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1" r:id="rId1"/>
    <p:sldMasterId id="2147483753" r:id="rId2"/>
    <p:sldMasterId id="2147483908" r:id="rId3"/>
    <p:sldMasterId id="2147483940" r:id="rId4"/>
    <p:sldMasterId id="2147484002" r:id="rId5"/>
    <p:sldMasterId id="2147483822" r:id="rId6"/>
  </p:sldMasterIdLst>
  <p:notesMasterIdLst>
    <p:notesMasterId r:id="rId16"/>
  </p:notesMasterIdLst>
  <p:handoutMasterIdLst>
    <p:handoutMasterId r:id="rId17"/>
  </p:handoutMasterIdLst>
  <p:sldIdLst>
    <p:sldId id="256" r:id="rId7"/>
    <p:sldId id="259" r:id="rId8"/>
    <p:sldId id="6099" r:id="rId9"/>
    <p:sldId id="2147375418" r:id="rId10"/>
    <p:sldId id="262" r:id="rId11"/>
    <p:sldId id="264" r:id="rId12"/>
    <p:sldId id="266" r:id="rId13"/>
    <p:sldId id="286" r:id="rId14"/>
    <p:sldId id="2147375419" r:id="rId15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BA8640A-9890-2C60-2D70-D8323ED10051}" name="Lenoir Marianne" initials="" userId="S::marianne.lenoir@aalto.fi::b1bccced-9ffb-4c0a-ad95-214663bc3e16" providerId="AD"/>
  <p188:author id="{EBD39ADD-B8DF-6C6F-FD65-6FC1B3760BE5}" name="Stapleton Noora" initials="SN" userId="S::noora.stapleton@aalto.fi::aac9ae2e-8f28-4639-831e-0de23629f8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2FF570-28A4-0E4A-8435-B11CF18F9C40}" v="2" dt="2024-09-10T07:31:10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81"/>
    <p:restoredTop sz="89782" autoAdjust="0"/>
  </p:normalViewPr>
  <p:slideViewPr>
    <p:cSldViewPr snapToGrid="0">
      <p:cViewPr varScale="1">
        <p:scale>
          <a:sx n="71" d="100"/>
          <a:sy n="71" d="100"/>
        </p:scale>
        <p:origin x="1378" y="53"/>
      </p:cViewPr>
      <p:guideLst>
        <p:guide orient="horz" pos="2160"/>
        <p:guide pos="3840"/>
      </p:guideLst>
    </p:cSldViewPr>
  </p:slideViewPr>
  <p:notesTextViewPr>
    <p:cViewPr>
      <p:scale>
        <a:sx n="50" d="100"/>
        <a:sy n="5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microsoft.com/office/2018/10/relationships/authors" Target="authors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94B5677-6D61-9DDB-18C5-EBCAA28203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sz="8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5BCFF4-2878-1D71-6624-7763B7DE1D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F51D7-3634-45F6-A9CF-2D63CD0A5EAF}" type="datetimeFigureOut">
              <a:rPr lang="en-GB" sz="800" smtClean="0"/>
              <a:t>18/02/2025</a:t>
            </a:fld>
            <a:endParaRPr lang="en-GB" sz="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D6701-6398-3522-3C53-55DC5E66D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0A865-D61F-8A30-C2FD-FF2303FBAF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2C6DF-08BF-4B87-8BCC-4ED8CC3899B8}" type="slidenum">
              <a:rPr lang="en-GB" sz="800" smtClean="0"/>
              <a:t>‹#›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37212682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/>
            </a:lvl1pPr>
          </a:lstStyle>
          <a:p>
            <a:fld id="{64A5F74A-CD8A-4953-B106-B5BDE091D867}" type="datetimeFigureOut">
              <a:rPr lang="fi-FI" smtClean="0"/>
              <a:pPr/>
              <a:t>18.2.2025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/>
            </a:lvl1pPr>
          </a:lstStyle>
          <a:p>
            <a:fld id="{CB868C32-EF99-4F91-9ACD-FA27EAEF0DAD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07443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picture is generated by Copilot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68C32-EF99-4F91-9ACD-FA27EAEF0DAD}" type="slidenum">
              <a:rPr lang="fi-FI" smtClean="0"/>
              <a:pPr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65294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1. https://www.lenzfinland.fi/tuote/lenz-1-0-lampopohjalliset-rcb-1200-pohjallisten-akkupakkaus-pieni-era/?gad_source=1&amp;gclid=CjwKCAiA2cu9BhBhEiwAft6IxNfJ4U1LSOYD00YrVW_vMCl1ieAtyDNOoiRxlMrjze-VmBj2BnEX3xoCQnoQAvD_BwE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2. https://www.xxl.fi/therm-ic-heat-3d-insoles-24-25-lampopohjalliset-musta/p/1153109_1_Style?utm_source=vertaa_fi&amp;utm_medium=cpc&amp;utm_term=%5B81619-1153109_1_Size_2%5D%5Bd79b730b-bb54-469a-b81a-2ab17106f3d2%5D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3. https://www.24hshop.fi/terveys-kauneus/tuki-kuntoutus/ortopediset-tukipohjalliset-koko-41-43?gad_source=1&amp;gclid=CjwKCAiA2cu9BhBhEiwAft6IxEGL7Wu8B9pnT6u0-UJn25b_fbTMxtkzBBYgxldkr85R4AUsoWanuRoClHUQAvD_BwE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68C32-EF99-4F91-9ACD-FA27EAEF0DAD}" type="slidenum">
              <a:rPr lang="fi-FI" smtClean="0"/>
              <a:pPr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06154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68C32-EF99-4F91-9ACD-FA27EAEF0DAD}" type="slidenum">
              <a:rPr lang="fi-FI" smtClean="0"/>
              <a:pPr/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92856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endParaRPr lang="en-US" b="0" i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68C32-EF99-4F91-9ACD-FA27EAEF0DAD}" type="slidenum">
              <a:rPr lang="fi-FI" smtClean="0"/>
              <a:pPr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93113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68C32-EF99-4F91-9ACD-FA27EAEF0DAD}" type="slidenum">
              <a:rPr lang="fi-FI" smtClean="0"/>
              <a:pPr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09806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https://youtube.com/shorts/IlG7E1vyntE</a:t>
            </a:r>
          </a:p>
          <a:p>
            <a:r>
              <a:rPr lang="en-GB" dirty="0"/>
              <a:t>https://youtu.be/01jc9nLCB2k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68C32-EF99-4F91-9ACD-FA27EAEF0DAD}" type="slidenum">
              <a:rPr lang="fi-FI" smtClean="0"/>
              <a:pPr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10738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Vuonna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2022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Aallon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ekosysteemistä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lähtöisin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olevat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startupit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saivat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ennätysrahoituksen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lähes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miljardi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euroa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68C32-EF99-4F91-9ACD-FA27EAEF0DAD}" type="slidenum">
              <a:rPr lang="fi-FI" smtClean="0"/>
              <a:pPr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47149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0237F-C975-BBB8-DD37-D7E1310C1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8402CA-CC27-E4FF-AF85-4D34C8E81D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391A83-C522-E537-582D-D74AE7F43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D2BBF-F2C4-1D53-045C-8880CD047E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68C32-EF99-4F91-9ACD-FA27EAEF0DAD}" type="slidenum">
              <a:rPr lang="fi-FI" smtClean="0"/>
              <a:pPr/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8100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reativecommons.org/licenses/by/4.0/" TargetMode="External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alto.fi/" TargetMode="External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s://creativecommons.org/licenses/by-nc-nd/4.0/" TargetMode="External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alto.fi/" TargetMode="External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alto.fi/" TargetMode="External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alto.fi/" TargetMode="External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275C4-164C-69B1-48F1-6ABBCFDD4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988" y="2936557"/>
            <a:ext cx="9792468" cy="492443"/>
          </a:xfrm>
        </p:spPr>
        <p:txBody>
          <a:bodyPr anchor="b" anchorCtr="0">
            <a:spAutoFit/>
          </a:bodyPr>
          <a:lstStyle>
            <a:lvl1pPr algn="l">
              <a:lnSpc>
                <a:spcPct val="100000"/>
              </a:lnSpc>
              <a:defRPr sz="3200"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5A747-631B-1133-C63C-B48ADA15D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3429000"/>
            <a:ext cx="9792468" cy="492443"/>
          </a:xfr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i-FI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048024D-E928-1A47-E81D-E73CEDEC703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432000"/>
            <a:ext cx="2650987" cy="576000"/>
          </a:xfrm>
          <a:custGeom>
            <a:avLst/>
            <a:gdLst>
              <a:gd name="T0" fmla="*/ 1856 w 4584"/>
              <a:gd name="T1" fmla="*/ 150 h 996"/>
              <a:gd name="T2" fmla="*/ 1926 w 4584"/>
              <a:gd name="T3" fmla="*/ 74 h 996"/>
              <a:gd name="T4" fmla="*/ 1862 w 4584"/>
              <a:gd name="T5" fmla="*/ 198 h 996"/>
              <a:gd name="T6" fmla="*/ 2091 w 4584"/>
              <a:gd name="T7" fmla="*/ 109 h 996"/>
              <a:gd name="T8" fmla="*/ 2346 w 4584"/>
              <a:gd name="T9" fmla="*/ 79 h 996"/>
              <a:gd name="T10" fmla="*/ 2341 w 4584"/>
              <a:gd name="T11" fmla="*/ 150 h 996"/>
              <a:gd name="T12" fmla="*/ 2584 w 4584"/>
              <a:gd name="T13" fmla="*/ 274 h 996"/>
              <a:gd name="T14" fmla="*/ 2883 w 4584"/>
              <a:gd name="T15" fmla="*/ 0 h 996"/>
              <a:gd name="T16" fmla="*/ 2966 w 4584"/>
              <a:gd name="T17" fmla="*/ 88 h 996"/>
              <a:gd name="T18" fmla="*/ 3031 w 4584"/>
              <a:gd name="T19" fmla="*/ 214 h 996"/>
              <a:gd name="T20" fmla="*/ 3010 w 4584"/>
              <a:gd name="T21" fmla="*/ 212 h 996"/>
              <a:gd name="T22" fmla="*/ 3283 w 4584"/>
              <a:gd name="T23" fmla="*/ 239 h 996"/>
              <a:gd name="T24" fmla="*/ 3261 w 4584"/>
              <a:gd name="T25" fmla="*/ 135 h 996"/>
              <a:gd name="T26" fmla="*/ 3397 w 4584"/>
              <a:gd name="T27" fmla="*/ 34 h 996"/>
              <a:gd name="T28" fmla="*/ 3589 w 4584"/>
              <a:gd name="T29" fmla="*/ 199 h 996"/>
              <a:gd name="T30" fmla="*/ 3538 w 4584"/>
              <a:gd name="T31" fmla="*/ 193 h 996"/>
              <a:gd name="T32" fmla="*/ 3580 w 4584"/>
              <a:gd name="T33" fmla="*/ 106 h 996"/>
              <a:gd name="T34" fmla="*/ 3779 w 4584"/>
              <a:gd name="T35" fmla="*/ 244 h 996"/>
              <a:gd name="T36" fmla="*/ 3908 w 4584"/>
              <a:gd name="T37" fmla="*/ 148 h 996"/>
              <a:gd name="T38" fmla="*/ 3821 w 4584"/>
              <a:gd name="T39" fmla="*/ 107 h 996"/>
              <a:gd name="T40" fmla="*/ 1828 w 4584"/>
              <a:gd name="T41" fmla="*/ 916 h 996"/>
              <a:gd name="T42" fmla="*/ 1868 w 4584"/>
              <a:gd name="T43" fmla="*/ 803 h 996"/>
              <a:gd name="T44" fmla="*/ 1905 w 4584"/>
              <a:gd name="T45" fmla="*/ 896 h 996"/>
              <a:gd name="T46" fmla="*/ 2193 w 4584"/>
              <a:gd name="T47" fmla="*/ 891 h 996"/>
              <a:gd name="T48" fmla="*/ 2220 w 4584"/>
              <a:gd name="T49" fmla="*/ 816 h 996"/>
              <a:gd name="T50" fmla="*/ 2340 w 4584"/>
              <a:gd name="T51" fmla="*/ 927 h 996"/>
              <a:gd name="T52" fmla="*/ 2271 w 4584"/>
              <a:gd name="T53" fmla="*/ 868 h 996"/>
              <a:gd name="T54" fmla="*/ 2506 w 4584"/>
              <a:gd name="T55" fmla="*/ 882 h 996"/>
              <a:gd name="T56" fmla="*/ 2823 w 4584"/>
              <a:gd name="T57" fmla="*/ 753 h 996"/>
              <a:gd name="T58" fmla="*/ 2952 w 4584"/>
              <a:gd name="T59" fmla="*/ 726 h 996"/>
              <a:gd name="T60" fmla="*/ 3233 w 4584"/>
              <a:gd name="T61" fmla="*/ 913 h 996"/>
              <a:gd name="T62" fmla="*/ 3254 w 4584"/>
              <a:gd name="T63" fmla="*/ 854 h 996"/>
              <a:gd name="T64" fmla="*/ 3313 w 4584"/>
              <a:gd name="T65" fmla="*/ 793 h 996"/>
              <a:gd name="T66" fmla="*/ 3644 w 4584"/>
              <a:gd name="T67" fmla="*/ 802 h 996"/>
              <a:gd name="T68" fmla="*/ 3627 w 4584"/>
              <a:gd name="T69" fmla="*/ 933 h 996"/>
              <a:gd name="T70" fmla="*/ 3553 w 4584"/>
              <a:gd name="T71" fmla="*/ 839 h 996"/>
              <a:gd name="T72" fmla="*/ 3726 w 4584"/>
              <a:gd name="T73" fmla="*/ 696 h 996"/>
              <a:gd name="T74" fmla="*/ 3850 w 4584"/>
              <a:gd name="T75" fmla="*/ 926 h 996"/>
              <a:gd name="T76" fmla="*/ 3980 w 4584"/>
              <a:gd name="T77" fmla="*/ 996 h 996"/>
              <a:gd name="T78" fmla="*/ 1914 w 4584"/>
              <a:gd name="T79" fmla="*/ 481 h 996"/>
              <a:gd name="T80" fmla="*/ 1963 w 4584"/>
              <a:gd name="T81" fmla="*/ 436 h 996"/>
              <a:gd name="T82" fmla="*/ 1873 w 4584"/>
              <a:gd name="T83" fmla="*/ 556 h 996"/>
              <a:gd name="T84" fmla="*/ 2197 w 4584"/>
              <a:gd name="T85" fmla="*/ 413 h 996"/>
              <a:gd name="T86" fmla="*/ 2378 w 4584"/>
              <a:gd name="T87" fmla="*/ 449 h 996"/>
              <a:gd name="T88" fmla="*/ 2327 w 4584"/>
              <a:gd name="T89" fmla="*/ 457 h 996"/>
              <a:gd name="T90" fmla="*/ 2668 w 4584"/>
              <a:gd name="T91" fmla="*/ 587 h 996"/>
              <a:gd name="T92" fmla="*/ 2785 w 4584"/>
              <a:gd name="T93" fmla="*/ 413 h 996"/>
              <a:gd name="T94" fmla="*/ 2840 w 4584"/>
              <a:gd name="T95" fmla="*/ 466 h 996"/>
              <a:gd name="T96" fmla="*/ 3340 w 4584"/>
              <a:gd name="T97" fmla="*/ 593 h 996"/>
              <a:gd name="T98" fmla="*/ 3412 w 4584"/>
              <a:gd name="T99" fmla="*/ 456 h 996"/>
              <a:gd name="T100" fmla="*/ 3375 w 4584"/>
              <a:gd name="T101" fmla="*/ 483 h 996"/>
              <a:gd name="T102" fmla="*/ 3508 w 4584"/>
              <a:gd name="T103" fmla="*/ 475 h 996"/>
              <a:gd name="T104" fmla="*/ 3735 w 4584"/>
              <a:gd name="T105" fmla="*/ 559 h 996"/>
              <a:gd name="T106" fmla="*/ 3673 w 4584"/>
              <a:gd name="T107" fmla="*/ 523 h 996"/>
              <a:gd name="T108" fmla="*/ 3797 w 4584"/>
              <a:gd name="T109" fmla="*/ 390 h 996"/>
              <a:gd name="T110" fmla="*/ 3950 w 4584"/>
              <a:gd name="T111" fmla="*/ 551 h 996"/>
              <a:gd name="T112" fmla="*/ 3976 w 4584"/>
              <a:gd name="T113" fmla="*/ 483 h 996"/>
              <a:gd name="T114" fmla="*/ 4063 w 4584"/>
              <a:gd name="T115" fmla="*/ 557 h 996"/>
              <a:gd name="T116" fmla="*/ 4023 w 4584"/>
              <a:gd name="T117" fmla="*/ 483 h 996"/>
              <a:gd name="T118" fmla="*/ 4319 w 4584"/>
              <a:gd name="T119" fmla="*/ 576 h 996"/>
              <a:gd name="T120" fmla="*/ 4457 w 4584"/>
              <a:gd name="T121" fmla="*/ 514 h 996"/>
              <a:gd name="T122" fmla="*/ 4395 w 4584"/>
              <a:gd name="T123" fmla="*/ 453 h 996"/>
              <a:gd name="T124" fmla="*/ 4474 w 4584"/>
              <a:gd name="T125" fmla="*/ 413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84" h="996">
                <a:moveTo>
                  <a:pt x="1232" y="330"/>
                </a:moveTo>
                <a:lnTo>
                  <a:pt x="1178" y="648"/>
                </a:lnTo>
                <a:lnTo>
                  <a:pt x="1055" y="648"/>
                </a:lnTo>
                <a:lnTo>
                  <a:pt x="1010" y="330"/>
                </a:lnTo>
                <a:lnTo>
                  <a:pt x="1010" y="12"/>
                </a:lnTo>
                <a:lnTo>
                  <a:pt x="1232" y="12"/>
                </a:lnTo>
                <a:lnTo>
                  <a:pt x="1232" y="330"/>
                </a:lnTo>
                <a:close/>
                <a:moveTo>
                  <a:pt x="1623" y="249"/>
                </a:moveTo>
                <a:lnTo>
                  <a:pt x="1569" y="249"/>
                </a:lnTo>
                <a:lnTo>
                  <a:pt x="1651" y="13"/>
                </a:lnTo>
                <a:lnTo>
                  <a:pt x="1715" y="13"/>
                </a:lnTo>
                <a:lnTo>
                  <a:pt x="1797" y="249"/>
                </a:lnTo>
                <a:lnTo>
                  <a:pt x="1743" y="249"/>
                </a:lnTo>
                <a:lnTo>
                  <a:pt x="1726" y="195"/>
                </a:lnTo>
                <a:lnTo>
                  <a:pt x="1641" y="195"/>
                </a:lnTo>
                <a:lnTo>
                  <a:pt x="1623" y="249"/>
                </a:lnTo>
                <a:close/>
                <a:moveTo>
                  <a:pt x="1653" y="156"/>
                </a:moveTo>
                <a:lnTo>
                  <a:pt x="1713" y="156"/>
                </a:lnTo>
                <a:lnTo>
                  <a:pt x="1684" y="67"/>
                </a:lnTo>
                <a:lnTo>
                  <a:pt x="1653" y="156"/>
                </a:lnTo>
                <a:close/>
                <a:moveTo>
                  <a:pt x="1874" y="252"/>
                </a:moveTo>
                <a:lnTo>
                  <a:pt x="1867" y="252"/>
                </a:lnTo>
                <a:lnTo>
                  <a:pt x="1861" y="252"/>
                </a:lnTo>
                <a:lnTo>
                  <a:pt x="1856" y="251"/>
                </a:lnTo>
                <a:lnTo>
                  <a:pt x="1850" y="249"/>
                </a:lnTo>
                <a:lnTo>
                  <a:pt x="1845" y="247"/>
                </a:lnTo>
                <a:lnTo>
                  <a:pt x="1840" y="245"/>
                </a:lnTo>
                <a:lnTo>
                  <a:pt x="1836" y="242"/>
                </a:lnTo>
                <a:lnTo>
                  <a:pt x="1832" y="239"/>
                </a:lnTo>
                <a:lnTo>
                  <a:pt x="1828" y="236"/>
                </a:lnTo>
                <a:lnTo>
                  <a:pt x="1824" y="232"/>
                </a:lnTo>
                <a:lnTo>
                  <a:pt x="1821" y="227"/>
                </a:lnTo>
                <a:lnTo>
                  <a:pt x="1820" y="225"/>
                </a:lnTo>
                <a:lnTo>
                  <a:pt x="1819" y="223"/>
                </a:lnTo>
                <a:lnTo>
                  <a:pt x="1817" y="218"/>
                </a:lnTo>
                <a:lnTo>
                  <a:pt x="1816" y="212"/>
                </a:lnTo>
                <a:lnTo>
                  <a:pt x="1815" y="206"/>
                </a:lnTo>
                <a:lnTo>
                  <a:pt x="1815" y="200"/>
                </a:lnTo>
                <a:lnTo>
                  <a:pt x="1815" y="190"/>
                </a:lnTo>
                <a:lnTo>
                  <a:pt x="1817" y="182"/>
                </a:lnTo>
                <a:lnTo>
                  <a:pt x="1818" y="178"/>
                </a:lnTo>
                <a:lnTo>
                  <a:pt x="1820" y="175"/>
                </a:lnTo>
                <a:lnTo>
                  <a:pt x="1824" y="169"/>
                </a:lnTo>
                <a:lnTo>
                  <a:pt x="1827" y="166"/>
                </a:lnTo>
                <a:lnTo>
                  <a:pt x="1829" y="163"/>
                </a:lnTo>
                <a:lnTo>
                  <a:pt x="1832" y="161"/>
                </a:lnTo>
                <a:lnTo>
                  <a:pt x="1835" y="159"/>
                </a:lnTo>
                <a:lnTo>
                  <a:pt x="1838" y="157"/>
                </a:lnTo>
                <a:lnTo>
                  <a:pt x="1841" y="155"/>
                </a:lnTo>
                <a:lnTo>
                  <a:pt x="1845" y="154"/>
                </a:lnTo>
                <a:lnTo>
                  <a:pt x="1849" y="152"/>
                </a:lnTo>
                <a:lnTo>
                  <a:pt x="1856" y="150"/>
                </a:lnTo>
                <a:lnTo>
                  <a:pt x="1864" y="148"/>
                </a:lnTo>
                <a:lnTo>
                  <a:pt x="1873" y="146"/>
                </a:lnTo>
                <a:lnTo>
                  <a:pt x="1881" y="145"/>
                </a:lnTo>
                <a:lnTo>
                  <a:pt x="1901" y="143"/>
                </a:lnTo>
                <a:lnTo>
                  <a:pt x="1908" y="142"/>
                </a:lnTo>
                <a:lnTo>
                  <a:pt x="1914" y="140"/>
                </a:lnTo>
                <a:lnTo>
                  <a:pt x="1918" y="139"/>
                </a:lnTo>
                <a:lnTo>
                  <a:pt x="1920" y="138"/>
                </a:lnTo>
                <a:lnTo>
                  <a:pt x="1922" y="136"/>
                </a:lnTo>
                <a:lnTo>
                  <a:pt x="1923" y="135"/>
                </a:lnTo>
                <a:lnTo>
                  <a:pt x="1923" y="133"/>
                </a:lnTo>
                <a:lnTo>
                  <a:pt x="1924" y="131"/>
                </a:lnTo>
                <a:lnTo>
                  <a:pt x="1924" y="129"/>
                </a:lnTo>
                <a:lnTo>
                  <a:pt x="1924" y="124"/>
                </a:lnTo>
                <a:lnTo>
                  <a:pt x="1922" y="119"/>
                </a:lnTo>
                <a:lnTo>
                  <a:pt x="1921" y="117"/>
                </a:lnTo>
                <a:lnTo>
                  <a:pt x="1920" y="115"/>
                </a:lnTo>
                <a:lnTo>
                  <a:pt x="1919" y="113"/>
                </a:lnTo>
                <a:lnTo>
                  <a:pt x="1917" y="112"/>
                </a:lnTo>
                <a:lnTo>
                  <a:pt x="1913" y="109"/>
                </a:lnTo>
                <a:lnTo>
                  <a:pt x="1909" y="107"/>
                </a:lnTo>
                <a:lnTo>
                  <a:pt x="1904" y="106"/>
                </a:lnTo>
                <a:lnTo>
                  <a:pt x="1898" y="106"/>
                </a:lnTo>
                <a:lnTo>
                  <a:pt x="1892" y="106"/>
                </a:lnTo>
                <a:lnTo>
                  <a:pt x="1886" y="107"/>
                </a:lnTo>
                <a:lnTo>
                  <a:pt x="1881" y="109"/>
                </a:lnTo>
                <a:lnTo>
                  <a:pt x="1877" y="112"/>
                </a:lnTo>
                <a:lnTo>
                  <a:pt x="1873" y="115"/>
                </a:lnTo>
                <a:lnTo>
                  <a:pt x="1870" y="118"/>
                </a:lnTo>
                <a:lnTo>
                  <a:pt x="1868" y="122"/>
                </a:lnTo>
                <a:lnTo>
                  <a:pt x="1867" y="124"/>
                </a:lnTo>
                <a:lnTo>
                  <a:pt x="1866" y="126"/>
                </a:lnTo>
                <a:lnTo>
                  <a:pt x="1821" y="123"/>
                </a:lnTo>
                <a:lnTo>
                  <a:pt x="1823" y="117"/>
                </a:lnTo>
                <a:lnTo>
                  <a:pt x="1825" y="111"/>
                </a:lnTo>
                <a:lnTo>
                  <a:pt x="1827" y="106"/>
                </a:lnTo>
                <a:lnTo>
                  <a:pt x="1830" y="101"/>
                </a:lnTo>
                <a:lnTo>
                  <a:pt x="1833" y="96"/>
                </a:lnTo>
                <a:lnTo>
                  <a:pt x="1837" y="92"/>
                </a:lnTo>
                <a:lnTo>
                  <a:pt x="1841" y="88"/>
                </a:lnTo>
                <a:lnTo>
                  <a:pt x="1846" y="84"/>
                </a:lnTo>
                <a:lnTo>
                  <a:pt x="1851" y="81"/>
                </a:lnTo>
                <a:lnTo>
                  <a:pt x="1857" y="78"/>
                </a:lnTo>
                <a:lnTo>
                  <a:pt x="1863" y="76"/>
                </a:lnTo>
                <a:lnTo>
                  <a:pt x="1869" y="74"/>
                </a:lnTo>
                <a:lnTo>
                  <a:pt x="1876" y="72"/>
                </a:lnTo>
                <a:lnTo>
                  <a:pt x="1883" y="71"/>
                </a:lnTo>
                <a:lnTo>
                  <a:pt x="1890" y="70"/>
                </a:lnTo>
                <a:lnTo>
                  <a:pt x="1898" y="70"/>
                </a:lnTo>
                <a:lnTo>
                  <a:pt x="1908" y="70"/>
                </a:lnTo>
                <a:lnTo>
                  <a:pt x="1917" y="72"/>
                </a:lnTo>
                <a:lnTo>
                  <a:pt x="1926" y="74"/>
                </a:lnTo>
                <a:lnTo>
                  <a:pt x="1935" y="76"/>
                </a:lnTo>
                <a:lnTo>
                  <a:pt x="1943" y="80"/>
                </a:lnTo>
                <a:lnTo>
                  <a:pt x="1947" y="82"/>
                </a:lnTo>
                <a:lnTo>
                  <a:pt x="1950" y="84"/>
                </a:lnTo>
                <a:lnTo>
                  <a:pt x="1957" y="90"/>
                </a:lnTo>
                <a:lnTo>
                  <a:pt x="1963" y="96"/>
                </a:lnTo>
                <a:lnTo>
                  <a:pt x="1965" y="99"/>
                </a:lnTo>
                <a:lnTo>
                  <a:pt x="1967" y="103"/>
                </a:lnTo>
                <a:lnTo>
                  <a:pt x="1969" y="107"/>
                </a:lnTo>
                <a:lnTo>
                  <a:pt x="1970" y="111"/>
                </a:lnTo>
                <a:lnTo>
                  <a:pt x="1972" y="115"/>
                </a:lnTo>
                <a:lnTo>
                  <a:pt x="1972" y="120"/>
                </a:lnTo>
                <a:lnTo>
                  <a:pt x="1973" y="125"/>
                </a:lnTo>
                <a:lnTo>
                  <a:pt x="1973" y="130"/>
                </a:lnTo>
                <a:lnTo>
                  <a:pt x="1973" y="249"/>
                </a:lnTo>
                <a:lnTo>
                  <a:pt x="1927" y="249"/>
                </a:lnTo>
                <a:lnTo>
                  <a:pt x="1927" y="225"/>
                </a:lnTo>
                <a:lnTo>
                  <a:pt x="1922" y="230"/>
                </a:lnTo>
                <a:lnTo>
                  <a:pt x="1917" y="236"/>
                </a:lnTo>
                <a:lnTo>
                  <a:pt x="1912" y="241"/>
                </a:lnTo>
                <a:lnTo>
                  <a:pt x="1906" y="245"/>
                </a:lnTo>
                <a:lnTo>
                  <a:pt x="1899" y="248"/>
                </a:lnTo>
                <a:lnTo>
                  <a:pt x="1891" y="250"/>
                </a:lnTo>
                <a:lnTo>
                  <a:pt x="1887" y="251"/>
                </a:lnTo>
                <a:lnTo>
                  <a:pt x="1883" y="252"/>
                </a:lnTo>
                <a:lnTo>
                  <a:pt x="1874" y="252"/>
                </a:lnTo>
                <a:close/>
                <a:moveTo>
                  <a:pt x="1888" y="219"/>
                </a:moveTo>
                <a:lnTo>
                  <a:pt x="1895" y="218"/>
                </a:lnTo>
                <a:lnTo>
                  <a:pt x="1902" y="216"/>
                </a:lnTo>
                <a:lnTo>
                  <a:pt x="1905" y="215"/>
                </a:lnTo>
                <a:lnTo>
                  <a:pt x="1908" y="213"/>
                </a:lnTo>
                <a:lnTo>
                  <a:pt x="1914" y="209"/>
                </a:lnTo>
                <a:lnTo>
                  <a:pt x="1916" y="207"/>
                </a:lnTo>
                <a:lnTo>
                  <a:pt x="1919" y="204"/>
                </a:lnTo>
                <a:lnTo>
                  <a:pt x="1922" y="199"/>
                </a:lnTo>
                <a:lnTo>
                  <a:pt x="1924" y="193"/>
                </a:lnTo>
                <a:lnTo>
                  <a:pt x="1924" y="189"/>
                </a:lnTo>
                <a:lnTo>
                  <a:pt x="1924" y="186"/>
                </a:lnTo>
                <a:lnTo>
                  <a:pt x="1924" y="167"/>
                </a:lnTo>
                <a:lnTo>
                  <a:pt x="1921" y="169"/>
                </a:lnTo>
                <a:lnTo>
                  <a:pt x="1915" y="171"/>
                </a:lnTo>
                <a:lnTo>
                  <a:pt x="1903" y="173"/>
                </a:lnTo>
                <a:lnTo>
                  <a:pt x="1890" y="175"/>
                </a:lnTo>
                <a:lnTo>
                  <a:pt x="1884" y="176"/>
                </a:lnTo>
                <a:lnTo>
                  <a:pt x="1879" y="178"/>
                </a:lnTo>
                <a:lnTo>
                  <a:pt x="1874" y="180"/>
                </a:lnTo>
                <a:lnTo>
                  <a:pt x="1870" y="182"/>
                </a:lnTo>
                <a:lnTo>
                  <a:pt x="1866" y="185"/>
                </a:lnTo>
                <a:lnTo>
                  <a:pt x="1864" y="189"/>
                </a:lnTo>
                <a:lnTo>
                  <a:pt x="1863" y="191"/>
                </a:lnTo>
                <a:lnTo>
                  <a:pt x="1862" y="193"/>
                </a:lnTo>
                <a:lnTo>
                  <a:pt x="1862" y="198"/>
                </a:lnTo>
                <a:lnTo>
                  <a:pt x="1862" y="203"/>
                </a:lnTo>
                <a:lnTo>
                  <a:pt x="1863" y="207"/>
                </a:lnTo>
                <a:lnTo>
                  <a:pt x="1865" y="209"/>
                </a:lnTo>
                <a:lnTo>
                  <a:pt x="1866" y="211"/>
                </a:lnTo>
                <a:lnTo>
                  <a:pt x="1869" y="213"/>
                </a:lnTo>
                <a:lnTo>
                  <a:pt x="1873" y="216"/>
                </a:lnTo>
                <a:lnTo>
                  <a:pt x="1875" y="217"/>
                </a:lnTo>
                <a:lnTo>
                  <a:pt x="1877" y="217"/>
                </a:lnTo>
                <a:lnTo>
                  <a:pt x="1882" y="218"/>
                </a:lnTo>
                <a:lnTo>
                  <a:pt x="1888" y="219"/>
                </a:lnTo>
                <a:close/>
                <a:moveTo>
                  <a:pt x="2063" y="249"/>
                </a:moveTo>
                <a:lnTo>
                  <a:pt x="2013" y="249"/>
                </a:lnTo>
                <a:lnTo>
                  <a:pt x="2013" y="13"/>
                </a:lnTo>
                <a:lnTo>
                  <a:pt x="2063" y="13"/>
                </a:lnTo>
                <a:lnTo>
                  <a:pt x="2063" y="249"/>
                </a:lnTo>
                <a:close/>
                <a:moveTo>
                  <a:pt x="2197" y="72"/>
                </a:moveTo>
                <a:lnTo>
                  <a:pt x="2197" y="109"/>
                </a:lnTo>
                <a:lnTo>
                  <a:pt x="2164" y="109"/>
                </a:lnTo>
                <a:lnTo>
                  <a:pt x="2164" y="195"/>
                </a:lnTo>
                <a:lnTo>
                  <a:pt x="2164" y="199"/>
                </a:lnTo>
                <a:lnTo>
                  <a:pt x="2165" y="203"/>
                </a:lnTo>
                <a:lnTo>
                  <a:pt x="2166" y="205"/>
                </a:lnTo>
                <a:lnTo>
                  <a:pt x="2167" y="206"/>
                </a:lnTo>
                <a:lnTo>
                  <a:pt x="2169" y="208"/>
                </a:lnTo>
                <a:lnTo>
                  <a:pt x="2171" y="210"/>
                </a:lnTo>
                <a:lnTo>
                  <a:pt x="2174" y="211"/>
                </a:lnTo>
                <a:lnTo>
                  <a:pt x="2177" y="212"/>
                </a:lnTo>
                <a:lnTo>
                  <a:pt x="2181" y="212"/>
                </a:lnTo>
                <a:lnTo>
                  <a:pt x="2188" y="211"/>
                </a:lnTo>
                <a:lnTo>
                  <a:pt x="2193" y="210"/>
                </a:lnTo>
                <a:lnTo>
                  <a:pt x="2201" y="247"/>
                </a:lnTo>
                <a:lnTo>
                  <a:pt x="2190" y="250"/>
                </a:lnTo>
                <a:lnTo>
                  <a:pt x="2183" y="251"/>
                </a:lnTo>
                <a:lnTo>
                  <a:pt x="2174" y="252"/>
                </a:lnTo>
                <a:lnTo>
                  <a:pt x="2168" y="252"/>
                </a:lnTo>
                <a:lnTo>
                  <a:pt x="2161" y="251"/>
                </a:lnTo>
                <a:lnTo>
                  <a:pt x="2156" y="250"/>
                </a:lnTo>
                <a:lnTo>
                  <a:pt x="2150" y="249"/>
                </a:lnTo>
                <a:lnTo>
                  <a:pt x="2145" y="248"/>
                </a:lnTo>
                <a:lnTo>
                  <a:pt x="2140" y="245"/>
                </a:lnTo>
                <a:lnTo>
                  <a:pt x="2135" y="243"/>
                </a:lnTo>
                <a:lnTo>
                  <a:pt x="2131" y="240"/>
                </a:lnTo>
                <a:lnTo>
                  <a:pt x="2127" y="237"/>
                </a:lnTo>
                <a:lnTo>
                  <a:pt x="2124" y="233"/>
                </a:lnTo>
                <a:lnTo>
                  <a:pt x="2121" y="229"/>
                </a:lnTo>
                <a:lnTo>
                  <a:pt x="2119" y="224"/>
                </a:lnTo>
                <a:lnTo>
                  <a:pt x="2117" y="219"/>
                </a:lnTo>
                <a:lnTo>
                  <a:pt x="2116" y="213"/>
                </a:lnTo>
                <a:lnTo>
                  <a:pt x="2115" y="208"/>
                </a:lnTo>
                <a:lnTo>
                  <a:pt x="2115" y="201"/>
                </a:lnTo>
                <a:lnTo>
                  <a:pt x="2115" y="109"/>
                </a:lnTo>
                <a:lnTo>
                  <a:pt x="2091" y="109"/>
                </a:lnTo>
                <a:lnTo>
                  <a:pt x="2091" y="72"/>
                </a:lnTo>
                <a:lnTo>
                  <a:pt x="2115" y="72"/>
                </a:lnTo>
                <a:lnTo>
                  <a:pt x="2115" y="30"/>
                </a:lnTo>
                <a:lnTo>
                  <a:pt x="2164" y="30"/>
                </a:lnTo>
                <a:lnTo>
                  <a:pt x="2164" y="72"/>
                </a:lnTo>
                <a:lnTo>
                  <a:pt x="2197" y="72"/>
                </a:lnTo>
                <a:close/>
                <a:moveTo>
                  <a:pt x="2304" y="253"/>
                </a:moveTo>
                <a:lnTo>
                  <a:pt x="2291" y="252"/>
                </a:lnTo>
                <a:lnTo>
                  <a:pt x="2285" y="251"/>
                </a:lnTo>
                <a:lnTo>
                  <a:pt x="2279" y="250"/>
                </a:lnTo>
                <a:lnTo>
                  <a:pt x="2268" y="246"/>
                </a:lnTo>
                <a:lnTo>
                  <a:pt x="2263" y="244"/>
                </a:lnTo>
                <a:lnTo>
                  <a:pt x="2258" y="241"/>
                </a:lnTo>
                <a:lnTo>
                  <a:pt x="2249" y="235"/>
                </a:lnTo>
                <a:lnTo>
                  <a:pt x="2245" y="231"/>
                </a:lnTo>
                <a:lnTo>
                  <a:pt x="2241" y="227"/>
                </a:lnTo>
                <a:lnTo>
                  <a:pt x="2234" y="219"/>
                </a:lnTo>
                <a:lnTo>
                  <a:pt x="2231" y="214"/>
                </a:lnTo>
                <a:lnTo>
                  <a:pt x="2228" y="209"/>
                </a:lnTo>
                <a:lnTo>
                  <a:pt x="2223" y="198"/>
                </a:lnTo>
                <a:lnTo>
                  <a:pt x="2221" y="193"/>
                </a:lnTo>
                <a:lnTo>
                  <a:pt x="2220" y="187"/>
                </a:lnTo>
                <a:lnTo>
                  <a:pt x="2219" y="181"/>
                </a:lnTo>
                <a:lnTo>
                  <a:pt x="2218" y="175"/>
                </a:lnTo>
                <a:lnTo>
                  <a:pt x="2218" y="168"/>
                </a:lnTo>
                <a:lnTo>
                  <a:pt x="2217" y="161"/>
                </a:lnTo>
                <a:lnTo>
                  <a:pt x="2218" y="155"/>
                </a:lnTo>
                <a:lnTo>
                  <a:pt x="2218" y="148"/>
                </a:lnTo>
                <a:lnTo>
                  <a:pt x="2219" y="142"/>
                </a:lnTo>
                <a:lnTo>
                  <a:pt x="2220" y="136"/>
                </a:lnTo>
                <a:lnTo>
                  <a:pt x="2223" y="124"/>
                </a:lnTo>
                <a:lnTo>
                  <a:pt x="2225" y="119"/>
                </a:lnTo>
                <a:lnTo>
                  <a:pt x="2228" y="114"/>
                </a:lnTo>
                <a:lnTo>
                  <a:pt x="2234" y="104"/>
                </a:lnTo>
                <a:lnTo>
                  <a:pt x="2237" y="99"/>
                </a:lnTo>
                <a:lnTo>
                  <a:pt x="2241" y="95"/>
                </a:lnTo>
                <a:lnTo>
                  <a:pt x="2245" y="91"/>
                </a:lnTo>
                <a:lnTo>
                  <a:pt x="2249" y="88"/>
                </a:lnTo>
                <a:lnTo>
                  <a:pt x="2253" y="85"/>
                </a:lnTo>
                <a:lnTo>
                  <a:pt x="2258" y="82"/>
                </a:lnTo>
                <a:lnTo>
                  <a:pt x="2263" y="79"/>
                </a:lnTo>
                <a:lnTo>
                  <a:pt x="2268" y="77"/>
                </a:lnTo>
                <a:lnTo>
                  <a:pt x="2274" y="75"/>
                </a:lnTo>
                <a:lnTo>
                  <a:pt x="2279" y="73"/>
                </a:lnTo>
                <a:lnTo>
                  <a:pt x="2285" y="72"/>
                </a:lnTo>
                <a:lnTo>
                  <a:pt x="2291" y="71"/>
                </a:lnTo>
                <a:lnTo>
                  <a:pt x="2304" y="70"/>
                </a:lnTo>
                <a:lnTo>
                  <a:pt x="2317" y="71"/>
                </a:lnTo>
                <a:lnTo>
                  <a:pt x="2323" y="72"/>
                </a:lnTo>
                <a:lnTo>
                  <a:pt x="2329" y="73"/>
                </a:lnTo>
                <a:lnTo>
                  <a:pt x="2340" y="77"/>
                </a:lnTo>
                <a:lnTo>
                  <a:pt x="2346" y="79"/>
                </a:lnTo>
                <a:lnTo>
                  <a:pt x="2351" y="82"/>
                </a:lnTo>
                <a:lnTo>
                  <a:pt x="2360" y="88"/>
                </a:lnTo>
                <a:lnTo>
                  <a:pt x="2364" y="91"/>
                </a:lnTo>
                <a:lnTo>
                  <a:pt x="2368" y="95"/>
                </a:lnTo>
                <a:lnTo>
                  <a:pt x="2375" y="104"/>
                </a:lnTo>
                <a:lnTo>
                  <a:pt x="2378" y="109"/>
                </a:lnTo>
                <a:lnTo>
                  <a:pt x="2381" y="114"/>
                </a:lnTo>
                <a:lnTo>
                  <a:pt x="2385" y="124"/>
                </a:lnTo>
                <a:lnTo>
                  <a:pt x="2387" y="130"/>
                </a:lnTo>
                <a:lnTo>
                  <a:pt x="2389" y="136"/>
                </a:lnTo>
                <a:lnTo>
                  <a:pt x="2390" y="142"/>
                </a:lnTo>
                <a:lnTo>
                  <a:pt x="2391" y="148"/>
                </a:lnTo>
                <a:lnTo>
                  <a:pt x="2391" y="155"/>
                </a:lnTo>
                <a:lnTo>
                  <a:pt x="2391" y="161"/>
                </a:lnTo>
                <a:lnTo>
                  <a:pt x="2391" y="168"/>
                </a:lnTo>
                <a:lnTo>
                  <a:pt x="2391" y="175"/>
                </a:lnTo>
                <a:lnTo>
                  <a:pt x="2390" y="181"/>
                </a:lnTo>
                <a:lnTo>
                  <a:pt x="2389" y="187"/>
                </a:lnTo>
                <a:lnTo>
                  <a:pt x="2385" y="198"/>
                </a:lnTo>
                <a:lnTo>
                  <a:pt x="2383" y="204"/>
                </a:lnTo>
                <a:lnTo>
                  <a:pt x="2381" y="209"/>
                </a:lnTo>
                <a:lnTo>
                  <a:pt x="2375" y="219"/>
                </a:lnTo>
                <a:lnTo>
                  <a:pt x="2372" y="223"/>
                </a:lnTo>
                <a:lnTo>
                  <a:pt x="2368" y="227"/>
                </a:lnTo>
                <a:lnTo>
                  <a:pt x="2364" y="231"/>
                </a:lnTo>
                <a:lnTo>
                  <a:pt x="2360" y="235"/>
                </a:lnTo>
                <a:lnTo>
                  <a:pt x="2355" y="238"/>
                </a:lnTo>
                <a:lnTo>
                  <a:pt x="2351" y="241"/>
                </a:lnTo>
                <a:lnTo>
                  <a:pt x="2346" y="244"/>
                </a:lnTo>
                <a:lnTo>
                  <a:pt x="2340" y="246"/>
                </a:lnTo>
                <a:lnTo>
                  <a:pt x="2335" y="248"/>
                </a:lnTo>
                <a:lnTo>
                  <a:pt x="2329" y="250"/>
                </a:lnTo>
                <a:lnTo>
                  <a:pt x="2323" y="251"/>
                </a:lnTo>
                <a:lnTo>
                  <a:pt x="2317" y="252"/>
                </a:lnTo>
                <a:lnTo>
                  <a:pt x="2304" y="253"/>
                </a:lnTo>
                <a:close/>
                <a:moveTo>
                  <a:pt x="2305" y="215"/>
                </a:moveTo>
                <a:lnTo>
                  <a:pt x="2309" y="214"/>
                </a:lnTo>
                <a:lnTo>
                  <a:pt x="2313" y="214"/>
                </a:lnTo>
                <a:lnTo>
                  <a:pt x="2317" y="212"/>
                </a:lnTo>
                <a:lnTo>
                  <a:pt x="2321" y="211"/>
                </a:lnTo>
                <a:lnTo>
                  <a:pt x="2324" y="209"/>
                </a:lnTo>
                <a:lnTo>
                  <a:pt x="2327" y="206"/>
                </a:lnTo>
                <a:lnTo>
                  <a:pt x="2330" y="203"/>
                </a:lnTo>
                <a:lnTo>
                  <a:pt x="2332" y="199"/>
                </a:lnTo>
                <a:lnTo>
                  <a:pt x="2334" y="195"/>
                </a:lnTo>
                <a:lnTo>
                  <a:pt x="2336" y="191"/>
                </a:lnTo>
                <a:lnTo>
                  <a:pt x="2338" y="187"/>
                </a:lnTo>
                <a:lnTo>
                  <a:pt x="2339" y="182"/>
                </a:lnTo>
                <a:lnTo>
                  <a:pt x="2341" y="172"/>
                </a:lnTo>
                <a:lnTo>
                  <a:pt x="2341" y="167"/>
                </a:lnTo>
                <a:lnTo>
                  <a:pt x="2342" y="161"/>
                </a:lnTo>
                <a:lnTo>
                  <a:pt x="2341" y="150"/>
                </a:lnTo>
                <a:lnTo>
                  <a:pt x="2339" y="140"/>
                </a:lnTo>
                <a:lnTo>
                  <a:pt x="2338" y="135"/>
                </a:lnTo>
                <a:lnTo>
                  <a:pt x="2336" y="131"/>
                </a:lnTo>
                <a:lnTo>
                  <a:pt x="2332" y="123"/>
                </a:lnTo>
                <a:lnTo>
                  <a:pt x="2330" y="119"/>
                </a:lnTo>
                <a:lnTo>
                  <a:pt x="2327" y="116"/>
                </a:lnTo>
                <a:lnTo>
                  <a:pt x="2324" y="113"/>
                </a:lnTo>
                <a:lnTo>
                  <a:pt x="2321" y="111"/>
                </a:lnTo>
                <a:lnTo>
                  <a:pt x="2317" y="110"/>
                </a:lnTo>
                <a:lnTo>
                  <a:pt x="2313" y="108"/>
                </a:lnTo>
                <a:lnTo>
                  <a:pt x="2309" y="108"/>
                </a:lnTo>
                <a:lnTo>
                  <a:pt x="2305" y="107"/>
                </a:lnTo>
                <a:lnTo>
                  <a:pt x="2300" y="108"/>
                </a:lnTo>
                <a:lnTo>
                  <a:pt x="2296" y="108"/>
                </a:lnTo>
                <a:lnTo>
                  <a:pt x="2292" y="110"/>
                </a:lnTo>
                <a:lnTo>
                  <a:pt x="2288" y="111"/>
                </a:lnTo>
                <a:lnTo>
                  <a:pt x="2285" y="113"/>
                </a:lnTo>
                <a:lnTo>
                  <a:pt x="2282" y="116"/>
                </a:lnTo>
                <a:lnTo>
                  <a:pt x="2279" y="119"/>
                </a:lnTo>
                <a:lnTo>
                  <a:pt x="2277" y="123"/>
                </a:lnTo>
                <a:lnTo>
                  <a:pt x="2272" y="131"/>
                </a:lnTo>
                <a:lnTo>
                  <a:pt x="2271" y="135"/>
                </a:lnTo>
                <a:lnTo>
                  <a:pt x="2270" y="140"/>
                </a:lnTo>
                <a:lnTo>
                  <a:pt x="2269" y="145"/>
                </a:lnTo>
                <a:lnTo>
                  <a:pt x="2268" y="150"/>
                </a:lnTo>
                <a:lnTo>
                  <a:pt x="2267" y="155"/>
                </a:lnTo>
                <a:lnTo>
                  <a:pt x="2267" y="161"/>
                </a:lnTo>
                <a:lnTo>
                  <a:pt x="2268" y="172"/>
                </a:lnTo>
                <a:lnTo>
                  <a:pt x="2270" y="182"/>
                </a:lnTo>
                <a:lnTo>
                  <a:pt x="2271" y="187"/>
                </a:lnTo>
                <a:lnTo>
                  <a:pt x="2272" y="191"/>
                </a:lnTo>
                <a:lnTo>
                  <a:pt x="2274" y="195"/>
                </a:lnTo>
                <a:lnTo>
                  <a:pt x="2277" y="199"/>
                </a:lnTo>
                <a:lnTo>
                  <a:pt x="2279" y="203"/>
                </a:lnTo>
                <a:lnTo>
                  <a:pt x="2282" y="206"/>
                </a:lnTo>
                <a:lnTo>
                  <a:pt x="2285" y="209"/>
                </a:lnTo>
                <a:lnTo>
                  <a:pt x="2288" y="211"/>
                </a:lnTo>
                <a:lnTo>
                  <a:pt x="2292" y="212"/>
                </a:lnTo>
                <a:lnTo>
                  <a:pt x="2296" y="214"/>
                </a:lnTo>
                <a:lnTo>
                  <a:pt x="2300" y="214"/>
                </a:lnTo>
                <a:lnTo>
                  <a:pt x="2305" y="215"/>
                </a:lnTo>
                <a:close/>
                <a:moveTo>
                  <a:pt x="2539" y="172"/>
                </a:moveTo>
                <a:lnTo>
                  <a:pt x="2430" y="172"/>
                </a:lnTo>
                <a:lnTo>
                  <a:pt x="2430" y="133"/>
                </a:lnTo>
                <a:lnTo>
                  <a:pt x="2539" y="133"/>
                </a:lnTo>
                <a:lnTo>
                  <a:pt x="2539" y="172"/>
                </a:lnTo>
                <a:close/>
                <a:moveTo>
                  <a:pt x="2603" y="315"/>
                </a:moveTo>
                <a:lnTo>
                  <a:pt x="2594" y="315"/>
                </a:lnTo>
                <a:lnTo>
                  <a:pt x="2586" y="314"/>
                </a:lnTo>
                <a:lnTo>
                  <a:pt x="2579" y="312"/>
                </a:lnTo>
                <a:lnTo>
                  <a:pt x="2573" y="310"/>
                </a:lnTo>
                <a:lnTo>
                  <a:pt x="2584" y="274"/>
                </a:lnTo>
                <a:lnTo>
                  <a:pt x="2590" y="275"/>
                </a:lnTo>
                <a:lnTo>
                  <a:pt x="2596" y="276"/>
                </a:lnTo>
                <a:lnTo>
                  <a:pt x="2601" y="276"/>
                </a:lnTo>
                <a:lnTo>
                  <a:pt x="2606" y="276"/>
                </a:lnTo>
                <a:lnTo>
                  <a:pt x="2608" y="275"/>
                </a:lnTo>
                <a:lnTo>
                  <a:pt x="2610" y="274"/>
                </a:lnTo>
                <a:lnTo>
                  <a:pt x="2614" y="271"/>
                </a:lnTo>
                <a:lnTo>
                  <a:pt x="2617" y="267"/>
                </a:lnTo>
                <a:lnTo>
                  <a:pt x="2620" y="262"/>
                </a:lnTo>
                <a:lnTo>
                  <a:pt x="2623" y="254"/>
                </a:lnTo>
                <a:lnTo>
                  <a:pt x="2559" y="72"/>
                </a:lnTo>
                <a:lnTo>
                  <a:pt x="2611" y="72"/>
                </a:lnTo>
                <a:lnTo>
                  <a:pt x="2647" y="202"/>
                </a:lnTo>
                <a:lnTo>
                  <a:pt x="2686" y="72"/>
                </a:lnTo>
                <a:lnTo>
                  <a:pt x="2738" y="72"/>
                </a:lnTo>
                <a:lnTo>
                  <a:pt x="2669" y="268"/>
                </a:lnTo>
                <a:lnTo>
                  <a:pt x="2665" y="278"/>
                </a:lnTo>
                <a:lnTo>
                  <a:pt x="2663" y="283"/>
                </a:lnTo>
                <a:lnTo>
                  <a:pt x="2660" y="287"/>
                </a:lnTo>
                <a:lnTo>
                  <a:pt x="2654" y="296"/>
                </a:lnTo>
                <a:lnTo>
                  <a:pt x="2646" y="302"/>
                </a:lnTo>
                <a:lnTo>
                  <a:pt x="2642" y="306"/>
                </a:lnTo>
                <a:lnTo>
                  <a:pt x="2638" y="308"/>
                </a:lnTo>
                <a:lnTo>
                  <a:pt x="2633" y="310"/>
                </a:lnTo>
                <a:lnTo>
                  <a:pt x="2628" y="312"/>
                </a:lnTo>
                <a:lnTo>
                  <a:pt x="2622" y="314"/>
                </a:lnTo>
                <a:lnTo>
                  <a:pt x="2616" y="315"/>
                </a:lnTo>
                <a:lnTo>
                  <a:pt x="2610" y="315"/>
                </a:lnTo>
                <a:lnTo>
                  <a:pt x="2603" y="315"/>
                </a:lnTo>
                <a:close/>
                <a:moveTo>
                  <a:pt x="2812" y="249"/>
                </a:moveTo>
                <a:lnTo>
                  <a:pt x="2763" y="249"/>
                </a:lnTo>
                <a:lnTo>
                  <a:pt x="2763" y="13"/>
                </a:lnTo>
                <a:lnTo>
                  <a:pt x="2812" y="13"/>
                </a:lnTo>
                <a:lnTo>
                  <a:pt x="2812" y="249"/>
                </a:lnTo>
                <a:close/>
                <a:moveTo>
                  <a:pt x="2877" y="50"/>
                </a:moveTo>
                <a:lnTo>
                  <a:pt x="2872" y="49"/>
                </a:lnTo>
                <a:lnTo>
                  <a:pt x="2867" y="48"/>
                </a:lnTo>
                <a:lnTo>
                  <a:pt x="2863" y="45"/>
                </a:lnTo>
                <a:lnTo>
                  <a:pt x="2859" y="42"/>
                </a:lnTo>
                <a:lnTo>
                  <a:pt x="2855" y="38"/>
                </a:lnTo>
                <a:lnTo>
                  <a:pt x="2853" y="34"/>
                </a:lnTo>
                <a:lnTo>
                  <a:pt x="2851" y="30"/>
                </a:lnTo>
                <a:lnTo>
                  <a:pt x="2851" y="25"/>
                </a:lnTo>
                <a:lnTo>
                  <a:pt x="2851" y="20"/>
                </a:lnTo>
                <a:lnTo>
                  <a:pt x="2853" y="15"/>
                </a:lnTo>
                <a:lnTo>
                  <a:pt x="2855" y="11"/>
                </a:lnTo>
                <a:lnTo>
                  <a:pt x="2859" y="7"/>
                </a:lnTo>
                <a:lnTo>
                  <a:pt x="2863" y="4"/>
                </a:lnTo>
                <a:lnTo>
                  <a:pt x="2867" y="2"/>
                </a:lnTo>
                <a:lnTo>
                  <a:pt x="2872" y="0"/>
                </a:lnTo>
                <a:lnTo>
                  <a:pt x="2877" y="0"/>
                </a:lnTo>
                <a:lnTo>
                  <a:pt x="2883" y="0"/>
                </a:lnTo>
                <a:lnTo>
                  <a:pt x="2887" y="2"/>
                </a:lnTo>
                <a:lnTo>
                  <a:pt x="2892" y="4"/>
                </a:lnTo>
                <a:lnTo>
                  <a:pt x="2896" y="7"/>
                </a:lnTo>
                <a:lnTo>
                  <a:pt x="2900" y="11"/>
                </a:lnTo>
                <a:lnTo>
                  <a:pt x="2902" y="15"/>
                </a:lnTo>
                <a:lnTo>
                  <a:pt x="2903" y="20"/>
                </a:lnTo>
                <a:lnTo>
                  <a:pt x="2904" y="25"/>
                </a:lnTo>
                <a:lnTo>
                  <a:pt x="2903" y="30"/>
                </a:lnTo>
                <a:lnTo>
                  <a:pt x="2902" y="34"/>
                </a:lnTo>
                <a:lnTo>
                  <a:pt x="2900" y="38"/>
                </a:lnTo>
                <a:lnTo>
                  <a:pt x="2896" y="42"/>
                </a:lnTo>
                <a:lnTo>
                  <a:pt x="2892" y="45"/>
                </a:lnTo>
                <a:lnTo>
                  <a:pt x="2887" y="48"/>
                </a:lnTo>
                <a:lnTo>
                  <a:pt x="2883" y="49"/>
                </a:lnTo>
                <a:lnTo>
                  <a:pt x="2877" y="50"/>
                </a:lnTo>
                <a:close/>
                <a:moveTo>
                  <a:pt x="2853" y="72"/>
                </a:moveTo>
                <a:lnTo>
                  <a:pt x="2902" y="72"/>
                </a:lnTo>
                <a:lnTo>
                  <a:pt x="2902" y="249"/>
                </a:lnTo>
                <a:lnTo>
                  <a:pt x="2853" y="249"/>
                </a:lnTo>
                <a:lnTo>
                  <a:pt x="2853" y="72"/>
                </a:lnTo>
                <a:close/>
                <a:moveTo>
                  <a:pt x="3023" y="253"/>
                </a:moveTo>
                <a:lnTo>
                  <a:pt x="3010" y="252"/>
                </a:lnTo>
                <a:lnTo>
                  <a:pt x="3003" y="251"/>
                </a:lnTo>
                <a:lnTo>
                  <a:pt x="2998" y="250"/>
                </a:lnTo>
                <a:lnTo>
                  <a:pt x="2986" y="246"/>
                </a:lnTo>
                <a:lnTo>
                  <a:pt x="2980" y="244"/>
                </a:lnTo>
                <a:lnTo>
                  <a:pt x="2975" y="241"/>
                </a:lnTo>
                <a:lnTo>
                  <a:pt x="2966" y="235"/>
                </a:lnTo>
                <a:lnTo>
                  <a:pt x="2962" y="231"/>
                </a:lnTo>
                <a:lnTo>
                  <a:pt x="2958" y="227"/>
                </a:lnTo>
                <a:lnTo>
                  <a:pt x="2951" y="219"/>
                </a:lnTo>
                <a:lnTo>
                  <a:pt x="2948" y="214"/>
                </a:lnTo>
                <a:lnTo>
                  <a:pt x="2945" y="209"/>
                </a:lnTo>
                <a:lnTo>
                  <a:pt x="2940" y="198"/>
                </a:lnTo>
                <a:lnTo>
                  <a:pt x="2939" y="193"/>
                </a:lnTo>
                <a:lnTo>
                  <a:pt x="2937" y="187"/>
                </a:lnTo>
                <a:lnTo>
                  <a:pt x="2936" y="181"/>
                </a:lnTo>
                <a:lnTo>
                  <a:pt x="2935" y="175"/>
                </a:lnTo>
                <a:lnTo>
                  <a:pt x="2935" y="168"/>
                </a:lnTo>
                <a:lnTo>
                  <a:pt x="2935" y="161"/>
                </a:lnTo>
                <a:lnTo>
                  <a:pt x="2935" y="155"/>
                </a:lnTo>
                <a:lnTo>
                  <a:pt x="2935" y="148"/>
                </a:lnTo>
                <a:lnTo>
                  <a:pt x="2936" y="142"/>
                </a:lnTo>
                <a:lnTo>
                  <a:pt x="2937" y="136"/>
                </a:lnTo>
                <a:lnTo>
                  <a:pt x="2940" y="124"/>
                </a:lnTo>
                <a:lnTo>
                  <a:pt x="2943" y="119"/>
                </a:lnTo>
                <a:lnTo>
                  <a:pt x="2945" y="114"/>
                </a:lnTo>
                <a:lnTo>
                  <a:pt x="2951" y="104"/>
                </a:lnTo>
                <a:lnTo>
                  <a:pt x="2954" y="99"/>
                </a:lnTo>
                <a:lnTo>
                  <a:pt x="2958" y="95"/>
                </a:lnTo>
                <a:lnTo>
                  <a:pt x="2962" y="91"/>
                </a:lnTo>
                <a:lnTo>
                  <a:pt x="2966" y="88"/>
                </a:lnTo>
                <a:lnTo>
                  <a:pt x="2970" y="85"/>
                </a:lnTo>
                <a:lnTo>
                  <a:pt x="2975" y="82"/>
                </a:lnTo>
                <a:lnTo>
                  <a:pt x="2980" y="79"/>
                </a:lnTo>
                <a:lnTo>
                  <a:pt x="2986" y="77"/>
                </a:lnTo>
                <a:lnTo>
                  <a:pt x="2992" y="75"/>
                </a:lnTo>
                <a:lnTo>
                  <a:pt x="2998" y="73"/>
                </a:lnTo>
                <a:lnTo>
                  <a:pt x="3003" y="72"/>
                </a:lnTo>
                <a:lnTo>
                  <a:pt x="3010" y="71"/>
                </a:lnTo>
                <a:lnTo>
                  <a:pt x="3023" y="70"/>
                </a:lnTo>
                <a:lnTo>
                  <a:pt x="3035" y="71"/>
                </a:lnTo>
                <a:lnTo>
                  <a:pt x="3042" y="72"/>
                </a:lnTo>
                <a:lnTo>
                  <a:pt x="3047" y="73"/>
                </a:lnTo>
                <a:lnTo>
                  <a:pt x="3059" y="77"/>
                </a:lnTo>
                <a:lnTo>
                  <a:pt x="3064" y="79"/>
                </a:lnTo>
                <a:lnTo>
                  <a:pt x="3069" y="82"/>
                </a:lnTo>
                <a:lnTo>
                  <a:pt x="3078" y="88"/>
                </a:lnTo>
                <a:lnTo>
                  <a:pt x="3082" y="91"/>
                </a:lnTo>
                <a:lnTo>
                  <a:pt x="3086" y="95"/>
                </a:lnTo>
                <a:lnTo>
                  <a:pt x="3093" y="104"/>
                </a:lnTo>
                <a:lnTo>
                  <a:pt x="3096" y="109"/>
                </a:lnTo>
                <a:lnTo>
                  <a:pt x="3099" y="114"/>
                </a:lnTo>
                <a:lnTo>
                  <a:pt x="3104" y="124"/>
                </a:lnTo>
                <a:lnTo>
                  <a:pt x="3105" y="130"/>
                </a:lnTo>
                <a:lnTo>
                  <a:pt x="3107" y="136"/>
                </a:lnTo>
                <a:lnTo>
                  <a:pt x="3108" y="142"/>
                </a:lnTo>
                <a:lnTo>
                  <a:pt x="3109" y="148"/>
                </a:lnTo>
                <a:lnTo>
                  <a:pt x="3109" y="155"/>
                </a:lnTo>
                <a:lnTo>
                  <a:pt x="3109" y="161"/>
                </a:lnTo>
                <a:lnTo>
                  <a:pt x="3109" y="168"/>
                </a:lnTo>
                <a:lnTo>
                  <a:pt x="3109" y="175"/>
                </a:lnTo>
                <a:lnTo>
                  <a:pt x="3108" y="181"/>
                </a:lnTo>
                <a:lnTo>
                  <a:pt x="3107" y="187"/>
                </a:lnTo>
                <a:lnTo>
                  <a:pt x="3104" y="198"/>
                </a:lnTo>
                <a:lnTo>
                  <a:pt x="3101" y="204"/>
                </a:lnTo>
                <a:lnTo>
                  <a:pt x="3099" y="209"/>
                </a:lnTo>
                <a:lnTo>
                  <a:pt x="3093" y="219"/>
                </a:lnTo>
                <a:lnTo>
                  <a:pt x="3090" y="223"/>
                </a:lnTo>
                <a:lnTo>
                  <a:pt x="3086" y="227"/>
                </a:lnTo>
                <a:lnTo>
                  <a:pt x="3082" y="231"/>
                </a:lnTo>
                <a:lnTo>
                  <a:pt x="3078" y="235"/>
                </a:lnTo>
                <a:lnTo>
                  <a:pt x="3074" y="238"/>
                </a:lnTo>
                <a:lnTo>
                  <a:pt x="3069" y="241"/>
                </a:lnTo>
                <a:lnTo>
                  <a:pt x="3064" y="244"/>
                </a:lnTo>
                <a:lnTo>
                  <a:pt x="3059" y="246"/>
                </a:lnTo>
                <a:lnTo>
                  <a:pt x="3053" y="248"/>
                </a:lnTo>
                <a:lnTo>
                  <a:pt x="3047" y="250"/>
                </a:lnTo>
                <a:lnTo>
                  <a:pt x="3042" y="251"/>
                </a:lnTo>
                <a:lnTo>
                  <a:pt x="3035" y="252"/>
                </a:lnTo>
                <a:lnTo>
                  <a:pt x="3023" y="253"/>
                </a:lnTo>
                <a:close/>
                <a:moveTo>
                  <a:pt x="3023" y="215"/>
                </a:moveTo>
                <a:lnTo>
                  <a:pt x="3027" y="214"/>
                </a:lnTo>
                <a:lnTo>
                  <a:pt x="3031" y="214"/>
                </a:lnTo>
                <a:lnTo>
                  <a:pt x="3035" y="212"/>
                </a:lnTo>
                <a:lnTo>
                  <a:pt x="3039" y="211"/>
                </a:lnTo>
                <a:lnTo>
                  <a:pt x="3042" y="209"/>
                </a:lnTo>
                <a:lnTo>
                  <a:pt x="3045" y="206"/>
                </a:lnTo>
                <a:lnTo>
                  <a:pt x="3048" y="203"/>
                </a:lnTo>
                <a:lnTo>
                  <a:pt x="3050" y="199"/>
                </a:lnTo>
                <a:lnTo>
                  <a:pt x="3052" y="195"/>
                </a:lnTo>
                <a:lnTo>
                  <a:pt x="3054" y="191"/>
                </a:lnTo>
                <a:lnTo>
                  <a:pt x="3056" y="187"/>
                </a:lnTo>
                <a:lnTo>
                  <a:pt x="3057" y="182"/>
                </a:lnTo>
                <a:lnTo>
                  <a:pt x="3059" y="172"/>
                </a:lnTo>
                <a:lnTo>
                  <a:pt x="3060" y="167"/>
                </a:lnTo>
                <a:lnTo>
                  <a:pt x="3060" y="161"/>
                </a:lnTo>
                <a:lnTo>
                  <a:pt x="3059" y="150"/>
                </a:lnTo>
                <a:lnTo>
                  <a:pt x="3057" y="140"/>
                </a:lnTo>
                <a:lnTo>
                  <a:pt x="3056" y="135"/>
                </a:lnTo>
                <a:lnTo>
                  <a:pt x="3054" y="131"/>
                </a:lnTo>
                <a:lnTo>
                  <a:pt x="3050" y="123"/>
                </a:lnTo>
                <a:lnTo>
                  <a:pt x="3048" y="119"/>
                </a:lnTo>
                <a:lnTo>
                  <a:pt x="3045" y="116"/>
                </a:lnTo>
                <a:lnTo>
                  <a:pt x="3042" y="113"/>
                </a:lnTo>
                <a:lnTo>
                  <a:pt x="3039" y="111"/>
                </a:lnTo>
                <a:lnTo>
                  <a:pt x="3035" y="110"/>
                </a:lnTo>
                <a:lnTo>
                  <a:pt x="3031" y="108"/>
                </a:lnTo>
                <a:lnTo>
                  <a:pt x="3027" y="108"/>
                </a:lnTo>
                <a:lnTo>
                  <a:pt x="3023" y="107"/>
                </a:lnTo>
                <a:lnTo>
                  <a:pt x="3018" y="108"/>
                </a:lnTo>
                <a:lnTo>
                  <a:pt x="3014" y="108"/>
                </a:lnTo>
                <a:lnTo>
                  <a:pt x="3010" y="110"/>
                </a:lnTo>
                <a:lnTo>
                  <a:pt x="3006" y="111"/>
                </a:lnTo>
                <a:lnTo>
                  <a:pt x="3003" y="113"/>
                </a:lnTo>
                <a:lnTo>
                  <a:pt x="3000" y="116"/>
                </a:lnTo>
                <a:lnTo>
                  <a:pt x="2997" y="119"/>
                </a:lnTo>
                <a:lnTo>
                  <a:pt x="2995" y="123"/>
                </a:lnTo>
                <a:lnTo>
                  <a:pt x="2991" y="131"/>
                </a:lnTo>
                <a:lnTo>
                  <a:pt x="2989" y="135"/>
                </a:lnTo>
                <a:lnTo>
                  <a:pt x="2988" y="140"/>
                </a:lnTo>
                <a:lnTo>
                  <a:pt x="2987" y="145"/>
                </a:lnTo>
                <a:lnTo>
                  <a:pt x="2986" y="150"/>
                </a:lnTo>
                <a:lnTo>
                  <a:pt x="2986" y="155"/>
                </a:lnTo>
                <a:lnTo>
                  <a:pt x="2985" y="161"/>
                </a:lnTo>
                <a:lnTo>
                  <a:pt x="2986" y="172"/>
                </a:lnTo>
                <a:lnTo>
                  <a:pt x="2988" y="182"/>
                </a:lnTo>
                <a:lnTo>
                  <a:pt x="2989" y="187"/>
                </a:lnTo>
                <a:lnTo>
                  <a:pt x="2991" y="191"/>
                </a:lnTo>
                <a:lnTo>
                  <a:pt x="2993" y="195"/>
                </a:lnTo>
                <a:lnTo>
                  <a:pt x="2995" y="199"/>
                </a:lnTo>
                <a:lnTo>
                  <a:pt x="2997" y="203"/>
                </a:lnTo>
                <a:lnTo>
                  <a:pt x="3000" y="206"/>
                </a:lnTo>
                <a:lnTo>
                  <a:pt x="3003" y="209"/>
                </a:lnTo>
                <a:lnTo>
                  <a:pt x="3006" y="211"/>
                </a:lnTo>
                <a:lnTo>
                  <a:pt x="3010" y="212"/>
                </a:lnTo>
                <a:lnTo>
                  <a:pt x="3014" y="214"/>
                </a:lnTo>
                <a:lnTo>
                  <a:pt x="3018" y="214"/>
                </a:lnTo>
                <a:lnTo>
                  <a:pt x="3023" y="215"/>
                </a:lnTo>
                <a:close/>
                <a:moveTo>
                  <a:pt x="3142" y="315"/>
                </a:moveTo>
                <a:lnTo>
                  <a:pt x="3142" y="72"/>
                </a:lnTo>
                <a:lnTo>
                  <a:pt x="3191" y="72"/>
                </a:lnTo>
                <a:lnTo>
                  <a:pt x="3191" y="102"/>
                </a:lnTo>
                <a:lnTo>
                  <a:pt x="3197" y="95"/>
                </a:lnTo>
                <a:lnTo>
                  <a:pt x="3202" y="87"/>
                </a:lnTo>
                <a:lnTo>
                  <a:pt x="3206" y="84"/>
                </a:lnTo>
                <a:lnTo>
                  <a:pt x="3209" y="81"/>
                </a:lnTo>
                <a:lnTo>
                  <a:pt x="3214" y="78"/>
                </a:lnTo>
                <a:lnTo>
                  <a:pt x="3218" y="75"/>
                </a:lnTo>
                <a:lnTo>
                  <a:pt x="3224" y="73"/>
                </a:lnTo>
                <a:lnTo>
                  <a:pt x="3227" y="72"/>
                </a:lnTo>
                <a:lnTo>
                  <a:pt x="3230" y="71"/>
                </a:lnTo>
                <a:lnTo>
                  <a:pt x="3236" y="70"/>
                </a:lnTo>
                <a:lnTo>
                  <a:pt x="3243" y="70"/>
                </a:lnTo>
                <a:lnTo>
                  <a:pt x="3253" y="71"/>
                </a:lnTo>
                <a:lnTo>
                  <a:pt x="3257" y="71"/>
                </a:lnTo>
                <a:lnTo>
                  <a:pt x="3262" y="73"/>
                </a:lnTo>
                <a:lnTo>
                  <a:pt x="3266" y="74"/>
                </a:lnTo>
                <a:lnTo>
                  <a:pt x="3270" y="76"/>
                </a:lnTo>
                <a:lnTo>
                  <a:pt x="3279" y="80"/>
                </a:lnTo>
                <a:lnTo>
                  <a:pt x="3283" y="83"/>
                </a:lnTo>
                <a:lnTo>
                  <a:pt x="3286" y="86"/>
                </a:lnTo>
                <a:lnTo>
                  <a:pt x="3290" y="89"/>
                </a:lnTo>
                <a:lnTo>
                  <a:pt x="3293" y="93"/>
                </a:lnTo>
                <a:lnTo>
                  <a:pt x="3297" y="97"/>
                </a:lnTo>
                <a:lnTo>
                  <a:pt x="3299" y="101"/>
                </a:lnTo>
                <a:lnTo>
                  <a:pt x="3302" y="106"/>
                </a:lnTo>
                <a:lnTo>
                  <a:pt x="3305" y="110"/>
                </a:lnTo>
                <a:lnTo>
                  <a:pt x="3307" y="116"/>
                </a:lnTo>
                <a:lnTo>
                  <a:pt x="3309" y="121"/>
                </a:lnTo>
                <a:lnTo>
                  <a:pt x="3311" y="127"/>
                </a:lnTo>
                <a:lnTo>
                  <a:pt x="3312" y="133"/>
                </a:lnTo>
                <a:lnTo>
                  <a:pt x="3313" y="140"/>
                </a:lnTo>
                <a:lnTo>
                  <a:pt x="3314" y="146"/>
                </a:lnTo>
                <a:lnTo>
                  <a:pt x="3314" y="154"/>
                </a:lnTo>
                <a:lnTo>
                  <a:pt x="3315" y="161"/>
                </a:lnTo>
                <a:lnTo>
                  <a:pt x="3314" y="175"/>
                </a:lnTo>
                <a:lnTo>
                  <a:pt x="3312" y="188"/>
                </a:lnTo>
                <a:lnTo>
                  <a:pt x="3311" y="194"/>
                </a:lnTo>
                <a:lnTo>
                  <a:pt x="3309" y="200"/>
                </a:lnTo>
                <a:lnTo>
                  <a:pt x="3307" y="206"/>
                </a:lnTo>
                <a:lnTo>
                  <a:pt x="3305" y="211"/>
                </a:lnTo>
                <a:lnTo>
                  <a:pt x="3303" y="216"/>
                </a:lnTo>
                <a:lnTo>
                  <a:pt x="3300" y="220"/>
                </a:lnTo>
                <a:lnTo>
                  <a:pt x="3297" y="225"/>
                </a:lnTo>
                <a:lnTo>
                  <a:pt x="3294" y="229"/>
                </a:lnTo>
                <a:lnTo>
                  <a:pt x="3287" y="236"/>
                </a:lnTo>
                <a:lnTo>
                  <a:pt x="3283" y="239"/>
                </a:lnTo>
                <a:lnTo>
                  <a:pt x="3279" y="242"/>
                </a:lnTo>
                <a:lnTo>
                  <a:pt x="3271" y="246"/>
                </a:lnTo>
                <a:lnTo>
                  <a:pt x="3267" y="248"/>
                </a:lnTo>
                <a:lnTo>
                  <a:pt x="3262" y="249"/>
                </a:lnTo>
                <a:lnTo>
                  <a:pt x="3253" y="251"/>
                </a:lnTo>
                <a:lnTo>
                  <a:pt x="3243" y="252"/>
                </a:lnTo>
                <a:lnTo>
                  <a:pt x="3236" y="252"/>
                </a:lnTo>
                <a:lnTo>
                  <a:pt x="3230" y="251"/>
                </a:lnTo>
                <a:lnTo>
                  <a:pt x="3224" y="249"/>
                </a:lnTo>
                <a:lnTo>
                  <a:pt x="3219" y="247"/>
                </a:lnTo>
                <a:lnTo>
                  <a:pt x="3214" y="245"/>
                </a:lnTo>
                <a:lnTo>
                  <a:pt x="3210" y="242"/>
                </a:lnTo>
                <a:lnTo>
                  <a:pt x="3208" y="240"/>
                </a:lnTo>
                <a:lnTo>
                  <a:pt x="3206" y="239"/>
                </a:lnTo>
                <a:lnTo>
                  <a:pt x="3203" y="235"/>
                </a:lnTo>
                <a:lnTo>
                  <a:pt x="3200" y="232"/>
                </a:lnTo>
                <a:lnTo>
                  <a:pt x="3197" y="228"/>
                </a:lnTo>
                <a:lnTo>
                  <a:pt x="3193" y="221"/>
                </a:lnTo>
                <a:lnTo>
                  <a:pt x="3191" y="315"/>
                </a:lnTo>
                <a:lnTo>
                  <a:pt x="3142" y="315"/>
                </a:lnTo>
                <a:close/>
                <a:moveTo>
                  <a:pt x="3190" y="161"/>
                </a:moveTo>
                <a:lnTo>
                  <a:pt x="3191" y="172"/>
                </a:lnTo>
                <a:lnTo>
                  <a:pt x="3193" y="182"/>
                </a:lnTo>
                <a:lnTo>
                  <a:pt x="3194" y="187"/>
                </a:lnTo>
                <a:lnTo>
                  <a:pt x="3196" y="191"/>
                </a:lnTo>
                <a:lnTo>
                  <a:pt x="3198" y="195"/>
                </a:lnTo>
                <a:lnTo>
                  <a:pt x="3200" y="199"/>
                </a:lnTo>
                <a:lnTo>
                  <a:pt x="3205" y="205"/>
                </a:lnTo>
                <a:lnTo>
                  <a:pt x="3208" y="207"/>
                </a:lnTo>
                <a:lnTo>
                  <a:pt x="3212" y="209"/>
                </a:lnTo>
                <a:lnTo>
                  <a:pt x="3215" y="211"/>
                </a:lnTo>
                <a:lnTo>
                  <a:pt x="3219" y="212"/>
                </a:lnTo>
                <a:lnTo>
                  <a:pt x="3223" y="213"/>
                </a:lnTo>
                <a:lnTo>
                  <a:pt x="3227" y="213"/>
                </a:lnTo>
                <a:lnTo>
                  <a:pt x="3232" y="213"/>
                </a:lnTo>
                <a:lnTo>
                  <a:pt x="3236" y="212"/>
                </a:lnTo>
                <a:lnTo>
                  <a:pt x="3240" y="211"/>
                </a:lnTo>
                <a:lnTo>
                  <a:pt x="3243" y="209"/>
                </a:lnTo>
                <a:lnTo>
                  <a:pt x="3247" y="207"/>
                </a:lnTo>
                <a:lnTo>
                  <a:pt x="3250" y="205"/>
                </a:lnTo>
                <a:lnTo>
                  <a:pt x="3253" y="202"/>
                </a:lnTo>
                <a:lnTo>
                  <a:pt x="3255" y="198"/>
                </a:lnTo>
                <a:lnTo>
                  <a:pt x="3259" y="191"/>
                </a:lnTo>
                <a:lnTo>
                  <a:pt x="3261" y="186"/>
                </a:lnTo>
                <a:lnTo>
                  <a:pt x="3262" y="182"/>
                </a:lnTo>
                <a:lnTo>
                  <a:pt x="3263" y="177"/>
                </a:lnTo>
                <a:lnTo>
                  <a:pt x="3264" y="172"/>
                </a:lnTo>
                <a:lnTo>
                  <a:pt x="3264" y="166"/>
                </a:lnTo>
                <a:lnTo>
                  <a:pt x="3265" y="161"/>
                </a:lnTo>
                <a:lnTo>
                  <a:pt x="3264" y="150"/>
                </a:lnTo>
                <a:lnTo>
                  <a:pt x="3262" y="140"/>
                </a:lnTo>
                <a:lnTo>
                  <a:pt x="3261" y="135"/>
                </a:lnTo>
                <a:lnTo>
                  <a:pt x="3259" y="131"/>
                </a:lnTo>
                <a:lnTo>
                  <a:pt x="3257" y="127"/>
                </a:lnTo>
                <a:lnTo>
                  <a:pt x="3255" y="123"/>
                </a:lnTo>
                <a:lnTo>
                  <a:pt x="3253" y="120"/>
                </a:lnTo>
                <a:lnTo>
                  <a:pt x="3250" y="117"/>
                </a:lnTo>
                <a:lnTo>
                  <a:pt x="3247" y="115"/>
                </a:lnTo>
                <a:lnTo>
                  <a:pt x="3243" y="113"/>
                </a:lnTo>
                <a:lnTo>
                  <a:pt x="3240" y="111"/>
                </a:lnTo>
                <a:lnTo>
                  <a:pt x="3236" y="110"/>
                </a:lnTo>
                <a:lnTo>
                  <a:pt x="3232" y="109"/>
                </a:lnTo>
                <a:lnTo>
                  <a:pt x="3227" y="109"/>
                </a:lnTo>
                <a:lnTo>
                  <a:pt x="3219" y="110"/>
                </a:lnTo>
                <a:lnTo>
                  <a:pt x="3215" y="111"/>
                </a:lnTo>
                <a:lnTo>
                  <a:pt x="3212" y="113"/>
                </a:lnTo>
                <a:lnTo>
                  <a:pt x="3208" y="115"/>
                </a:lnTo>
                <a:lnTo>
                  <a:pt x="3205" y="117"/>
                </a:lnTo>
                <a:lnTo>
                  <a:pt x="3202" y="120"/>
                </a:lnTo>
                <a:lnTo>
                  <a:pt x="3200" y="123"/>
                </a:lnTo>
                <a:lnTo>
                  <a:pt x="3196" y="131"/>
                </a:lnTo>
                <a:lnTo>
                  <a:pt x="3194" y="135"/>
                </a:lnTo>
                <a:lnTo>
                  <a:pt x="3193" y="139"/>
                </a:lnTo>
                <a:lnTo>
                  <a:pt x="3192" y="144"/>
                </a:lnTo>
                <a:lnTo>
                  <a:pt x="3191" y="150"/>
                </a:lnTo>
                <a:lnTo>
                  <a:pt x="3190" y="155"/>
                </a:lnTo>
                <a:lnTo>
                  <a:pt x="3190" y="161"/>
                </a:lnTo>
                <a:close/>
                <a:moveTo>
                  <a:pt x="3373" y="50"/>
                </a:moveTo>
                <a:lnTo>
                  <a:pt x="3368" y="49"/>
                </a:lnTo>
                <a:lnTo>
                  <a:pt x="3363" y="48"/>
                </a:lnTo>
                <a:lnTo>
                  <a:pt x="3358" y="45"/>
                </a:lnTo>
                <a:lnTo>
                  <a:pt x="3354" y="42"/>
                </a:lnTo>
                <a:lnTo>
                  <a:pt x="3351" y="38"/>
                </a:lnTo>
                <a:lnTo>
                  <a:pt x="3348" y="34"/>
                </a:lnTo>
                <a:lnTo>
                  <a:pt x="3347" y="30"/>
                </a:lnTo>
                <a:lnTo>
                  <a:pt x="3346" y="25"/>
                </a:lnTo>
                <a:lnTo>
                  <a:pt x="3347" y="20"/>
                </a:lnTo>
                <a:lnTo>
                  <a:pt x="3348" y="15"/>
                </a:lnTo>
                <a:lnTo>
                  <a:pt x="3351" y="11"/>
                </a:lnTo>
                <a:lnTo>
                  <a:pt x="3354" y="7"/>
                </a:lnTo>
                <a:lnTo>
                  <a:pt x="3358" y="4"/>
                </a:lnTo>
                <a:lnTo>
                  <a:pt x="3363" y="2"/>
                </a:lnTo>
                <a:lnTo>
                  <a:pt x="3368" y="0"/>
                </a:lnTo>
                <a:lnTo>
                  <a:pt x="3373" y="0"/>
                </a:lnTo>
                <a:lnTo>
                  <a:pt x="3378" y="0"/>
                </a:lnTo>
                <a:lnTo>
                  <a:pt x="3383" y="2"/>
                </a:lnTo>
                <a:lnTo>
                  <a:pt x="3387" y="4"/>
                </a:lnTo>
                <a:lnTo>
                  <a:pt x="3392" y="7"/>
                </a:lnTo>
                <a:lnTo>
                  <a:pt x="3395" y="11"/>
                </a:lnTo>
                <a:lnTo>
                  <a:pt x="3397" y="15"/>
                </a:lnTo>
                <a:lnTo>
                  <a:pt x="3399" y="20"/>
                </a:lnTo>
                <a:lnTo>
                  <a:pt x="3399" y="25"/>
                </a:lnTo>
                <a:lnTo>
                  <a:pt x="3399" y="30"/>
                </a:lnTo>
                <a:lnTo>
                  <a:pt x="3397" y="34"/>
                </a:lnTo>
                <a:lnTo>
                  <a:pt x="3395" y="38"/>
                </a:lnTo>
                <a:lnTo>
                  <a:pt x="3392" y="42"/>
                </a:lnTo>
                <a:lnTo>
                  <a:pt x="3387" y="45"/>
                </a:lnTo>
                <a:lnTo>
                  <a:pt x="3383" y="48"/>
                </a:lnTo>
                <a:lnTo>
                  <a:pt x="3378" y="49"/>
                </a:lnTo>
                <a:lnTo>
                  <a:pt x="3373" y="50"/>
                </a:lnTo>
                <a:close/>
                <a:moveTo>
                  <a:pt x="3348" y="72"/>
                </a:moveTo>
                <a:lnTo>
                  <a:pt x="3397" y="72"/>
                </a:lnTo>
                <a:lnTo>
                  <a:pt x="3397" y="249"/>
                </a:lnTo>
                <a:lnTo>
                  <a:pt x="3348" y="249"/>
                </a:lnTo>
                <a:lnTo>
                  <a:pt x="3348" y="72"/>
                </a:lnTo>
                <a:close/>
                <a:moveTo>
                  <a:pt x="3585" y="123"/>
                </a:moveTo>
                <a:lnTo>
                  <a:pt x="3540" y="126"/>
                </a:lnTo>
                <a:lnTo>
                  <a:pt x="3539" y="121"/>
                </a:lnTo>
                <a:lnTo>
                  <a:pt x="3537" y="118"/>
                </a:lnTo>
                <a:lnTo>
                  <a:pt x="3534" y="114"/>
                </a:lnTo>
                <a:lnTo>
                  <a:pt x="3531" y="111"/>
                </a:lnTo>
                <a:lnTo>
                  <a:pt x="3527" y="108"/>
                </a:lnTo>
                <a:lnTo>
                  <a:pt x="3522" y="106"/>
                </a:lnTo>
                <a:lnTo>
                  <a:pt x="3516" y="105"/>
                </a:lnTo>
                <a:lnTo>
                  <a:pt x="3510" y="105"/>
                </a:lnTo>
                <a:lnTo>
                  <a:pt x="3505" y="105"/>
                </a:lnTo>
                <a:lnTo>
                  <a:pt x="3500" y="106"/>
                </a:lnTo>
                <a:lnTo>
                  <a:pt x="3495" y="108"/>
                </a:lnTo>
                <a:lnTo>
                  <a:pt x="3491" y="110"/>
                </a:lnTo>
                <a:lnTo>
                  <a:pt x="3488" y="112"/>
                </a:lnTo>
                <a:lnTo>
                  <a:pt x="3485" y="115"/>
                </a:lnTo>
                <a:lnTo>
                  <a:pt x="3484" y="119"/>
                </a:lnTo>
                <a:lnTo>
                  <a:pt x="3483" y="122"/>
                </a:lnTo>
                <a:lnTo>
                  <a:pt x="3484" y="125"/>
                </a:lnTo>
                <a:lnTo>
                  <a:pt x="3485" y="128"/>
                </a:lnTo>
                <a:lnTo>
                  <a:pt x="3486" y="131"/>
                </a:lnTo>
                <a:lnTo>
                  <a:pt x="3488" y="133"/>
                </a:lnTo>
                <a:lnTo>
                  <a:pt x="3491" y="135"/>
                </a:lnTo>
                <a:lnTo>
                  <a:pt x="3495" y="137"/>
                </a:lnTo>
                <a:lnTo>
                  <a:pt x="3500" y="139"/>
                </a:lnTo>
                <a:lnTo>
                  <a:pt x="3506" y="140"/>
                </a:lnTo>
                <a:lnTo>
                  <a:pt x="3538" y="146"/>
                </a:lnTo>
                <a:lnTo>
                  <a:pt x="3544" y="148"/>
                </a:lnTo>
                <a:lnTo>
                  <a:pt x="3550" y="150"/>
                </a:lnTo>
                <a:lnTo>
                  <a:pt x="3555" y="151"/>
                </a:lnTo>
                <a:lnTo>
                  <a:pt x="3560" y="153"/>
                </a:lnTo>
                <a:lnTo>
                  <a:pt x="3569" y="158"/>
                </a:lnTo>
                <a:lnTo>
                  <a:pt x="3576" y="164"/>
                </a:lnTo>
                <a:lnTo>
                  <a:pt x="3579" y="167"/>
                </a:lnTo>
                <a:lnTo>
                  <a:pt x="3582" y="170"/>
                </a:lnTo>
                <a:lnTo>
                  <a:pt x="3584" y="174"/>
                </a:lnTo>
                <a:lnTo>
                  <a:pt x="3586" y="177"/>
                </a:lnTo>
                <a:lnTo>
                  <a:pt x="3588" y="185"/>
                </a:lnTo>
                <a:lnTo>
                  <a:pt x="3589" y="190"/>
                </a:lnTo>
                <a:lnTo>
                  <a:pt x="3589" y="194"/>
                </a:lnTo>
                <a:lnTo>
                  <a:pt x="3589" y="199"/>
                </a:lnTo>
                <a:lnTo>
                  <a:pt x="3588" y="203"/>
                </a:lnTo>
                <a:lnTo>
                  <a:pt x="3587" y="207"/>
                </a:lnTo>
                <a:lnTo>
                  <a:pt x="3586" y="211"/>
                </a:lnTo>
                <a:lnTo>
                  <a:pt x="3585" y="214"/>
                </a:lnTo>
                <a:lnTo>
                  <a:pt x="3583" y="218"/>
                </a:lnTo>
                <a:lnTo>
                  <a:pt x="3581" y="221"/>
                </a:lnTo>
                <a:lnTo>
                  <a:pt x="3579" y="225"/>
                </a:lnTo>
                <a:lnTo>
                  <a:pt x="3573" y="231"/>
                </a:lnTo>
                <a:lnTo>
                  <a:pt x="3567" y="236"/>
                </a:lnTo>
                <a:lnTo>
                  <a:pt x="3559" y="241"/>
                </a:lnTo>
                <a:lnTo>
                  <a:pt x="3551" y="245"/>
                </a:lnTo>
                <a:lnTo>
                  <a:pt x="3542" y="248"/>
                </a:lnTo>
                <a:lnTo>
                  <a:pt x="3532" y="251"/>
                </a:lnTo>
                <a:lnTo>
                  <a:pt x="3521" y="252"/>
                </a:lnTo>
                <a:lnTo>
                  <a:pt x="3510" y="253"/>
                </a:lnTo>
                <a:lnTo>
                  <a:pt x="3502" y="252"/>
                </a:lnTo>
                <a:lnTo>
                  <a:pt x="3494" y="252"/>
                </a:lnTo>
                <a:lnTo>
                  <a:pt x="3486" y="250"/>
                </a:lnTo>
                <a:lnTo>
                  <a:pt x="3479" y="249"/>
                </a:lnTo>
                <a:lnTo>
                  <a:pt x="3472" y="247"/>
                </a:lnTo>
                <a:lnTo>
                  <a:pt x="3466" y="244"/>
                </a:lnTo>
                <a:lnTo>
                  <a:pt x="3460" y="241"/>
                </a:lnTo>
                <a:lnTo>
                  <a:pt x="3454" y="238"/>
                </a:lnTo>
                <a:lnTo>
                  <a:pt x="3449" y="234"/>
                </a:lnTo>
                <a:lnTo>
                  <a:pt x="3445" y="230"/>
                </a:lnTo>
                <a:lnTo>
                  <a:pt x="3441" y="225"/>
                </a:lnTo>
                <a:lnTo>
                  <a:pt x="3437" y="221"/>
                </a:lnTo>
                <a:lnTo>
                  <a:pt x="3434" y="215"/>
                </a:lnTo>
                <a:lnTo>
                  <a:pt x="3432" y="210"/>
                </a:lnTo>
                <a:lnTo>
                  <a:pt x="3430" y="204"/>
                </a:lnTo>
                <a:lnTo>
                  <a:pt x="3429" y="198"/>
                </a:lnTo>
                <a:lnTo>
                  <a:pt x="3478" y="195"/>
                </a:lnTo>
                <a:lnTo>
                  <a:pt x="3480" y="200"/>
                </a:lnTo>
                <a:lnTo>
                  <a:pt x="3482" y="205"/>
                </a:lnTo>
                <a:lnTo>
                  <a:pt x="3485" y="209"/>
                </a:lnTo>
                <a:lnTo>
                  <a:pt x="3489" y="212"/>
                </a:lnTo>
                <a:lnTo>
                  <a:pt x="3493" y="214"/>
                </a:lnTo>
                <a:lnTo>
                  <a:pt x="3498" y="216"/>
                </a:lnTo>
                <a:lnTo>
                  <a:pt x="3504" y="217"/>
                </a:lnTo>
                <a:lnTo>
                  <a:pt x="3510" y="217"/>
                </a:lnTo>
                <a:lnTo>
                  <a:pt x="3516" y="217"/>
                </a:lnTo>
                <a:lnTo>
                  <a:pt x="3522" y="216"/>
                </a:lnTo>
                <a:lnTo>
                  <a:pt x="3527" y="214"/>
                </a:lnTo>
                <a:lnTo>
                  <a:pt x="3529" y="213"/>
                </a:lnTo>
                <a:lnTo>
                  <a:pt x="3531" y="212"/>
                </a:lnTo>
                <a:lnTo>
                  <a:pt x="3535" y="209"/>
                </a:lnTo>
                <a:lnTo>
                  <a:pt x="3537" y="206"/>
                </a:lnTo>
                <a:lnTo>
                  <a:pt x="3538" y="205"/>
                </a:lnTo>
                <a:lnTo>
                  <a:pt x="3539" y="203"/>
                </a:lnTo>
                <a:lnTo>
                  <a:pt x="3539" y="199"/>
                </a:lnTo>
                <a:lnTo>
                  <a:pt x="3539" y="196"/>
                </a:lnTo>
                <a:lnTo>
                  <a:pt x="3538" y="193"/>
                </a:lnTo>
                <a:lnTo>
                  <a:pt x="3536" y="191"/>
                </a:lnTo>
                <a:lnTo>
                  <a:pt x="3533" y="188"/>
                </a:lnTo>
                <a:lnTo>
                  <a:pt x="3530" y="186"/>
                </a:lnTo>
                <a:lnTo>
                  <a:pt x="3526" y="184"/>
                </a:lnTo>
                <a:lnTo>
                  <a:pt x="3522" y="183"/>
                </a:lnTo>
                <a:lnTo>
                  <a:pt x="3516" y="182"/>
                </a:lnTo>
                <a:lnTo>
                  <a:pt x="3486" y="176"/>
                </a:lnTo>
                <a:lnTo>
                  <a:pt x="3480" y="174"/>
                </a:lnTo>
                <a:lnTo>
                  <a:pt x="3474" y="173"/>
                </a:lnTo>
                <a:lnTo>
                  <a:pt x="3463" y="169"/>
                </a:lnTo>
                <a:lnTo>
                  <a:pt x="3459" y="166"/>
                </a:lnTo>
                <a:lnTo>
                  <a:pt x="3455" y="164"/>
                </a:lnTo>
                <a:lnTo>
                  <a:pt x="3451" y="161"/>
                </a:lnTo>
                <a:lnTo>
                  <a:pt x="3447" y="158"/>
                </a:lnTo>
                <a:lnTo>
                  <a:pt x="3444" y="155"/>
                </a:lnTo>
                <a:lnTo>
                  <a:pt x="3442" y="151"/>
                </a:lnTo>
                <a:lnTo>
                  <a:pt x="3440" y="147"/>
                </a:lnTo>
                <a:lnTo>
                  <a:pt x="3437" y="143"/>
                </a:lnTo>
                <a:lnTo>
                  <a:pt x="3435" y="139"/>
                </a:lnTo>
                <a:lnTo>
                  <a:pt x="3434" y="135"/>
                </a:lnTo>
                <a:lnTo>
                  <a:pt x="3434" y="130"/>
                </a:lnTo>
                <a:lnTo>
                  <a:pt x="3434" y="125"/>
                </a:lnTo>
                <a:lnTo>
                  <a:pt x="3434" y="119"/>
                </a:lnTo>
                <a:lnTo>
                  <a:pt x="3435" y="113"/>
                </a:lnTo>
                <a:lnTo>
                  <a:pt x="3437" y="107"/>
                </a:lnTo>
                <a:lnTo>
                  <a:pt x="3440" y="102"/>
                </a:lnTo>
                <a:lnTo>
                  <a:pt x="3443" y="97"/>
                </a:lnTo>
                <a:lnTo>
                  <a:pt x="3446" y="93"/>
                </a:lnTo>
                <a:lnTo>
                  <a:pt x="3450" y="89"/>
                </a:lnTo>
                <a:lnTo>
                  <a:pt x="3455" y="85"/>
                </a:lnTo>
                <a:lnTo>
                  <a:pt x="3460" y="81"/>
                </a:lnTo>
                <a:lnTo>
                  <a:pt x="3466" y="78"/>
                </a:lnTo>
                <a:lnTo>
                  <a:pt x="3472" y="76"/>
                </a:lnTo>
                <a:lnTo>
                  <a:pt x="3479" y="74"/>
                </a:lnTo>
                <a:lnTo>
                  <a:pt x="3482" y="73"/>
                </a:lnTo>
                <a:lnTo>
                  <a:pt x="3486" y="72"/>
                </a:lnTo>
                <a:lnTo>
                  <a:pt x="3493" y="71"/>
                </a:lnTo>
                <a:lnTo>
                  <a:pt x="3501" y="70"/>
                </a:lnTo>
                <a:lnTo>
                  <a:pt x="3510" y="70"/>
                </a:lnTo>
                <a:lnTo>
                  <a:pt x="3518" y="70"/>
                </a:lnTo>
                <a:lnTo>
                  <a:pt x="3525" y="71"/>
                </a:lnTo>
                <a:lnTo>
                  <a:pt x="3533" y="72"/>
                </a:lnTo>
                <a:lnTo>
                  <a:pt x="3540" y="74"/>
                </a:lnTo>
                <a:lnTo>
                  <a:pt x="3546" y="76"/>
                </a:lnTo>
                <a:lnTo>
                  <a:pt x="3552" y="78"/>
                </a:lnTo>
                <a:lnTo>
                  <a:pt x="3557" y="81"/>
                </a:lnTo>
                <a:lnTo>
                  <a:pt x="3562" y="84"/>
                </a:lnTo>
                <a:lnTo>
                  <a:pt x="3567" y="88"/>
                </a:lnTo>
                <a:lnTo>
                  <a:pt x="3571" y="92"/>
                </a:lnTo>
                <a:lnTo>
                  <a:pt x="3575" y="96"/>
                </a:lnTo>
                <a:lnTo>
                  <a:pt x="3578" y="101"/>
                </a:lnTo>
                <a:lnTo>
                  <a:pt x="3580" y="106"/>
                </a:lnTo>
                <a:lnTo>
                  <a:pt x="3582" y="111"/>
                </a:lnTo>
                <a:lnTo>
                  <a:pt x="3584" y="117"/>
                </a:lnTo>
                <a:lnTo>
                  <a:pt x="3585" y="123"/>
                </a:lnTo>
                <a:close/>
                <a:moveTo>
                  <a:pt x="3714" y="72"/>
                </a:moveTo>
                <a:lnTo>
                  <a:pt x="3714" y="109"/>
                </a:lnTo>
                <a:lnTo>
                  <a:pt x="3680" y="109"/>
                </a:lnTo>
                <a:lnTo>
                  <a:pt x="3680" y="195"/>
                </a:lnTo>
                <a:lnTo>
                  <a:pt x="3681" y="199"/>
                </a:lnTo>
                <a:lnTo>
                  <a:pt x="3682" y="203"/>
                </a:lnTo>
                <a:lnTo>
                  <a:pt x="3682" y="205"/>
                </a:lnTo>
                <a:lnTo>
                  <a:pt x="3683" y="206"/>
                </a:lnTo>
                <a:lnTo>
                  <a:pt x="3685" y="208"/>
                </a:lnTo>
                <a:lnTo>
                  <a:pt x="3687" y="210"/>
                </a:lnTo>
                <a:lnTo>
                  <a:pt x="3690" y="211"/>
                </a:lnTo>
                <a:lnTo>
                  <a:pt x="3693" y="212"/>
                </a:lnTo>
                <a:lnTo>
                  <a:pt x="3697" y="212"/>
                </a:lnTo>
                <a:lnTo>
                  <a:pt x="3704" y="211"/>
                </a:lnTo>
                <a:lnTo>
                  <a:pt x="3709" y="210"/>
                </a:lnTo>
                <a:lnTo>
                  <a:pt x="3717" y="247"/>
                </a:lnTo>
                <a:lnTo>
                  <a:pt x="3707" y="250"/>
                </a:lnTo>
                <a:lnTo>
                  <a:pt x="3699" y="251"/>
                </a:lnTo>
                <a:lnTo>
                  <a:pt x="3690" y="252"/>
                </a:lnTo>
                <a:lnTo>
                  <a:pt x="3684" y="252"/>
                </a:lnTo>
                <a:lnTo>
                  <a:pt x="3678" y="251"/>
                </a:lnTo>
                <a:lnTo>
                  <a:pt x="3672" y="250"/>
                </a:lnTo>
                <a:lnTo>
                  <a:pt x="3666" y="249"/>
                </a:lnTo>
                <a:lnTo>
                  <a:pt x="3661" y="248"/>
                </a:lnTo>
                <a:lnTo>
                  <a:pt x="3656" y="245"/>
                </a:lnTo>
                <a:lnTo>
                  <a:pt x="3652" y="243"/>
                </a:lnTo>
                <a:lnTo>
                  <a:pt x="3647" y="240"/>
                </a:lnTo>
                <a:lnTo>
                  <a:pt x="3644" y="237"/>
                </a:lnTo>
                <a:lnTo>
                  <a:pt x="3640" y="233"/>
                </a:lnTo>
                <a:lnTo>
                  <a:pt x="3638" y="229"/>
                </a:lnTo>
                <a:lnTo>
                  <a:pt x="3635" y="224"/>
                </a:lnTo>
                <a:lnTo>
                  <a:pt x="3634" y="219"/>
                </a:lnTo>
                <a:lnTo>
                  <a:pt x="3632" y="213"/>
                </a:lnTo>
                <a:lnTo>
                  <a:pt x="3632" y="208"/>
                </a:lnTo>
                <a:lnTo>
                  <a:pt x="3631" y="201"/>
                </a:lnTo>
                <a:lnTo>
                  <a:pt x="3631" y="109"/>
                </a:lnTo>
                <a:lnTo>
                  <a:pt x="3607" y="109"/>
                </a:lnTo>
                <a:lnTo>
                  <a:pt x="3607" y="72"/>
                </a:lnTo>
                <a:lnTo>
                  <a:pt x="3631" y="72"/>
                </a:lnTo>
                <a:lnTo>
                  <a:pt x="3631" y="30"/>
                </a:lnTo>
                <a:lnTo>
                  <a:pt x="3680" y="30"/>
                </a:lnTo>
                <a:lnTo>
                  <a:pt x="3680" y="72"/>
                </a:lnTo>
                <a:lnTo>
                  <a:pt x="3714" y="72"/>
                </a:lnTo>
                <a:close/>
                <a:moveTo>
                  <a:pt x="3821" y="253"/>
                </a:moveTo>
                <a:lnTo>
                  <a:pt x="3808" y="252"/>
                </a:lnTo>
                <a:lnTo>
                  <a:pt x="3801" y="251"/>
                </a:lnTo>
                <a:lnTo>
                  <a:pt x="3796" y="250"/>
                </a:lnTo>
                <a:lnTo>
                  <a:pt x="3784" y="246"/>
                </a:lnTo>
                <a:lnTo>
                  <a:pt x="3779" y="244"/>
                </a:lnTo>
                <a:lnTo>
                  <a:pt x="3774" y="241"/>
                </a:lnTo>
                <a:lnTo>
                  <a:pt x="3765" y="235"/>
                </a:lnTo>
                <a:lnTo>
                  <a:pt x="3761" y="231"/>
                </a:lnTo>
                <a:lnTo>
                  <a:pt x="3757" y="227"/>
                </a:lnTo>
                <a:lnTo>
                  <a:pt x="3750" y="219"/>
                </a:lnTo>
                <a:lnTo>
                  <a:pt x="3747" y="214"/>
                </a:lnTo>
                <a:lnTo>
                  <a:pt x="3744" y="209"/>
                </a:lnTo>
                <a:lnTo>
                  <a:pt x="3740" y="198"/>
                </a:lnTo>
                <a:lnTo>
                  <a:pt x="3738" y="193"/>
                </a:lnTo>
                <a:lnTo>
                  <a:pt x="3736" y="187"/>
                </a:lnTo>
                <a:lnTo>
                  <a:pt x="3735" y="181"/>
                </a:lnTo>
                <a:lnTo>
                  <a:pt x="3734" y="175"/>
                </a:lnTo>
                <a:lnTo>
                  <a:pt x="3734" y="168"/>
                </a:lnTo>
                <a:lnTo>
                  <a:pt x="3734" y="161"/>
                </a:lnTo>
                <a:lnTo>
                  <a:pt x="3734" y="155"/>
                </a:lnTo>
                <a:lnTo>
                  <a:pt x="3734" y="148"/>
                </a:lnTo>
                <a:lnTo>
                  <a:pt x="3735" y="142"/>
                </a:lnTo>
                <a:lnTo>
                  <a:pt x="3736" y="136"/>
                </a:lnTo>
                <a:lnTo>
                  <a:pt x="3740" y="124"/>
                </a:lnTo>
                <a:lnTo>
                  <a:pt x="3742" y="119"/>
                </a:lnTo>
                <a:lnTo>
                  <a:pt x="3744" y="114"/>
                </a:lnTo>
                <a:lnTo>
                  <a:pt x="3750" y="104"/>
                </a:lnTo>
                <a:lnTo>
                  <a:pt x="3753" y="99"/>
                </a:lnTo>
                <a:lnTo>
                  <a:pt x="3757" y="95"/>
                </a:lnTo>
                <a:lnTo>
                  <a:pt x="3761" y="91"/>
                </a:lnTo>
                <a:lnTo>
                  <a:pt x="3765" y="88"/>
                </a:lnTo>
                <a:lnTo>
                  <a:pt x="3770" y="85"/>
                </a:lnTo>
                <a:lnTo>
                  <a:pt x="3774" y="82"/>
                </a:lnTo>
                <a:lnTo>
                  <a:pt x="3779" y="79"/>
                </a:lnTo>
                <a:lnTo>
                  <a:pt x="3784" y="77"/>
                </a:lnTo>
                <a:lnTo>
                  <a:pt x="3790" y="75"/>
                </a:lnTo>
                <a:lnTo>
                  <a:pt x="3796" y="73"/>
                </a:lnTo>
                <a:lnTo>
                  <a:pt x="3801" y="72"/>
                </a:lnTo>
                <a:lnTo>
                  <a:pt x="3808" y="71"/>
                </a:lnTo>
                <a:lnTo>
                  <a:pt x="3821" y="70"/>
                </a:lnTo>
                <a:lnTo>
                  <a:pt x="3834" y="71"/>
                </a:lnTo>
                <a:lnTo>
                  <a:pt x="3840" y="72"/>
                </a:lnTo>
                <a:lnTo>
                  <a:pt x="3846" y="73"/>
                </a:lnTo>
                <a:lnTo>
                  <a:pt x="3857" y="77"/>
                </a:lnTo>
                <a:lnTo>
                  <a:pt x="3862" y="79"/>
                </a:lnTo>
                <a:lnTo>
                  <a:pt x="3867" y="82"/>
                </a:lnTo>
                <a:lnTo>
                  <a:pt x="3876" y="88"/>
                </a:lnTo>
                <a:lnTo>
                  <a:pt x="3880" y="91"/>
                </a:lnTo>
                <a:lnTo>
                  <a:pt x="3884" y="95"/>
                </a:lnTo>
                <a:lnTo>
                  <a:pt x="3891" y="104"/>
                </a:lnTo>
                <a:lnTo>
                  <a:pt x="3894" y="109"/>
                </a:lnTo>
                <a:lnTo>
                  <a:pt x="3897" y="114"/>
                </a:lnTo>
                <a:lnTo>
                  <a:pt x="3903" y="124"/>
                </a:lnTo>
                <a:lnTo>
                  <a:pt x="3904" y="130"/>
                </a:lnTo>
                <a:lnTo>
                  <a:pt x="3906" y="136"/>
                </a:lnTo>
                <a:lnTo>
                  <a:pt x="3907" y="142"/>
                </a:lnTo>
                <a:lnTo>
                  <a:pt x="3908" y="148"/>
                </a:lnTo>
                <a:lnTo>
                  <a:pt x="3908" y="155"/>
                </a:lnTo>
                <a:lnTo>
                  <a:pt x="3909" y="161"/>
                </a:lnTo>
                <a:lnTo>
                  <a:pt x="3908" y="168"/>
                </a:lnTo>
                <a:lnTo>
                  <a:pt x="3908" y="175"/>
                </a:lnTo>
                <a:lnTo>
                  <a:pt x="3907" y="181"/>
                </a:lnTo>
                <a:lnTo>
                  <a:pt x="3906" y="187"/>
                </a:lnTo>
                <a:lnTo>
                  <a:pt x="3903" y="198"/>
                </a:lnTo>
                <a:lnTo>
                  <a:pt x="3900" y="204"/>
                </a:lnTo>
                <a:lnTo>
                  <a:pt x="3897" y="209"/>
                </a:lnTo>
                <a:lnTo>
                  <a:pt x="3891" y="219"/>
                </a:lnTo>
                <a:lnTo>
                  <a:pt x="3888" y="223"/>
                </a:lnTo>
                <a:lnTo>
                  <a:pt x="3884" y="227"/>
                </a:lnTo>
                <a:lnTo>
                  <a:pt x="3880" y="231"/>
                </a:lnTo>
                <a:lnTo>
                  <a:pt x="3876" y="235"/>
                </a:lnTo>
                <a:lnTo>
                  <a:pt x="3872" y="238"/>
                </a:lnTo>
                <a:lnTo>
                  <a:pt x="3867" y="241"/>
                </a:lnTo>
                <a:lnTo>
                  <a:pt x="3862" y="244"/>
                </a:lnTo>
                <a:lnTo>
                  <a:pt x="3857" y="246"/>
                </a:lnTo>
                <a:lnTo>
                  <a:pt x="3851" y="248"/>
                </a:lnTo>
                <a:lnTo>
                  <a:pt x="3846" y="250"/>
                </a:lnTo>
                <a:lnTo>
                  <a:pt x="3840" y="251"/>
                </a:lnTo>
                <a:lnTo>
                  <a:pt x="3834" y="252"/>
                </a:lnTo>
                <a:lnTo>
                  <a:pt x="3821" y="253"/>
                </a:lnTo>
                <a:close/>
                <a:moveTo>
                  <a:pt x="3821" y="215"/>
                </a:moveTo>
                <a:lnTo>
                  <a:pt x="3825" y="214"/>
                </a:lnTo>
                <a:lnTo>
                  <a:pt x="3829" y="214"/>
                </a:lnTo>
                <a:lnTo>
                  <a:pt x="3833" y="212"/>
                </a:lnTo>
                <a:lnTo>
                  <a:pt x="3837" y="211"/>
                </a:lnTo>
                <a:lnTo>
                  <a:pt x="3840" y="209"/>
                </a:lnTo>
                <a:lnTo>
                  <a:pt x="3843" y="206"/>
                </a:lnTo>
                <a:lnTo>
                  <a:pt x="3846" y="203"/>
                </a:lnTo>
                <a:lnTo>
                  <a:pt x="3848" y="199"/>
                </a:lnTo>
                <a:lnTo>
                  <a:pt x="3851" y="195"/>
                </a:lnTo>
                <a:lnTo>
                  <a:pt x="3852" y="191"/>
                </a:lnTo>
                <a:lnTo>
                  <a:pt x="3854" y="187"/>
                </a:lnTo>
                <a:lnTo>
                  <a:pt x="3855" y="182"/>
                </a:lnTo>
                <a:lnTo>
                  <a:pt x="3857" y="172"/>
                </a:lnTo>
                <a:lnTo>
                  <a:pt x="3858" y="167"/>
                </a:lnTo>
                <a:lnTo>
                  <a:pt x="3858" y="161"/>
                </a:lnTo>
                <a:lnTo>
                  <a:pt x="3857" y="150"/>
                </a:lnTo>
                <a:lnTo>
                  <a:pt x="3855" y="140"/>
                </a:lnTo>
                <a:lnTo>
                  <a:pt x="3854" y="135"/>
                </a:lnTo>
                <a:lnTo>
                  <a:pt x="3852" y="131"/>
                </a:lnTo>
                <a:lnTo>
                  <a:pt x="3848" y="123"/>
                </a:lnTo>
                <a:lnTo>
                  <a:pt x="3846" y="119"/>
                </a:lnTo>
                <a:lnTo>
                  <a:pt x="3843" y="116"/>
                </a:lnTo>
                <a:lnTo>
                  <a:pt x="3840" y="113"/>
                </a:lnTo>
                <a:lnTo>
                  <a:pt x="3837" y="111"/>
                </a:lnTo>
                <a:lnTo>
                  <a:pt x="3833" y="110"/>
                </a:lnTo>
                <a:lnTo>
                  <a:pt x="3829" y="108"/>
                </a:lnTo>
                <a:lnTo>
                  <a:pt x="3825" y="108"/>
                </a:lnTo>
                <a:lnTo>
                  <a:pt x="3821" y="107"/>
                </a:lnTo>
                <a:lnTo>
                  <a:pt x="3816" y="108"/>
                </a:lnTo>
                <a:lnTo>
                  <a:pt x="3812" y="108"/>
                </a:lnTo>
                <a:lnTo>
                  <a:pt x="3808" y="110"/>
                </a:lnTo>
                <a:lnTo>
                  <a:pt x="3805" y="111"/>
                </a:lnTo>
                <a:lnTo>
                  <a:pt x="3801" y="113"/>
                </a:lnTo>
                <a:lnTo>
                  <a:pt x="3798" y="116"/>
                </a:lnTo>
                <a:lnTo>
                  <a:pt x="3795" y="119"/>
                </a:lnTo>
                <a:lnTo>
                  <a:pt x="3793" y="123"/>
                </a:lnTo>
                <a:lnTo>
                  <a:pt x="3789" y="131"/>
                </a:lnTo>
                <a:lnTo>
                  <a:pt x="3787" y="135"/>
                </a:lnTo>
                <a:lnTo>
                  <a:pt x="3786" y="140"/>
                </a:lnTo>
                <a:lnTo>
                  <a:pt x="3785" y="145"/>
                </a:lnTo>
                <a:lnTo>
                  <a:pt x="3784" y="150"/>
                </a:lnTo>
                <a:lnTo>
                  <a:pt x="3784" y="155"/>
                </a:lnTo>
                <a:lnTo>
                  <a:pt x="3783" y="161"/>
                </a:lnTo>
                <a:lnTo>
                  <a:pt x="3784" y="172"/>
                </a:lnTo>
                <a:lnTo>
                  <a:pt x="3786" y="182"/>
                </a:lnTo>
                <a:lnTo>
                  <a:pt x="3787" y="187"/>
                </a:lnTo>
                <a:lnTo>
                  <a:pt x="3789" y="191"/>
                </a:lnTo>
                <a:lnTo>
                  <a:pt x="3791" y="195"/>
                </a:lnTo>
                <a:lnTo>
                  <a:pt x="3793" y="199"/>
                </a:lnTo>
                <a:lnTo>
                  <a:pt x="3795" y="203"/>
                </a:lnTo>
                <a:lnTo>
                  <a:pt x="3798" y="206"/>
                </a:lnTo>
                <a:lnTo>
                  <a:pt x="3801" y="209"/>
                </a:lnTo>
                <a:lnTo>
                  <a:pt x="3805" y="211"/>
                </a:lnTo>
                <a:lnTo>
                  <a:pt x="3808" y="212"/>
                </a:lnTo>
                <a:lnTo>
                  <a:pt x="3812" y="214"/>
                </a:lnTo>
                <a:lnTo>
                  <a:pt x="3816" y="214"/>
                </a:lnTo>
                <a:lnTo>
                  <a:pt x="3821" y="215"/>
                </a:lnTo>
                <a:close/>
                <a:moveTo>
                  <a:pt x="1623" y="930"/>
                </a:moveTo>
                <a:lnTo>
                  <a:pt x="1569" y="930"/>
                </a:lnTo>
                <a:lnTo>
                  <a:pt x="1651" y="694"/>
                </a:lnTo>
                <a:lnTo>
                  <a:pt x="1715" y="694"/>
                </a:lnTo>
                <a:lnTo>
                  <a:pt x="1797" y="930"/>
                </a:lnTo>
                <a:lnTo>
                  <a:pt x="1743" y="930"/>
                </a:lnTo>
                <a:lnTo>
                  <a:pt x="1726" y="876"/>
                </a:lnTo>
                <a:lnTo>
                  <a:pt x="1641" y="876"/>
                </a:lnTo>
                <a:lnTo>
                  <a:pt x="1623" y="930"/>
                </a:lnTo>
                <a:close/>
                <a:moveTo>
                  <a:pt x="1653" y="837"/>
                </a:moveTo>
                <a:lnTo>
                  <a:pt x="1713" y="837"/>
                </a:lnTo>
                <a:lnTo>
                  <a:pt x="1684" y="748"/>
                </a:lnTo>
                <a:lnTo>
                  <a:pt x="1653" y="837"/>
                </a:lnTo>
                <a:close/>
                <a:moveTo>
                  <a:pt x="1874" y="933"/>
                </a:moveTo>
                <a:lnTo>
                  <a:pt x="1867" y="933"/>
                </a:lnTo>
                <a:lnTo>
                  <a:pt x="1861" y="932"/>
                </a:lnTo>
                <a:lnTo>
                  <a:pt x="1856" y="931"/>
                </a:lnTo>
                <a:lnTo>
                  <a:pt x="1850" y="930"/>
                </a:lnTo>
                <a:lnTo>
                  <a:pt x="1845" y="928"/>
                </a:lnTo>
                <a:lnTo>
                  <a:pt x="1840" y="926"/>
                </a:lnTo>
                <a:lnTo>
                  <a:pt x="1836" y="923"/>
                </a:lnTo>
                <a:lnTo>
                  <a:pt x="1832" y="920"/>
                </a:lnTo>
                <a:lnTo>
                  <a:pt x="1828" y="916"/>
                </a:lnTo>
                <a:lnTo>
                  <a:pt x="1824" y="913"/>
                </a:lnTo>
                <a:lnTo>
                  <a:pt x="1821" y="908"/>
                </a:lnTo>
                <a:lnTo>
                  <a:pt x="1820" y="906"/>
                </a:lnTo>
                <a:lnTo>
                  <a:pt x="1819" y="903"/>
                </a:lnTo>
                <a:lnTo>
                  <a:pt x="1817" y="898"/>
                </a:lnTo>
                <a:lnTo>
                  <a:pt x="1816" y="893"/>
                </a:lnTo>
                <a:lnTo>
                  <a:pt x="1815" y="887"/>
                </a:lnTo>
                <a:lnTo>
                  <a:pt x="1815" y="880"/>
                </a:lnTo>
                <a:lnTo>
                  <a:pt x="1815" y="871"/>
                </a:lnTo>
                <a:lnTo>
                  <a:pt x="1817" y="863"/>
                </a:lnTo>
                <a:lnTo>
                  <a:pt x="1818" y="859"/>
                </a:lnTo>
                <a:lnTo>
                  <a:pt x="1820" y="856"/>
                </a:lnTo>
                <a:lnTo>
                  <a:pt x="1824" y="849"/>
                </a:lnTo>
                <a:lnTo>
                  <a:pt x="1827" y="847"/>
                </a:lnTo>
                <a:lnTo>
                  <a:pt x="1829" y="844"/>
                </a:lnTo>
                <a:lnTo>
                  <a:pt x="1832" y="842"/>
                </a:lnTo>
                <a:lnTo>
                  <a:pt x="1835" y="840"/>
                </a:lnTo>
                <a:lnTo>
                  <a:pt x="1838" y="838"/>
                </a:lnTo>
                <a:lnTo>
                  <a:pt x="1841" y="836"/>
                </a:lnTo>
                <a:lnTo>
                  <a:pt x="1845" y="834"/>
                </a:lnTo>
                <a:lnTo>
                  <a:pt x="1849" y="833"/>
                </a:lnTo>
                <a:lnTo>
                  <a:pt x="1856" y="831"/>
                </a:lnTo>
                <a:lnTo>
                  <a:pt x="1864" y="829"/>
                </a:lnTo>
                <a:lnTo>
                  <a:pt x="1873" y="827"/>
                </a:lnTo>
                <a:lnTo>
                  <a:pt x="1881" y="826"/>
                </a:lnTo>
                <a:lnTo>
                  <a:pt x="1901" y="824"/>
                </a:lnTo>
                <a:lnTo>
                  <a:pt x="1908" y="822"/>
                </a:lnTo>
                <a:lnTo>
                  <a:pt x="1914" y="821"/>
                </a:lnTo>
                <a:lnTo>
                  <a:pt x="1918" y="820"/>
                </a:lnTo>
                <a:lnTo>
                  <a:pt x="1920" y="818"/>
                </a:lnTo>
                <a:lnTo>
                  <a:pt x="1922" y="817"/>
                </a:lnTo>
                <a:lnTo>
                  <a:pt x="1923" y="816"/>
                </a:lnTo>
                <a:lnTo>
                  <a:pt x="1923" y="814"/>
                </a:lnTo>
                <a:lnTo>
                  <a:pt x="1924" y="812"/>
                </a:lnTo>
                <a:lnTo>
                  <a:pt x="1924" y="810"/>
                </a:lnTo>
                <a:lnTo>
                  <a:pt x="1924" y="805"/>
                </a:lnTo>
                <a:lnTo>
                  <a:pt x="1922" y="800"/>
                </a:lnTo>
                <a:lnTo>
                  <a:pt x="1921" y="798"/>
                </a:lnTo>
                <a:lnTo>
                  <a:pt x="1920" y="796"/>
                </a:lnTo>
                <a:lnTo>
                  <a:pt x="1919" y="794"/>
                </a:lnTo>
                <a:lnTo>
                  <a:pt x="1917" y="793"/>
                </a:lnTo>
                <a:lnTo>
                  <a:pt x="1913" y="790"/>
                </a:lnTo>
                <a:lnTo>
                  <a:pt x="1909" y="788"/>
                </a:lnTo>
                <a:lnTo>
                  <a:pt x="1904" y="787"/>
                </a:lnTo>
                <a:lnTo>
                  <a:pt x="1898" y="787"/>
                </a:lnTo>
                <a:lnTo>
                  <a:pt x="1892" y="787"/>
                </a:lnTo>
                <a:lnTo>
                  <a:pt x="1886" y="788"/>
                </a:lnTo>
                <a:lnTo>
                  <a:pt x="1881" y="790"/>
                </a:lnTo>
                <a:lnTo>
                  <a:pt x="1877" y="792"/>
                </a:lnTo>
                <a:lnTo>
                  <a:pt x="1873" y="795"/>
                </a:lnTo>
                <a:lnTo>
                  <a:pt x="1870" y="799"/>
                </a:lnTo>
                <a:lnTo>
                  <a:pt x="1868" y="803"/>
                </a:lnTo>
                <a:lnTo>
                  <a:pt x="1867" y="805"/>
                </a:lnTo>
                <a:lnTo>
                  <a:pt x="1866" y="807"/>
                </a:lnTo>
                <a:lnTo>
                  <a:pt x="1821" y="803"/>
                </a:lnTo>
                <a:lnTo>
                  <a:pt x="1823" y="797"/>
                </a:lnTo>
                <a:lnTo>
                  <a:pt x="1825" y="792"/>
                </a:lnTo>
                <a:lnTo>
                  <a:pt x="1827" y="787"/>
                </a:lnTo>
                <a:lnTo>
                  <a:pt x="1830" y="782"/>
                </a:lnTo>
                <a:lnTo>
                  <a:pt x="1833" y="777"/>
                </a:lnTo>
                <a:lnTo>
                  <a:pt x="1837" y="773"/>
                </a:lnTo>
                <a:lnTo>
                  <a:pt x="1841" y="769"/>
                </a:lnTo>
                <a:lnTo>
                  <a:pt x="1846" y="765"/>
                </a:lnTo>
                <a:lnTo>
                  <a:pt x="1851" y="762"/>
                </a:lnTo>
                <a:lnTo>
                  <a:pt x="1857" y="759"/>
                </a:lnTo>
                <a:lnTo>
                  <a:pt x="1863" y="756"/>
                </a:lnTo>
                <a:lnTo>
                  <a:pt x="1869" y="754"/>
                </a:lnTo>
                <a:lnTo>
                  <a:pt x="1876" y="753"/>
                </a:lnTo>
                <a:lnTo>
                  <a:pt x="1883" y="752"/>
                </a:lnTo>
                <a:lnTo>
                  <a:pt x="1890" y="751"/>
                </a:lnTo>
                <a:lnTo>
                  <a:pt x="1898" y="751"/>
                </a:lnTo>
                <a:lnTo>
                  <a:pt x="1908" y="751"/>
                </a:lnTo>
                <a:lnTo>
                  <a:pt x="1917" y="752"/>
                </a:lnTo>
                <a:lnTo>
                  <a:pt x="1926" y="754"/>
                </a:lnTo>
                <a:lnTo>
                  <a:pt x="1935" y="757"/>
                </a:lnTo>
                <a:lnTo>
                  <a:pt x="1943" y="761"/>
                </a:lnTo>
                <a:lnTo>
                  <a:pt x="1947" y="763"/>
                </a:lnTo>
                <a:lnTo>
                  <a:pt x="1950" y="765"/>
                </a:lnTo>
                <a:lnTo>
                  <a:pt x="1957" y="770"/>
                </a:lnTo>
                <a:lnTo>
                  <a:pt x="1963" y="776"/>
                </a:lnTo>
                <a:lnTo>
                  <a:pt x="1965" y="780"/>
                </a:lnTo>
                <a:lnTo>
                  <a:pt x="1967" y="784"/>
                </a:lnTo>
                <a:lnTo>
                  <a:pt x="1969" y="787"/>
                </a:lnTo>
                <a:lnTo>
                  <a:pt x="1970" y="792"/>
                </a:lnTo>
                <a:lnTo>
                  <a:pt x="1972" y="796"/>
                </a:lnTo>
                <a:lnTo>
                  <a:pt x="1972" y="801"/>
                </a:lnTo>
                <a:lnTo>
                  <a:pt x="1973" y="806"/>
                </a:lnTo>
                <a:lnTo>
                  <a:pt x="1973" y="811"/>
                </a:lnTo>
                <a:lnTo>
                  <a:pt x="1973" y="930"/>
                </a:lnTo>
                <a:lnTo>
                  <a:pt x="1927" y="930"/>
                </a:lnTo>
                <a:lnTo>
                  <a:pt x="1927" y="905"/>
                </a:lnTo>
                <a:lnTo>
                  <a:pt x="1922" y="911"/>
                </a:lnTo>
                <a:lnTo>
                  <a:pt x="1917" y="917"/>
                </a:lnTo>
                <a:lnTo>
                  <a:pt x="1912" y="921"/>
                </a:lnTo>
                <a:lnTo>
                  <a:pt x="1906" y="925"/>
                </a:lnTo>
                <a:lnTo>
                  <a:pt x="1899" y="929"/>
                </a:lnTo>
                <a:lnTo>
                  <a:pt x="1891" y="931"/>
                </a:lnTo>
                <a:lnTo>
                  <a:pt x="1887" y="932"/>
                </a:lnTo>
                <a:lnTo>
                  <a:pt x="1883" y="933"/>
                </a:lnTo>
                <a:lnTo>
                  <a:pt x="1874" y="933"/>
                </a:lnTo>
                <a:close/>
                <a:moveTo>
                  <a:pt x="1888" y="899"/>
                </a:moveTo>
                <a:lnTo>
                  <a:pt x="1895" y="899"/>
                </a:lnTo>
                <a:lnTo>
                  <a:pt x="1902" y="897"/>
                </a:lnTo>
                <a:lnTo>
                  <a:pt x="1905" y="896"/>
                </a:lnTo>
                <a:lnTo>
                  <a:pt x="1908" y="894"/>
                </a:lnTo>
                <a:lnTo>
                  <a:pt x="1914" y="890"/>
                </a:lnTo>
                <a:lnTo>
                  <a:pt x="1916" y="888"/>
                </a:lnTo>
                <a:lnTo>
                  <a:pt x="1919" y="885"/>
                </a:lnTo>
                <a:lnTo>
                  <a:pt x="1922" y="879"/>
                </a:lnTo>
                <a:lnTo>
                  <a:pt x="1924" y="873"/>
                </a:lnTo>
                <a:lnTo>
                  <a:pt x="1924" y="870"/>
                </a:lnTo>
                <a:lnTo>
                  <a:pt x="1924" y="867"/>
                </a:lnTo>
                <a:lnTo>
                  <a:pt x="1924" y="848"/>
                </a:lnTo>
                <a:lnTo>
                  <a:pt x="1921" y="850"/>
                </a:lnTo>
                <a:lnTo>
                  <a:pt x="1915" y="851"/>
                </a:lnTo>
                <a:lnTo>
                  <a:pt x="1903" y="854"/>
                </a:lnTo>
                <a:lnTo>
                  <a:pt x="1890" y="856"/>
                </a:lnTo>
                <a:lnTo>
                  <a:pt x="1884" y="857"/>
                </a:lnTo>
                <a:lnTo>
                  <a:pt x="1879" y="859"/>
                </a:lnTo>
                <a:lnTo>
                  <a:pt x="1874" y="861"/>
                </a:lnTo>
                <a:lnTo>
                  <a:pt x="1870" y="863"/>
                </a:lnTo>
                <a:lnTo>
                  <a:pt x="1866" y="866"/>
                </a:lnTo>
                <a:lnTo>
                  <a:pt x="1864" y="870"/>
                </a:lnTo>
                <a:lnTo>
                  <a:pt x="1863" y="872"/>
                </a:lnTo>
                <a:lnTo>
                  <a:pt x="1862" y="874"/>
                </a:lnTo>
                <a:lnTo>
                  <a:pt x="1862" y="879"/>
                </a:lnTo>
                <a:lnTo>
                  <a:pt x="1862" y="884"/>
                </a:lnTo>
                <a:lnTo>
                  <a:pt x="1863" y="888"/>
                </a:lnTo>
                <a:lnTo>
                  <a:pt x="1865" y="890"/>
                </a:lnTo>
                <a:lnTo>
                  <a:pt x="1866" y="891"/>
                </a:lnTo>
                <a:lnTo>
                  <a:pt x="1869" y="894"/>
                </a:lnTo>
                <a:lnTo>
                  <a:pt x="1873" y="896"/>
                </a:lnTo>
                <a:lnTo>
                  <a:pt x="1875" y="897"/>
                </a:lnTo>
                <a:lnTo>
                  <a:pt x="1877" y="898"/>
                </a:lnTo>
                <a:lnTo>
                  <a:pt x="1882" y="899"/>
                </a:lnTo>
                <a:lnTo>
                  <a:pt x="1888" y="899"/>
                </a:lnTo>
                <a:close/>
                <a:moveTo>
                  <a:pt x="2063" y="930"/>
                </a:moveTo>
                <a:lnTo>
                  <a:pt x="2013" y="930"/>
                </a:lnTo>
                <a:lnTo>
                  <a:pt x="2013" y="694"/>
                </a:lnTo>
                <a:lnTo>
                  <a:pt x="2063" y="694"/>
                </a:lnTo>
                <a:lnTo>
                  <a:pt x="2063" y="930"/>
                </a:lnTo>
                <a:close/>
                <a:moveTo>
                  <a:pt x="2197" y="753"/>
                </a:moveTo>
                <a:lnTo>
                  <a:pt x="2197" y="790"/>
                </a:lnTo>
                <a:lnTo>
                  <a:pt x="2164" y="790"/>
                </a:lnTo>
                <a:lnTo>
                  <a:pt x="2164" y="876"/>
                </a:lnTo>
                <a:lnTo>
                  <a:pt x="2164" y="880"/>
                </a:lnTo>
                <a:lnTo>
                  <a:pt x="2165" y="884"/>
                </a:lnTo>
                <a:lnTo>
                  <a:pt x="2166" y="886"/>
                </a:lnTo>
                <a:lnTo>
                  <a:pt x="2167" y="887"/>
                </a:lnTo>
                <a:lnTo>
                  <a:pt x="2169" y="889"/>
                </a:lnTo>
                <a:lnTo>
                  <a:pt x="2171" y="891"/>
                </a:lnTo>
                <a:lnTo>
                  <a:pt x="2174" y="892"/>
                </a:lnTo>
                <a:lnTo>
                  <a:pt x="2177" y="893"/>
                </a:lnTo>
                <a:lnTo>
                  <a:pt x="2181" y="893"/>
                </a:lnTo>
                <a:lnTo>
                  <a:pt x="2188" y="892"/>
                </a:lnTo>
                <a:lnTo>
                  <a:pt x="2193" y="891"/>
                </a:lnTo>
                <a:lnTo>
                  <a:pt x="2201" y="928"/>
                </a:lnTo>
                <a:lnTo>
                  <a:pt x="2190" y="930"/>
                </a:lnTo>
                <a:lnTo>
                  <a:pt x="2183" y="932"/>
                </a:lnTo>
                <a:lnTo>
                  <a:pt x="2174" y="932"/>
                </a:lnTo>
                <a:lnTo>
                  <a:pt x="2168" y="932"/>
                </a:lnTo>
                <a:lnTo>
                  <a:pt x="2161" y="932"/>
                </a:lnTo>
                <a:lnTo>
                  <a:pt x="2156" y="931"/>
                </a:lnTo>
                <a:lnTo>
                  <a:pt x="2150" y="930"/>
                </a:lnTo>
                <a:lnTo>
                  <a:pt x="2145" y="928"/>
                </a:lnTo>
                <a:lnTo>
                  <a:pt x="2140" y="926"/>
                </a:lnTo>
                <a:lnTo>
                  <a:pt x="2135" y="924"/>
                </a:lnTo>
                <a:lnTo>
                  <a:pt x="2131" y="921"/>
                </a:lnTo>
                <a:lnTo>
                  <a:pt x="2127" y="917"/>
                </a:lnTo>
                <a:lnTo>
                  <a:pt x="2124" y="914"/>
                </a:lnTo>
                <a:lnTo>
                  <a:pt x="2121" y="909"/>
                </a:lnTo>
                <a:lnTo>
                  <a:pt x="2119" y="905"/>
                </a:lnTo>
                <a:lnTo>
                  <a:pt x="2117" y="900"/>
                </a:lnTo>
                <a:lnTo>
                  <a:pt x="2116" y="894"/>
                </a:lnTo>
                <a:lnTo>
                  <a:pt x="2115" y="888"/>
                </a:lnTo>
                <a:lnTo>
                  <a:pt x="2115" y="882"/>
                </a:lnTo>
                <a:lnTo>
                  <a:pt x="2115" y="790"/>
                </a:lnTo>
                <a:lnTo>
                  <a:pt x="2091" y="790"/>
                </a:lnTo>
                <a:lnTo>
                  <a:pt x="2091" y="753"/>
                </a:lnTo>
                <a:lnTo>
                  <a:pt x="2115" y="753"/>
                </a:lnTo>
                <a:lnTo>
                  <a:pt x="2115" y="711"/>
                </a:lnTo>
                <a:lnTo>
                  <a:pt x="2164" y="711"/>
                </a:lnTo>
                <a:lnTo>
                  <a:pt x="2164" y="753"/>
                </a:lnTo>
                <a:lnTo>
                  <a:pt x="2197" y="753"/>
                </a:lnTo>
                <a:close/>
                <a:moveTo>
                  <a:pt x="2304" y="933"/>
                </a:moveTo>
                <a:lnTo>
                  <a:pt x="2291" y="933"/>
                </a:lnTo>
                <a:lnTo>
                  <a:pt x="2285" y="932"/>
                </a:lnTo>
                <a:lnTo>
                  <a:pt x="2279" y="930"/>
                </a:lnTo>
                <a:lnTo>
                  <a:pt x="2268" y="927"/>
                </a:lnTo>
                <a:lnTo>
                  <a:pt x="2263" y="925"/>
                </a:lnTo>
                <a:lnTo>
                  <a:pt x="2258" y="922"/>
                </a:lnTo>
                <a:lnTo>
                  <a:pt x="2249" y="916"/>
                </a:lnTo>
                <a:lnTo>
                  <a:pt x="2245" y="912"/>
                </a:lnTo>
                <a:lnTo>
                  <a:pt x="2241" y="908"/>
                </a:lnTo>
                <a:lnTo>
                  <a:pt x="2234" y="900"/>
                </a:lnTo>
                <a:lnTo>
                  <a:pt x="2231" y="895"/>
                </a:lnTo>
                <a:lnTo>
                  <a:pt x="2228" y="890"/>
                </a:lnTo>
                <a:lnTo>
                  <a:pt x="2223" y="879"/>
                </a:lnTo>
                <a:lnTo>
                  <a:pt x="2221" y="874"/>
                </a:lnTo>
                <a:lnTo>
                  <a:pt x="2220" y="868"/>
                </a:lnTo>
                <a:lnTo>
                  <a:pt x="2219" y="862"/>
                </a:lnTo>
                <a:lnTo>
                  <a:pt x="2218" y="855"/>
                </a:lnTo>
                <a:lnTo>
                  <a:pt x="2218" y="849"/>
                </a:lnTo>
                <a:lnTo>
                  <a:pt x="2217" y="842"/>
                </a:lnTo>
                <a:lnTo>
                  <a:pt x="2218" y="835"/>
                </a:lnTo>
                <a:lnTo>
                  <a:pt x="2218" y="829"/>
                </a:lnTo>
                <a:lnTo>
                  <a:pt x="2219" y="823"/>
                </a:lnTo>
                <a:lnTo>
                  <a:pt x="2220" y="816"/>
                </a:lnTo>
                <a:lnTo>
                  <a:pt x="2223" y="805"/>
                </a:lnTo>
                <a:lnTo>
                  <a:pt x="2225" y="799"/>
                </a:lnTo>
                <a:lnTo>
                  <a:pt x="2228" y="794"/>
                </a:lnTo>
                <a:lnTo>
                  <a:pt x="2234" y="785"/>
                </a:lnTo>
                <a:lnTo>
                  <a:pt x="2237" y="780"/>
                </a:lnTo>
                <a:lnTo>
                  <a:pt x="2241" y="776"/>
                </a:lnTo>
                <a:lnTo>
                  <a:pt x="2245" y="772"/>
                </a:lnTo>
                <a:lnTo>
                  <a:pt x="2249" y="769"/>
                </a:lnTo>
                <a:lnTo>
                  <a:pt x="2253" y="765"/>
                </a:lnTo>
                <a:lnTo>
                  <a:pt x="2258" y="762"/>
                </a:lnTo>
                <a:lnTo>
                  <a:pt x="2263" y="760"/>
                </a:lnTo>
                <a:lnTo>
                  <a:pt x="2268" y="757"/>
                </a:lnTo>
                <a:lnTo>
                  <a:pt x="2274" y="755"/>
                </a:lnTo>
                <a:lnTo>
                  <a:pt x="2279" y="754"/>
                </a:lnTo>
                <a:lnTo>
                  <a:pt x="2285" y="752"/>
                </a:lnTo>
                <a:lnTo>
                  <a:pt x="2291" y="752"/>
                </a:lnTo>
                <a:lnTo>
                  <a:pt x="2304" y="751"/>
                </a:lnTo>
                <a:lnTo>
                  <a:pt x="2317" y="752"/>
                </a:lnTo>
                <a:lnTo>
                  <a:pt x="2323" y="752"/>
                </a:lnTo>
                <a:lnTo>
                  <a:pt x="2329" y="754"/>
                </a:lnTo>
                <a:lnTo>
                  <a:pt x="2340" y="757"/>
                </a:lnTo>
                <a:lnTo>
                  <a:pt x="2346" y="760"/>
                </a:lnTo>
                <a:lnTo>
                  <a:pt x="2351" y="762"/>
                </a:lnTo>
                <a:lnTo>
                  <a:pt x="2360" y="769"/>
                </a:lnTo>
                <a:lnTo>
                  <a:pt x="2364" y="772"/>
                </a:lnTo>
                <a:lnTo>
                  <a:pt x="2368" y="776"/>
                </a:lnTo>
                <a:lnTo>
                  <a:pt x="2375" y="785"/>
                </a:lnTo>
                <a:lnTo>
                  <a:pt x="2378" y="789"/>
                </a:lnTo>
                <a:lnTo>
                  <a:pt x="2381" y="794"/>
                </a:lnTo>
                <a:lnTo>
                  <a:pt x="2385" y="805"/>
                </a:lnTo>
                <a:lnTo>
                  <a:pt x="2387" y="811"/>
                </a:lnTo>
                <a:lnTo>
                  <a:pt x="2389" y="816"/>
                </a:lnTo>
                <a:lnTo>
                  <a:pt x="2390" y="823"/>
                </a:lnTo>
                <a:lnTo>
                  <a:pt x="2391" y="829"/>
                </a:lnTo>
                <a:lnTo>
                  <a:pt x="2391" y="835"/>
                </a:lnTo>
                <a:lnTo>
                  <a:pt x="2391" y="842"/>
                </a:lnTo>
                <a:lnTo>
                  <a:pt x="2391" y="849"/>
                </a:lnTo>
                <a:lnTo>
                  <a:pt x="2391" y="855"/>
                </a:lnTo>
                <a:lnTo>
                  <a:pt x="2390" y="862"/>
                </a:lnTo>
                <a:lnTo>
                  <a:pt x="2389" y="868"/>
                </a:lnTo>
                <a:lnTo>
                  <a:pt x="2385" y="879"/>
                </a:lnTo>
                <a:lnTo>
                  <a:pt x="2383" y="885"/>
                </a:lnTo>
                <a:lnTo>
                  <a:pt x="2381" y="890"/>
                </a:lnTo>
                <a:lnTo>
                  <a:pt x="2375" y="900"/>
                </a:lnTo>
                <a:lnTo>
                  <a:pt x="2372" y="904"/>
                </a:lnTo>
                <a:lnTo>
                  <a:pt x="2368" y="908"/>
                </a:lnTo>
                <a:lnTo>
                  <a:pt x="2364" y="912"/>
                </a:lnTo>
                <a:lnTo>
                  <a:pt x="2360" y="916"/>
                </a:lnTo>
                <a:lnTo>
                  <a:pt x="2355" y="919"/>
                </a:lnTo>
                <a:lnTo>
                  <a:pt x="2351" y="922"/>
                </a:lnTo>
                <a:lnTo>
                  <a:pt x="2346" y="925"/>
                </a:lnTo>
                <a:lnTo>
                  <a:pt x="2340" y="927"/>
                </a:lnTo>
                <a:lnTo>
                  <a:pt x="2335" y="929"/>
                </a:lnTo>
                <a:lnTo>
                  <a:pt x="2329" y="930"/>
                </a:lnTo>
                <a:lnTo>
                  <a:pt x="2323" y="932"/>
                </a:lnTo>
                <a:lnTo>
                  <a:pt x="2317" y="933"/>
                </a:lnTo>
                <a:lnTo>
                  <a:pt x="2304" y="933"/>
                </a:lnTo>
                <a:close/>
                <a:moveTo>
                  <a:pt x="2305" y="895"/>
                </a:moveTo>
                <a:lnTo>
                  <a:pt x="2309" y="895"/>
                </a:lnTo>
                <a:lnTo>
                  <a:pt x="2313" y="894"/>
                </a:lnTo>
                <a:lnTo>
                  <a:pt x="2317" y="893"/>
                </a:lnTo>
                <a:lnTo>
                  <a:pt x="2321" y="892"/>
                </a:lnTo>
                <a:lnTo>
                  <a:pt x="2324" y="889"/>
                </a:lnTo>
                <a:lnTo>
                  <a:pt x="2327" y="887"/>
                </a:lnTo>
                <a:lnTo>
                  <a:pt x="2330" y="884"/>
                </a:lnTo>
                <a:lnTo>
                  <a:pt x="2332" y="880"/>
                </a:lnTo>
                <a:lnTo>
                  <a:pt x="2334" y="876"/>
                </a:lnTo>
                <a:lnTo>
                  <a:pt x="2336" y="872"/>
                </a:lnTo>
                <a:lnTo>
                  <a:pt x="2338" y="868"/>
                </a:lnTo>
                <a:lnTo>
                  <a:pt x="2339" y="863"/>
                </a:lnTo>
                <a:lnTo>
                  <a:pt x="2341" y="853"/>
                </a:lnTo>
                <a:lnTo>
                  <a:pt x="2341" y="847"/>
                </a:lnTo>
                <a:lnTo>
                  <a:pt x="2342" y="842"/>
                </a:lnTo>
                <a:lnTo>
                  <a:pt x="2341" y="831"/>
                </a:lnTo>
                <a:lnTo>
                  <a:pt x="2339" y="821"/>
                </a:lnTo>
                <a:lnTo>
                  <a:pt x="2338" y="816"/>
                </a:lnTo>
                <a:lnTo>
                  <a:pt x="2336" y="812"/>
                </a:lnTo>
                <a:lnTo>
                  <a:pt x="2332" y="803"/>
                </a:lnTo>
                <a:lnTo>
                  <a:pt x="2330" y="800"/>
                </a:lnTo>
                <a:lnTo>
                  <a:pt x="2327" y="797"/>
                </a:lnTo>
                <a:lnTo>
                  <a:pt x="2324" y="794"/>
                </a:lnTo>
                <a:lnTo>
                  <a:pt x="2321" y="792"/>
                </a:lnTo>
                <a:lnTo>
                  <a:pt x="2317" y="790"/>
                </a:lnTo>
                <a:lnTo>
                  <a:pt x="2313" y="789"/>
                </a:lnTo>
                <a:lnTo>
                  <a:pt x="2309" y="788"/>
                </a:lnTo>
                <a:lnTo>
                  <a:pt x="2305" y="788"/>
                </a:lnTo>
                <a:lnTo>
                  <a:pt x="2300" y="788"/>
                </a:lnTo>
                <a:lnTo>
                  <a:pt x="2296" y="789"/>
                </a:lnTo>
                <a:lnTo>
                  <a:pt x="2292" y="790"/>
                </a:lnTo>
                <a:lnTo>
                  <a:pt x="2288" y="792"/>
                </a:lnTo>
                <a:lnTo>
                  <a:pt x="2285" y="794"/>
                </a:lnTo>
                <a:lnTo>
                  <a:pt x="2282" y="797"/>
                </a:lnTo>
                <a:lnTo>
                  <a:pt x="2279" y="800"/>
                </a:lnTo>
                <a:lnTo>
                  <a:pt x="2277" y="803"/>
                </a:lnTo>
                <a:lnTo>
                  <a:pt x="2272" y="812"/>
                </a:lnTo>
                <a:lnTo>
                  <a:pt x="2271" y="816"/>
                </a:lnTo>
                <a:lnTo>
                  <a:pt x="2270" y="821"/>
                </a:lnTo>
                <a:lnTo>
                  <a:pt x="2269" y="826"/>
                </a:lnTo>
                <a:lnTo>
                  <a:pt x="2268" y="831"/>
                </a:lnTo>
                <a:lnTo>
                  <a:pt x="2267" y="836"/>
                </a:lnTo>
                <a:lnTo>
                  <a:pt x="2267" y="842"/>
                </a:lnTo>
                <a:lnTo>
                  <a:pt x="2268" y="853"/>
                </a:lnTo>
                <a:lnTo>
                  <a:pt x="2270" y="863"/>
                </a:lnTo>
                <a:lnTo>
                  <a:pt x="2271" y="868"/>
                </a:lnTo>
                <a:lnTo>
                  <a:pt x="2272" y="872"/>
                </a:lnTo>
                <a:lnTo>
                  <a:pt x="2274" y="876"/>
                </a:lnTo>
                <a:lnTo>
                  <a:pt x="2277" y="880"/>
                </a:lnTo>
                <a:lnTo>
                  <a:pt x="2279" y="884"/>
                </a:lnTo>
                <a:lnTo>
                  <a:pt x="2282" y="887"/>
                </a:lnTo>
                <a:lnTo>
                  <a:pt x="2285" y="889"/>
                </a:lnTo>
                <a:lnTo>
                  <a:pt x="2288" y="892"/>
                </a:lnTo>
                <a:lnTo>
                  <a:pt x="2292" y="893"/>
                </a:lnTo>
                <a:lnTo>
                  <a:pt x="2296" y="894"/>
                </a:lnTo>
                <a:lnTo>
                  <a:pt x="2300" y="895"/>
                </a:lnTo>
                <a:lnTo>
                  <a:pt x="2305" y="895"/>
                </a:lnTo>
                <a:close/>
                <a:moveTo>
                  <a:pt x="2646" y="694"/>
                </a:moveTo>
                <a:lnTo>
                  <a:pt x="2696" y="694"/>
                </a:lnTo>
                <a:lnTo>
                  <a:pt x="2696" y="847"/>
                </a:lnTo>
                <a:lnTo>
                  <a:pt x="2696" y="854"/>
                </a:lnTo>
                <a:lnTo>
                  <a:pt x="2695" y="860"/>
                </a:lnTo>
                <a:lnTo>
                  <a:pt x="2694" y="866"/>
                </a:lnTo>
                <a:lnTo>
                  <a:pt x="2693" y="871"/>
                </a:lnTo>
                <a:lnTo>
                  <a:pt x="2691" y="877"/>
                </a:lnTo>
                <a:lnTo>
                  <a:pt x="2689" y="882"/>
                </a:lnTo>
                <a:lnTo>
                  <a:pt x="2686" y="887"/>
                </a:lnTo>
                <a:lnTo>
                  <a:pt x="2684" y="892"/>
                </a:lnTo>
                <a:lnTo>
                  <a:pt x="2680" y="897"/>
                </a:lnTo>
                <a:lnTo>
                  <a:pt x="2677" y="901"/>
                </a:lnTo>
                <a:lnTo>
                  <a:pt x="2673" y="906"/>
                </a:lnTo>
                <a:lnTo>
                  <a:pt x="2669" y="910"/>
                </a:lnTo>
                <a:lnTo>
                  <a:pt x="2664" y="913"/>
                </a:lnTo>
                <a:lnTo>
                  <a:pt x="2660" y="917"/>
                </a:lnTo>
                <a:lnTo>
                  <a:pt x="2655" y="920"/>
                </a:lnTo>
                <a:lnTo>
                  <a:pt x="2649" y="922"/>
                </a:lnTo>
                <a:lnTo>
                  <a:pt x="2638" y="927"/>
                </a:lnTo>
                <a:lnTo>
                  <a:pt x="2632" y="929"/>
                </a:lnTo>
                <a:lnTo>
                  <a:pt x="2626" y="930"/>
                </a:lnTo>
                <a:lnTo>
                  <a:pt x="2619" y="932"/>
                </a:lnTo>
                <a:lnTo>
                  <a:pt x="2612" y="932"/>
                </a:lnTo>
                <a:lnTo>
                  <a:pt x="2605" y="933"/>
                </a:lnTo>
                <a:lnTo>
                  <a:pt x="2598" y="933"/>
                </a:lnTo>
                <a:lnTo>
                  <a:pt x="2591" y="933"/>
                </a:lnTo>
                <a:lnTo>
                  <a:pt x="2584" y="932"/>
                </a:lnTo>
                <a:lnTo>
                  <a:pt x="2577" y="932"/>
                </a:lnTo>
                <a:lnTo>
                  <a:pt x="2571" y="930"/>
                </a:lnTo>
                <a:lnTo>
                  <a:pt x="2558" y="927"/>
                </a:lnTo>
                <a:lnTo>
                  <a:pt x="2552" y="925"/>
                </a:lnTo>
                <a:lnTo>
                  <a:pt x="2547" y="922"/>
                </a:lnTo>
                <a:lnTo>
                  <a:pt x="2541" y="920"/>
                </a:lnTo>
                <a:lnTo>
                  <a:pt x="2536" y="917"/>
                </a:lnTo>
                <a:lnTo>
                  <a:pt x="2527" y="910"/>
                </a:lnTo>
                <a:lnTo>
                  <a:pt x="2518" y="901"/>
                </a:lnTo>
                <a:lnTo>
                  <a:pt x="2515" y="897"/>
                </a:lnTo>
                <a:lnTo>
                  <a:pt x="2512" y="892"/>
                </a:lnTo>
                <a:lnTo>
                  <a:pt x="2509" y="887"/>
                </a:lnTo>
                <a:lnTo>
                  <a:pt x="2506" y="882"/>
                </a:lnTo>
                <a:lnTo>
                  <a:pt x="2504" y="877"/>
                </a:lnTo>
                <a:lnTo>
                  <a:pt x="2502" y="871"/>
                </a:lnTo>
                <a:lnTo>
                  <a:pt x="2501" y="866"/>
                </a:lnTo>
                <a:lnTo>
                  <a:pt x="2500" y="860"/>
                </a:lnTo>
                <a:lnTo>
                  <a:pt x="2500" y="854"/>
                </a:lnTo>
                <a:lnTo>
                  <a:pt x="2499" y="847"/>
                </a:lnTo>
                <a:lnTo>
                  <a:pt x="2499" y="694"/>
                </a:lnTo>
                <a:lnTo>
                  <a:pt x="2550" y="694"/>
                </a:lnTo>
                <a:lnTo>
                  <a:pt x="2550" y="843"/>
                </a:lnTo>
                <a:lnTo>
                  <a:pt x="2551" y="853"/>
                </a:lnTo>
                <a:lnTo>
                  <a:pt x="2552" y="857"/>
                </a:lnTo>
                <a:lnTo>
                  <a:pt x="2553" y="861"/>
                </a:lnTo>
                <a:lnTo>
                  <a:pt x="2555" y="865"/>
                </a:lnTo>
                <a:lnTo>
                  <a:pt x="2558" y="869"/>
                </a:lnTo>
                <a:lnTo>
                  <a:pt x="2560" y="873"/>
                </a:lnTo>
                <a:lnTo>
                  <a:pt x="2563" y="876"/>
                </a:lnTo>
                <a:lnTo>
                  <a:pt x="2567" y="879"/>
                </a:lnTo>
                <a:lnTo>
                  <a:pt x="2570" y="882"/>
                </a:lnTo>
                <a:lnTo>
                  <a:pt x="2574" y="884"/>
                </a:lnTo>
                <a:lnTo>
                  <a:pt x="2579" y="886"/>
                </a:lnTo>
                <a:lnTo>
                  <a:pt x="2583" y="887"/>
                </a:lnTo>
                <a:lnTo>
                  <a:pt x="2588" y="889"/>
                </a:lnTo>
                <a:lnTo>
                  <a:pt x="2598" y="889"/>
                </a:lnTo>
                <a:lnTo>
                  <a:pt x="2608" y="889"/>
                </a:lnTo>
                <a:lnTo>
                  <a:pt x="2613" y="887"/>
                </a:lnTo>
                <a:lnTo>
                  <a:pt x="2618" y="886"/>
                </a:lnTo>
                <a:lnTo>
                  <a:pt x="2622" y="884"/>
                </a:lnTo>
                <a:lnTo>
                  <a:pt x="2626" y="882"/>
                </a:lnTo>
                <a:lnTo>
                  <a:pt x="2629" y="879"/>
                </a:lnTo>
                <a:lnTo>
                  <a:pt x="2633" y="876"/>
                </a:lnTo>
                <a:lnTo>
                  <a:pt x="2636" y="873"/>
                </a:lnTo>
                <a:lnTo>
                  <a:pt x="2639" y="869"/>
                </a:lnTo>
                <a:lnTo>
                  <a:pt x="2641" y="865"/>
                </a:lnTo>
                <a:lnTo>
                  <a:pt x="2643" y="861"/>
                </a:lnTo>
                <a:lnTo>
                  <a:pt x="2644" y="857"/>
                </a:lnTo>
                <a:lnTo>
                  <a:pt x="2645" y="853"/>
                </a:lnTo>
                <a:lnTo>
                  <a:pt x="2646" y="848"/>
                </a:lnTo>
                <a:lnTo>
                  <a:pt x="2646" y="843"/>
                </a:lnTo>
                <a:lnTo>
                  <a:pt x="2646" y="694"/>
                </a:lnTo>
                <a:close/>
                <a:moveTo>
                  <a:pt x="2788" y="828"/>
                </a:moveTo>
                <a:lnTo>
                  <a:pt x="2788" y="930"/>
                </a:lnTo>
                <a:lnTo>
                  <a:pt x="2739" y="930"/>
                </a:lnTo>
                <a:lnTo>
                  <a:pt x="2739" y="753"/>
                </a:lnTo>
                <a:lnTo>
                  <a:pt x="2786" y="753"/>
                </a:lnTo>
                <a:lnTo>
                  <a:pt x="2786" y="784"/>
                </a:lnTo>
                <a:lnTo>
                  <a:pt x="2790" y="777"/>
                </a:lnTo>
                <a:lnTo>
                  <a:pt x="2796" y="770"/>
                </a:lnTo>
                <a:lnTo>
                  <a:pt x="2801" y="765"/>
                </a:lnTo>
                <a:lnTo>
                  <a:pt x="2808" y="760"/>
                </a:lnTo>
                <a:lnTo>
                  <a:pt x="2815" y="756"/>
                </a:lnTo>
                <a:lnTo>
                  <a:pt x="2819" y="754"/>
                </a:lnTo>
                <a:lnTo>
                  <a:pt x="2823" y="753"/>
                </a:lnTo>
                <a:lnTo>
                  <a:pt x="2832" y="751"/>
                </a:lnTo>
                <a:lnTo>
                  <a:pt x="2836" y="751"/>
                </a:lnTo>
                <a:lnTo>
                  <a:pt x="2841" y="751"/>
                </a:lnTo>
                <a:lnTo>
                  <a:pt x="2848" y="751"/>
                </a:lnTo>
                <a:lnTo>
                  <a:pt x="2854" y="752"/>
                </a:lnTo>
                <a:lnTo>
                  <a:pt x="2860" y="753"/>
                </a:lnTo>
                <a:lnTo>
                  <a:pt x="2866" y="755"/>
                </a:lnTo>
                <a:lnTo>
                  <a:pt x="2871" y="758"/>
                </a:lnTo>
                <a:lnTo>
                  <a:pt x="2876" y="761"/>
                </a:lnTo>
                <a:lnTo>
                  <a:pt x="2881" y="764"/>
                </a:lnTo>
                <a:lnTo>
                  <a:pt x="2885" y="769"/>
                </a:lnTo>
                <a:lnTo>
                  <a:pt x="2889" y="773"/>
                </a:lnTo>
                <a:lnTo>
                  <a:pt x="2893" y="778"/>
                </a:lnTo>
                <a:lnTo>
                  <a:pt x="2895" y="784"/>
                </a:lnTo>
                <a:lnTo>
                  <a:pt x="2897" y="787"/>
                </a:lnTo>
                <a:lnTo>
                  <a:pt x="2898" y="790"/>
                </a:lnTo>
                <a:lnTo>
                  <a:pt x="2900" y="796"/>
                </a:lnTo>
                <a:lnTo>
                  <a:pt x="2901" y="803"/>
                </a:lnTo>
                <a:lnTo>
                  <a:pt x="2902" y="810"/>
                </a:lnTo>
                <a:lnTo>
                  <a:pt x="2902" y="817"/>
                </a:lnTo>
                <a:lnTo>
                  <a:pt x="2902" y="930"/>
                </a:lnTo>
                <a:lnTo>
                  <a:pt x="2853" y="930"/>
                </a:lnTo>
                <a:lnTo>
                  <a:pt x="2853" y="826"/>
                </a:lnTo>
                <a:lnTo>
                  <a:pt x="2853" y="818"/>
                </a:lnTo>
                <a:lnTo>
                  <a:pt x="2852" y="815"/>
                </a:lnTo>
                <a:lnTo>
                  <a:pt x="2851" y="812"/>
                </a:lnTo>
                <a:lnTo>
                  <a:pt x="2848" y="806"/>
                </a:lnTo>
                <a:lnTo>
                  <a:pt x="2847" y="803"/>
                </a:lnTo>
                <a:lnTo>
                  <a:pt x="2845" y="801"/>
                </a:lnTo>
                <a:lnTo>
                  <a:pt x="2840" y="797"/>
                </a:lnTo>
                <a:lnTo>
                  <a:pt x="2837" y="795"/>
                </a:lnTo>
                <a:lnTo>
                  <a:pt x="2835" y="794"/>
                </a:lnTo>
                <a:lnTo>
                  <a:pt x="2829" y="792"/>
                </a:lnTo>
                <a:lnTo>
                  <a:pt x="2825" y="792"/>
                </a:lnTo>
                <a:lnTo>
                  <a:pt x="2822" y="792"/>
                </a:lnTo>
                <a:lnTo>
                  <a:pt x="2814" y="792"/>
                </a:lnTo>
                <a:lnTo>
                  <a:pt x="2808" y="794"/>
                </a:lnTo>
                <a:lnTo>
                  <a:pt x="2805" y="795"/>
                </a:lnTo>
                <a:lnTo>
                  <a:pt x="2802" y="797"/>
                </a:lnTo>
                <a:lnTo>
                  <a:pt x="2800" y="799"/>
                </a:lnTo>
                <a:lnTo>
                  <a:pt x="2797" y="801"/>
                </a:lnTo>
                <a:lnTo>
                  <a:pt x="2795" y="804"/>
                </a:lnTo>
                <a:lnTo>
                  <a:pt x="2793" y="806"/>
                </a:lnTo>
                <a:lnTo>
                  <a:pt x="2792" y="809"/>
                </a:lnTo>
                <a:lnTo>
                  <a:pt x="2790" y="812"/>
                </a:lnTo>
                <a:lnTo>
                  <a:pt x="2789" y="820"/>
                </a:lnTo>
                <a:lnTo>
                  <a:pt x="2788" y="824"/>
                </a:lnTo>
                <a:lnTo>
                  <a:pt x="2788" y="828"/>
                </a:lnTo>
                <a:close/>
                <a:moveTo>
                  <a:pt x="2966" y="730"/>
                </a:moveTo>
                <a:lnTo>
                  <a:pt x="2961" y="730"/>
                </a:lnTo>
                <a:lnTo>
                  <a:pt x="2956" y="729"/>
                </a:lnTo>
                <a:lnTo>
                  <a:pt x="2952" y="726"/>
                </a:lnTo>
                <a:lnTo>
                  <a:pt x="2948" y="723"/>
                </a:lnTo>
                <a:lnTo>
                  <a:pt x="2944" y="719"/>
                </a:lnTo>
                <a:lnTo>
                  <a:pt x="2942" y="715"/>
                </a:lnTo>
                <a:lnTo>
                  <a:pt x="2940" y="710"/>
                </a:lnTo>
                <a:lnTo>
                  <a:pt x="2940" y="705"/>
                </a:lnTo>
                <a:lnTo>
                  <a:pt x="2940" y="701"/>
                </a:lnTo>
                <a:lnTo>
                  <a:pt x="2942" y="696"/>
                </a:lnTo>
                <a:lnTo>
                  <a:pt x="2944" y="692"/>
                </a:lnTo>
                <a:lnTo>
                  <a:pt x="2948" y="688"/>
                </a:lnTo>
                <a:lnTo>
                  <a:pt x="2952" y="685"/>
                </a:lnTo>
                <a:lnTo>
                  <a:pt x="2956" y="683"/>
                </a:lnTo>
                <a:lnTo>
                  <a:pt x="2961" y="681"/>
                </a:lnTo>
                <a:lnTo>
                  <a:pt x="2966" y="681"/>
                </a:lnTo>
                <a:lnTo>
                  <a:pt x="2972" y="681"/>
                </a:lnTo>
                <a:lnTo>
                  <a:pt x="2977" y="683"/>
                </a:lnTo>
                <a:lnTo>
                  <a:pt x="2982" y="685"/>
                </a:lnTo>
                <a:lnTo>
                  <a:pt x="2986" y="688"/>
                </a:lnTo>
                <a:lnTo>
                  <a:pt x="2990" y="692"/>
                </a:lnTo>
                <a:lnTo>
                  <a:pt x="2992" y="696"/>
                </a:lnTo>
                <a:lnTo>
                  <a:pt x="2994" y="701"/>
                </a:lnTo>
                <a:lnTo>
                  <a:pt x="2994" y="705"/>
                </a:lnTo>
                <a:lnTo>
                  <a:pt x="2994" y="710"/>
                </a:lnTo>
                <a:lnTo>
                  <a:pt x="2992" y="715"/>
                </a:lnTo>
                <a:lnTo>
                  <a:pt x="2990" y="719"/>
                </a:lnTo>
                <a:lnTo>
                  <a:pt x="2986" y="723"/>
                </a:lnTo>
                <a:lnTo>
                  <a:pt x="2982" y="726"/>
                </a:lnTo>
                <a:lnTo>
                  <a:pt x="2977" y="729"/>
                </a:lnTo>
                <a:lnTo>
                  <a:pt x="2972" y="730"/>
                </a:lnTo>
                <a:lnTo>
                  <a:pt x="2966" y="730"/>
                </a:lnTo>
                <a:close/>
                <a:moveTo>
                  <a:pt x="2942" y="753"/>
                </a:moveTo>
                <a:lnTo>
                  <a:pt x="2992" y="753"/>
                </a:lnTo>
                <a:lnTo>
                  <a:pt x="2992" y="930"/>
                </a:lnTo>
                <a:lnTo>
                  <a:pt x="2942" y="930"/>
                </a:lnTo>
                <a:lnTo>
                  <a:pt x="2942" y="753"/>
                </a:lnTo>
                <a:close/>
                <a:moveTo>
                  <a:pt x="3195" y="753"/>
                </a:moveTo>
                <a:lnTo>
                  <a:pt x="3134" y="930"/>
                </a:lnTo>
                <a:lnTo>
                  <a:pt x="3078" y="930"/>
                </a:lnTo>
                <a:lnTo>
                  <a:pt x="3017" y="753"/>
                </a:lnTo>
                <a:lnTo>
                  <a:pt x="3068" y="753"/>
                </a:lnTo>
                <a:lnTo>
                  <a:pt x="3105" y="880"/>
                </a:lnTo>
                <a:lnTo>
                  <a:pt x="3143" y="753"/>
                </a:lnTo>
                <a:lnTo>
                  <a:pt x="3195" y="753"/>
                </a:lnTo>
                <a:close/>
                <a:moveTo>
                  <a:pt x="3294" y="933"/>
                </a:moveTo>
                <a:lnTo>
                  <a:pt x="3287" y="933"/>
                </a:lnTo>
                <a:lnTo>
                  <a:pt x="3280" y="933"/>
                </a:lnTo>
                <a:lnTo>
                  <a:pt x="3268" y="931"/>
                </a:lnTo>
                <a:lnTo>
                  <a:pt x="3263" y="929"/>
                </a:lnTo>
                <a:lnTo>
                  <a:pt x="3257" y="927"/>
                </a:lnTo>
                <a:lnTo>
                  <a:pt x="3247" y="922"/>
                </a:lnTo>
                <a:lnTo>
                  <a:pt x="3242" y="919"/>
                </a:lnTo>
                <a:lnTo>
                  <a:pt x="3237" y="916"/>
                </a:lnTo>
                <a:lnTo>
                  <a:pt x="3233" y="913"/>
                </a:lnTo>
                <a:lnTo>
                  <a:pt x="3229" y="909"/>
                </a:lnTo>
                <a:lnTo>
                  <a:pt x="3222" y="900"/>
                </a:lnTo>
                <a:lnTo>
                  <a:pt x="3219" y="896"/>
                </a:lnTo>
                <a:lnTo>
                  <a:pt x="3216" y="891"/>
                </a:lnTo>
                <a:lnTo>
                  <a:pt x="3212" y="880"/>
                </a:lnTo>
                <a:lnTo>
                  <a:pt x="3210" y="874"/>
                </a:lnTo>
                <a:lnTo>
                  <a:pt x="3209" y="868"/>
                </a:lnTo>
                <a:lnTo>
                  <a:pt x="3207" y="862"/>
                </a:lnTo>
                <a:lnTo>
                  <a:pt x="3207" y="856"/>
                </a:lnTo>
                <a:lnTo>
                  <a:pt x="3206" y="849"/>
                </a:lnTo>
                <a:lnTo>
                  <a:pt x="3206" y="842"/>
                </a:lnTo>
                <a:lnTo>
                  <a:pt x="3206" y="836"/>
                </a:lnTo>
                <a:lnTo>
                  <a:pt x="3207" y="829"/>
                </a:lnTo>
                <a:lnTo>
                  <a:pt x="3207" y="823"/>
                </a:lnTo>
                <a:lnTo>
                  <a:pt x="3209" y="817"/>
                </a:lnTo>
                <a:lnTo>
                  <a:pt x="3212" y="805"/>
                </a:lnTo>
                <a:lnTo>
                  <a:pt x="3214" y="800"/>
                </a:lnTo>
                <a:lnTo>
                  <a:pt x="3216" y="794"/>
                </a:lnTo>
                <a:lnTo>
                  <a:pt x="3222" y="785"/>
                </a:lnTo>
                <a:lnTo>
                  <a:pt x="3226" y="780"/>
                </a:lnTo>
                <a:lnTo>
                  <a:pt x="3229" y="776"/>
                </a:lnTo>
                <a:lnTo>
                  <a:pt x="3233" y="772"/>
                </a:lnTo>
                <a:lnTo>
                  <a:pt x="3237" y="769"/>
                </a:lnTo>
                <a:lnTo>
                  <a:pt x="3246" y="762"/>
                </a:lnTo>
                <a:lnTo>
                  <a:pt x="3251" y="760"/>
                </a:lnTo>
                <a:lnTo>
                  <a:pt x="3256" y="757"/>
                </a:lnTo>
                <a:lnTo>
                  <a:pt x="3262" y="755"/>
                </a:lnTo>
                <a:lnTo>
                  <a:pt x="3267" y="754"/>
                </a:lnTo>
                <a:lnTo>
                  <a:pt x="3273" y="752"/>
                </a:lnTo>
                <a:lnTo>
                  <a:pt x="3279" y="752"/>
                </a:lnTo>
                <a:lnTo>
                  <a:pt x="3292" y="751"/>
                </a:lnTo>
                <a:lnTo>
                  <a:pt x="3303" y="751"/>
                </a:lnTo>
                <a:lnTo>
                  <a:pt x="3314" y="753"/>
                </a:lnTo>
                <a:lnTo>
                  <a:pt x="3319" y="755"/>
                </a:lnTo>
                <a:lnTo>
                  <a:pt x="3324" y="756"/>
                </a:lnTo>
                <a:lnTo>
                  <a:pt x="3334" y="761"/>
                </a:lnTo>
                <a:lnTo>
                  <a:pt x="3343" y="766"/>
                </a:lnTo>
                <a:lnTo>
                  <a:pt x="3347" y="770"/>
                </a:lnTo>
                <a:lnTo>
                  <a:pt x="3351" y="773"/>
                </a:lnTo>
                <a:lnTo>
                  <a:pt x="3358" y="781"/>
                </a:lnTo>
                <a:lnTo>
                  <a:pt x="3361" y="786"/>
                </a:lnTo>
                <a:lnTo>
                  <a:pt x="3364" y="791"/>
                </a:lnTo>
                <a:lnTo>
                  <a:pt x="3366" y="796"/>
                </a:lnTo>
                <a:lnTo>
                  <a:pt x="3368" y="801"/>
                </a:lnTo>
                <a:lnTo>
                  <a:pt x="3370" y="807"/>
                </a:lnTo>
                <a:lnTo>
                  <a:pt x="3372" y="813"/>
                </a:lnTo>
                <a:lnTo>
                  <a:pt x="3373" y="819"/>
                </a:lnTo>
                <a:lnTo>
                  <a:pt x="3374" y="826"/>
                </a:lnTo>
                <a:lnTo>
                  <a:pt x="3374" y="833"/>
                </a:lnTo>
                <a:lnTo>
                  <a:pt x="3375" y="841"/>
                </a:lnTo>
                <a:lnTo>
                  <a:pt x="3375" y="854"/>
                </a:lnTo>
                <a:lnTo>
                  <a:pt x="3254" y="854"/>
                </a:lnTo>
                <a:lnTo>
                  <a:pt x="3254" y="859"/>
                </a:lnTo>
                <a:lnTo>
                  <a:pt x="3255" y="863"/>
                </a:lnTo>
                <a:lnTo>
                  <a:pt x="3256" y="868"/>
                </a:lnTo>
                <a:lnTo>
                  <a:pt x="3257" y="872"/>
                </a:lnTo>
                <a:lnTo>
                  <a:pt x="3260" y="879"/>
                </a:lnTo>
                <a:lnTo>
                  <a:pt x="3263" y="882"/>
                </a:lnTo>
                <a:lnTo>
                  <a:pt x="3265" y="885"/>
                </a:lnTo>
                <a:lnTo>
                  <a:pt x="3268" y="888"/>
                </a:lnTo>
                <a:lnTo>
                  <a:pt x="3271" y="890"/>
                </a:lnTo>
                <a:lnTo>
                  <a:pt x="3274" y="892"/>
                </a:lnTo>
                <a:lnTo>
                  <a:pt x="3278" y="894"/>
                </a:lnTo>
                <a:lnTo>
                  <a:pt x="3282" y="895"/>
                </a:lnTo>
                <a:lnTo>
                  <a:pt x="3286" y="896"/>
                </a:lnTo>
                <a:lnTo>
                  <a:pt x="3294" y="897"/>
                </a:lnTo>
                <a:lnTo>
                  <a:pt x="3300" y="896"/>
                </a:lnTo>
                <a:lnTo>
                  <a:pt x="3306" y="895"/>
                </a:lnTo>
                <a:lnTo>
                  <a:pt x="3311" y="894"/>
                </a:lnTo>
                <a:lnTo>
                  <a:pt x="3316" y="892"/>
                </a:lnTo>
                <a:lnTo>
                  <a:pt x="3318" y="890"/>
                </a:lnTo>
                <a:lnTo>
                  <a:pt x="3320" y="889"/>
                </a:lnTo>
                <a:lnTo>
                  <a:pt x="3323" y="885"/>
                </a:lnTo>
                <a:lnTo>
                  <a:pt x="3326" y="881"/>
                </a:lnTo>
                <a:lnTo>
                  <a:pt x="3328" y="876"/>
                </a:lnTo>
                <a:lnTo>
                  <a:pt x="3374" y="879"/>
                </a:lnTo>
                <a:lnTo>
                  <a:pt x="3372" y="885"/>
                </a:lnTo>
                <a:lnTo>
                  <a:pt x="3370" y="891"/>
                </a:lnTo>
                <a:lnTo>
                  <a:pt x="3367" y="896"/>
                </a:lnTo>
                <a:lnTo>
                  <a:pt x="3364" y="901"/>
                </a:lnTo>
                <a:lnTo>
                  <a:pt x="3361" y="906"/>
                </a:lnTo>
                <a:lnTo>
                  <a:pt x="3357" y="911"/>
                </a:lnTo>
                <a:lnTo>
                  <a:pt x="3352" y="915"/>
                </a:lnTo>
                <a:lnTo>
                  <a:pt x="3347" y="919"/>
                </a:lnTo>
                <a:lnTo>
                  <a:pt x="3342" y="922"/>
                </a:lnTo>
                <a:lnTo>
                  <a:pt x="3336" y="925"/>
                </a:lnTo>
                <a:lnTo>
                  <a:pt x="3330" y="928"/>
                </a:lnTo>
                <a:lnTo>
                  <a:pt x="3323" y="930"/>
                </a:lnTo>
                <a:lnTo>
                  <a:pt x="3320" y="930"/>
                </a:lnTo>
                <a:lnTo>
                  <a:pt x="3316" y="931"/>
                </a:lnTo>
                <a:lnTo>
                  <a:pt x="3309" y="932"/>
                </a:lnTo>
                <a:lnTo>
                  <a:pt x="3302" y="933"/>
                </a:lnTo>
                <a:lnTo>
                  <a:pt x="3294" y="933"/>
                </a:lnTo>
                <a:close/>
                <a:moveTo>
                  <a:pt x="3254" y="824"/>
                </a:moveTo>
                <a:lnTo>
                  <a:pt x="3329" y="824"/>
                </a:lnTo>
                <a:lnTo>
                  <a:pt x="3328" y="820"/>
                </a:lnTo>
                <a:lnTo>
                  <a:pt x="3328" y="816"/>
                </a:lnTo>
                <a:lnTo>
                  <a:pt x="3327" y="813"/>
                </a:lnTo>
                <a:lnTo>
                  <a:pt x="3326" y="809"/>
                </a:lnTo>
                <a:lnTo>
                  <a:pt x="3324" y="806"/>
                </a:lnTo>
                <a:lnTo>
                  <a:pt x="3323" y="803"/>
                </a:lnTo>
                <a:lnTo>
                  <a:pt x="3321" y="800"/>
                </a:lnTo>
                <a:lnTo>
                  <a:pt x="3318" y="798"/>
                </a:lnTo>
                <a:lnTo>
                  <a:pt x="3313" y="793"/>
                </a:lnTo>
                <a:lnTo>
                  <a:pt x="3307" y="790"/>
                </a:lnTo>
                <a:lnTo>
                  <a:pt x="3300" y="788"/>
                </a:lnTo>
                <a:lnTo>
                  <a:pt x="3292" y="787"/>
                </a:lnTo>
                <a:lnTo>
                  <a:pt x="3285" y="788"/>
                </a:lnTo>
                <a:lnTo>
                  <a:pt x="3281" y="789"/>
                </a:lnTo>
                <a:lnTo>
                  <a:pt x="3278" y="790"/>
                </a:lnTo>
                <a:lnTo>
                  <a:pt x="3271" y="793"/>
                </a:lnTo>
                <a:lnTo>
                  <a:pt x="3268" y="796"/>
                </a:lnTo>
                <a:lnTo>
                  <a:pt x="3266" y="798"/>
                </a:lnTo>
                <a:lnTo>
                  <a:pt x="3261" y="804"/>
                </a:lnTo>
                <a:lnTo>
                  <a:pt x="3258" y="810"/>
                </a:lnTo>
                <a:lnTo>
                  <a:pt x="3256" y="813"/>
                </a:lnTo>
                <a:lnTo>
                  <a:pt x="3255" y="816"/>
                </a:lnTo>
                <a:lnTo>
                  <a:pt x="3254" y="824"/>
                </a:lnTo>
                <a:close/>
                <a:moveTo>
                  <a:pt x="3409" y="930"/>
                </a:moveTo>
                <a:lnTo>
                  <a:pt x="3409" y="753"/>
                </a:lnTo>
                <a:lnTo>
                  <a:pt x="3457" y="753"/>
                </a:lnTo>
                <a:lnTo>
                  <a:pt x="3457" y="784"/>
                </a:lnTo>
                <a:lnTo>
                  <a:pt x="3461" y="776"/>
                </a:lnTo>
                <a:lnTo>
                  <a:pt x="3465" y="769"/>
                </a:lnTo>
                <a:lnTo>
                  <a:pt x="3470" y="764"/>
                </a:lnTo>
                <a:lnTo>
                  <a:pt x="3475" y="759"/>
                </a:lnTo>
                <a:lnTo>
                  <a:pt x="3478" y="757"/>
                </a:lnTo>
                <a:lnTo>
                  <a:pt x="3481" y="755"/>
                </a:lnTo>
                <a:lnTo>
                  <a:pt x="3487" y="753"/>
                </a:lnTo>
                <a:lnTo>
                  <a:pt x="3494" y="751"/>
                </a:lnTo>
                <a:lnTo>
                  <a:pt x="3501" y="751"/>
                </a:lnTo>
                <a:lnTo>
                  <a:pt x="3509" y="751"/>
                </a:lnTo>
                <a:lnTo>
                  <a:pt x="3517" y="752"/>
                </a:lnTo>
                <a:lnTo>
                  <a:pt x="3517" y="796"/>
                </a:lnTo>
                <a:lnTo>
                  <a:pt x="3513" y="795"/>
                </a:lnTo>
                <a:lnTo>
                  <a:pt x="3507" y="794"/>
                </a:lnTo>
                <a:lnTo>
                  <a:pt x="3496" y="793"/>
                </a:lnTo>
                <a:lnTo>
                  <a:pt x="3488" y="794"/>
                </a:lnTo>
                <a:lnTo>
                  <a:pt x="3485" y="795"/>
                </a:lnTo>
                <a:lnTo>
                  <a:pt x="3481" y="796"/>
                </a:lnTo>
                <a:lnTo>
                  <a:pt x="3478" y="797"/>
                </a:lnTo>
                <a:lnTo>
                  <a:pt x="3475" y="799"/>
                </a:lnTo>
                <a:lnTo>
                  <a:pt x="3472" y="801"/>
                </a:lnTo>
                <a:lnTo>
                  <a:pt x="3469" y="803"/>
                </a:lnTo>
                <a:lnTo>
                  <a:pt x="3465" y="809"/>
                </a:lnTo>
                <a:lnTo>
                  <a:pt x="3463" y="812"/>
                </a:lnTo>
                <a:lnTo>
                  <a:pt x="3461" y="815"/>
                </a:lnTo>
                <a:lnTo>
                  <a:pt x="3460" y="818"/>
                </a:lnTo>
                <a:lnTo>
                  <a:pt x="3459" y="822"/>
                </a:lnTo>
                <a:lnTo>
                  <a:pt x="3459" y="826"/>
                </a:lnTo>
                <a:lnTo>
                  <a:pt x="3459" y="830"/>
                </a:lnTo>
                <a:lnTo>
                  <a:pt x="3459" y="930"/>
                </a:lnTo>
                <a:lnTo>
                  <a:pt x="3409" y="930"/>
                </a:lnTo>
                <a:close/>
                <a:moveTo>
                  <a:pt x="3690" y="804"/>
                </a:moveTo>
                <a:lnTo>
                  <a:pt x="3645" y="806"/>
                </a:lnTo>
                <a:lnTo>
                  <a:pt x="3644" y="802"/>
                </a:lnTo>
                <a:lnTo>
                  <a:pt x="3642" y="798"/>
                </a:lnTo>
                <a:lnTo>
                  <a:pt x="3639" y="795"/>
                </a:lnTo>
                <a:lnTo>
                  <a:pt x="3636" y="792"/>
                </a:lnTo>
                <a:lnTo>
                  <a:pt x="3632" y="789"/>
                </a:lnTo>
                <a:lnTo>
                  <a:pt x="3627" y="787"/>
                </a:lnTo>
                <a:lnTo>
                  <a:pt x="3622" y="786"/>
                </a:lnTo>
                <a:lnTo>
                  <a:pt x="3616" y="786"/>
                </a:lnTo>
                <a:lnTo>
                  <a:pt x="3610" y="786"/>
                </a:lnTo>
                <a:lnTo>
                  <a:pt x="3605" y="787"/>
                </a:lnTo>
                <a:lnTo>
                  <a:pt x="3601" y="788"/>
                </a:lnTo>
                <a:lnTo>
                  <a:pt x="3596" y="790"/>
                </a:lnTo>
                <a:lnTo>
                  <a:pt x="3593" y="793"/>
                </a:lnTo>
                <a:lnTo>
                  <a:pt x="3591" y="796"/>
                </a:lnTo>
                <a:lnTo>
                  <a:pt x="3589" y="799"/>
                </a:lnTo>
                <a:lnTo>
                  <a:pt x="3589" y="803"/>
                </a:lnTo>
                <a:lnTo>
                  <a:pt x="3589" y="806"/>
                </a:lnTo>
                <a:lnTo>
                  <a:pt x="3590" y="809"/>
                </a:lnTo>
                <a:lnTo>
                  <a:pt x="3591" y="811"/>
                </a:lnTo>
                <a:lnTo>
                  <a:pt x="3594" y="814"/>
                </a:lnTo>
                <a:lnTo>
                  <a:pt x="3597" y="816"/>
                </a:lnTo>
                <a:lnTo>
                  <a:pt x="3601" y="818"/>
                </a:lnTo>
                <a:lnTo>
                  <a:pt x="3605" y="819"/>
                </a:lnTo>
                <a:lnTo>
                  <a:pt x="3611" y="821"/>
                </a:lnTo>
                <a:lnTo>
                  <a:pt x="3643" y="827"/>
                </a:lnTo>
                <a:lnTo>
                  <a:pt x="3649" y="829"/>
                </a:lnTo>
                <a:lnTo>
                  <a:pt x="3655" y="830"/>
                </a:lnTo>
                <a:lnTo>
                  <a:pt x="3660" y="832"/>
                </a:lnTo>
                <a:lnTo>
                  <a:pt x="3665" y="834"/>
                </a:lnTo>
                <a:lnTo>
                  <a:pt x="3674" y="839"/>
                </a:lnTo>
                <a:lnTo>
                  <a:pt x="3681" y="844"/>
                </a:lnTo>
                <a:lnTo>
                  <a:pt x="3684" y="848"/>
                </a:lnTo>
                <a:lnTo>
                  <a:pt x="3687" y="851"/>
                </a:lnTo>
                <a:lnTo>
                  <a:pt x="3689" y="854"/>
                </a:lnTo>
                <a:lnTo>
                  <a:pt x="3691" y="858"/>
                </a:lnTo>
                <a:lnTo>
                  <a:pt x="3693" y="866"/>
                </a:lnTo>
                <a:lnTo>
                  <a:pt x="3694" y="870"/>
                </a:lnTo>
                <a:lnTo>
                  <a:pt x="3694" y="875"/>
                </a:lnTo>
                <a:lnTo>
                  <a:pt x="3694" y="879"/>
                </a:lnTo>
                <a:lnTo>
                  <a:pt x="3694" y="883"/>
                </a:lnTo>
                <a:lnTo>
                  <a:pt x="3693" y="888"/>
                </a:lnTo>
                <a:lnTo>
                  <a:pt x="3692" y="891"/>
                </a:lnTo>
                <a:lnTo>
                  <a:pt x="3690" y="895"/>
                </a:lnTo>
                <a:lnTo>
                  <a:pt x="3688" y="899"/>
                </a:lnTo>
                <a:lnTo>
                  <a:pt x="3686" y="902"/>
                </a:lnTo>
                <a:lnTo>
                  <a:pt x="3684" y="906"/>
                </a:lnTo>
                <a:lnTo>
                  <a:pt x="3678" y="912"/>
                </a:lnTo>
                <a:lnTo>
                  <a:pt x="3672" y="917"/>
                </a:lnTo>
                <a:lnTo>
                  <a:pt x="3664" y="922"/>
                </a:lnTo>
                <a:lnTo>
                  <a:pt x="3656" y="926"/>
                </a:lnTo>
                <a:lnTo>
                  <a:pt x="3647" y="929"/>
                </a:lnTo>
                <a:lnTo>
                  <a:pt x="3637" y="931"/>
                </a:lnTo>
                <a:lnTo>
                  <a:pt x="3627" y="933"/>
                </a:lnTo>
                <a:lnTo>
                  <a:pt x="3615" y="933"/>
                </a:lnTo>
                <a:lnTo>
                  <a:pt x="3607" y="933"/>
                </a:lnTo>
                <a:lnTo>
                  <a:pt x="3599" y="932"/>
                </a:lnTo>
                <a:lnTo>
                  <a:pt x="3591" y="931"/>
                </a:lnTo>
                <a:lnTo>
                  <a:pt x="3584" y="930"/>
                </a:lnTo>
                <a:lnTo>
                  <a:pt x="3577" y="928"/>
                </a:lnTo>
                <a:lnTo>
                  <a:pt x="3571" y="925"/>
                </a:lnTo>
                <a:lnTo>
                  <a:pt x="3565" y="922"/>
                </a:lnTo>
                <a:lnTo>
                  <a:pt x="3560" y="919"/>
                </a:lnTo>
                <a:lnTo>
                  <a:pt x="3555" y="915"/>
                </a:lnTo>
                <a:lnTo>
                  <a:pt x="3550" y="911"/>
                </a:lnTo>
                <a:lnTo>
                  <a:pt x="3546" y="906"/>
                </a:lnTo>
                <a:lnTo>
                  <a:pt x="3543" y="901"/>
                </a:lnTo>
                <a:lnTo>
                  <a:pt x="3540" y="896"/>
                </a:lnTo>
                <a:lnTo>
                  <a:pt x="3538" y="891"/>
                </a:lnTo>
                <a:lnTo>
                  <a:pt x="3536" y="885"/>
                </a:lnTo>
                <a:lnTo>
                  <a:pt x="3535" y="879"/>
                </a:lnTo>
                <a:lnTo>
                  <a:pt x="3584" y="876"/>
                </a:lnTo>
                <a:lnTo>
                  <a:pt x="3585" y="881"/>
                </a:lnTo>
                <a:lnTo>
                  <a:pt x="3587" y="886"/>
                </a:lnTo>
                <a:lnTo>
                  <a:pt x="3590" y="889"/>
                </a:lnTo>
                <a:lnTo>
                  <a:pt x="3594" y="892"/>
                </a:lnTo>
                <a:lnTo>
                  <a:pt x="3599" y="895"/>
                </a:lnTo>
                <a:lnTo>
                  <a:pt x="3604" y="897"/>
                </a:lnTo>
                <a:lnTo>
                  <a:pt x="3609" y="898"/>
                </a:lnTo>
                <a:lnTo>
                  <a:pt x="3616" y="898"/>
                </a:lnTo>
                <a:lnTo>
                  <a:pt x="3622" y="898"/>
                </a:lnTo>
                <a:lnTo>
                  <a:pt x="3627" y="897"/>
                </a:lnTo>
                <a:lnTo>
                  <a:pt x="3632" y="895"/>
                </a:lnTo>
                <a:lnTo>
                  <a:pt x="3634" y="894"/>
                </a:lnTo>
                <a:lnTo>
                  <a:pt x="3636" y="893"/>
                </a:lnTo>
                <a:lnTo>
                  <a:pt x="3640" y="890"/>
                </a:lnTo>
                <a:lnTo>
                  <a:pt x="3642" y="887"/>
                </a:lnTo>
                <a:lnTo>
                  <a:pt x="3643" y="886"/>
                </a:lnTo>
                <a:lnTo>
                  <a:pt x="3644" y="884"/>
                </a:lnTo>
                <a:lnTo>
                  <a:pt x="3644" y="880"/>
                </a:lnTo>
                <a:lnTo>
                  <a:pt x="3644" y="877"/>
                </a:lnTo>
                <a:lnTo>
                  <a:pt x="3643" y="874"/>
                </a:lnTo>
                <a:lnTo>
                  <a:pt x="3641" y="871"/>
                </a:lnTo>
                <a:lnTo>
                  <a:pt x="3639" y="869"/>
                </a:lnTo>
                <a:lnTo>
                  <a:pt x="3635" y="867"/>
                </a:lnTo>
                <a:lnTo>
                  <a:pt x="3631" y="865"/>
                </a:lnTo>
                <a:lnTo>
                  <a:pt x="3627" y="864"/>
                </a:lnTo>
                <a:lnTo>
                  <a:pt x="3622" y="862"/>
                </a:lnTo>
                <a:lnTo>
                  <a:pt x="3591" y="856"/>
                </a:lnTo>
                <a:lnTo>
                  <a:pt x="3585" y="855"/>
                </a:lnTo>
                <a:lnTo>
                  <a:pt x="3579" y="853"/>
                </a:lnTo>
                <a:lnTo>
                  <a:pt x="3569" y="849"/>
                </a:lnTo>
                <a:lnTo>
                  <a:pt x="3564" y="847"/>
                </a:lnTo>
                <a:lnTo>
                  <a:pt x="3560" y="844"/>
                </a:lnTo>
                <a:lnTo>
                  <a:pt x="3556" y="842"/>
                </a:lnTo>
                <a:lnTo>
                  <a:pt x="3553" y="839"/>
                </a:lnTo>
                <a:lnTo>
                  <a:pt x="3550" y="835"/>
                </a:lnTo>
                <a:lnTo>
                  <a:pt x="3547" y="832"/>
                </a:lnTo>
                <a:lnTo>
                  <a:pt x="3545" y="828"/>
                </a:lnTo>
                <a:lnTo>
                  <a:pt x="3543" y="824"/>
                </a:lnTo>
                <a:lnTo>
                  <a:pt x="3542" y="820"/>
                </a:lnTo>
                <a:lnTo>
                  <a:pt x="3541" y="815"/>
                </a:lnTo>
                <a:lnTo>
                  <a:pt x="3540" y="811"/>
                </a:lnTo>
                <a:lnTo>
                  <a:pt x="3540" y="806"/>
                </a:lnTo>
                <a:lnTo>
                  <a:pt x="3540" y="800"/>
                </a:lnTo>
                <a:lnTo>
                  <a:pt x="3541" y="794"/>
                </a:lnTo>
                <a:lnTo>
                  <a:pt x="3543" y="788"/>
                </a:lnTo>
                <a:lnTo>
                  <a:pt x="3545" y="783"/>
                </a:lnTo>
                <a:lnTo>
                  <a:pt x="3548" y="778"/>
                </a:lnTo>
                <a:lnTo>
                  <a:pt x="3551" y="774"/>
                </a:lnTo>
                <a:lnTo>
                  <a:pt x="3556" y="769"/>
                </a:lnTo>
                <a:lnTo>
                  <a:pt x="3560" y="766"/>
                </a:lnTo>
                <a:lnTo>
                  <a:pt x="3566" y="762"/>
                </a:lnTo>
                <a:lnTo>
                  <a:pt x="3572" y="759"/>
                </a:lnTo>
                <a:lnTo>
                  <a:pt x="3578" y="757"/>
                </a:lnTo>
                <a:lnTo>
                  <a:pt x="3584" y="754"/>
                </a:lnTo>
                <a:lnTo>
                  <a:pt x="3588" y="754"/>
                </a:lnTo>
                <a:lnTo>
                  <a:pt x="3591" y="753"/>
                </a:lnTo>
                <a:lnTo>
                  <a:pt x="3599" y="752"/>
                </a:lnTo>
                <a:lnTo>
                  <a:pt x="3607" y="751"/>
                </a:lnTo>
                <a:lnTo>
                  <a:pt x="3615" y="751"/>
                </a:lnTo>
                <a:lnTo>
                  <a:pt x="3623" y="751"/>
                </a:lnTo>
                <a:lnTo>
                  <a:pt x="3631" y="752"/>
                </a:lnTo>
                <a:lnTo>
                  <a:pt x="3638" y="753"/>
                </a:lnTo>
                <a:lnTo>
                  <a:pt x="3645" y="754"/>
                </a:lnTo>
                <a:lnTo>
                  <a:pt x="3651" y="756"/>
                </a:lnTo>
                <a:lnTo>
                  <a:pt x="3657" y="759"/>
                </a:lnTo>
                <a:lnTo>
                  <a:pt x="3663" y="762"/>
                </a:lnTo>
                <a:lnTo>
                  <a:pt x="3668" y="765"/>
                </a:lnTo>
                <a:lnTo>
                  <a:pt x="3672" y="769"/>
                </a:lnTo>
                <a:lnTo>
                  <a:pt x="3676" y="773"/>
                </a:lnTo>
                <a:lnTo>
                  <a:pt x="3680" y="777"/>
                </a:lnTo>
                <a:lnTo>
                  <a:pt x="3683" y="782"/>
                </a:lnTo>
                <a:lnTo>
                  <a:pt x="3685" y="787"/>
                </a:lnTo>
                <a:lnTo>
                  <a:pt x="3688" y="792"/>
                </a:lnTo>
                <a:lnTo>
                  <a:pt x="3689" y="798"/>
                </a:lnTo>
                <a:lnTo>
                  <a:pt x="3690" y="804"/>
                </a:lnTo>
                <a:close/>
                <a:moveTo>
                  <a:pt x="3751" y="730"/>
                </a:moveTo>
                <a:lnTo>
                  <a:pt x="3746" y="730"/>
                </a:lnTo>
                <a:lnTo>
                  <a:pt x="3741" y="729"/>
                </a:lnTo>
                <a:lnTo>
                  <a:pt x="3736" y="726"/>
                </a:lnTo>
                <a:lnTo>
                  <a:pt x="3732" y="723"/>
                </a:lnTo>
                <a:lnTo>
                  <a:pt x="3729" y="719"/>
                </a:lnTo>
                <a:lnTo>
                  <a:pt x="3726" y="715"/>
                </a:lnTo>
                <a:lnTo>
                  <a:pt x="3725" y="710"/>
                </a:lnTo>
                <a:lnTo>
                  <a:pt x="3724" y="705"/>
                </a:lnTo>
                <a:lnTo>
                  <a:pt x="3725" y="701"/>
                </a:lnTo>
                <a:lnTo>
                  <a:pt x="3726" y="696"/>
                </a:lnTo>
                <a:lnTo>
                  <a:pt x="3729" y="692"/>
                </a:lnTo>
                <a:lnTo>
                  <a:pt x="3732" y="688"/>
                </a:lnTo>
                <a:lnTo>
                  <a:pt x="3736" y="685"/>
                </a:lnTo>
                <a:lnTo>
                  <a:pt x="3741" y="683"/>
                </a:lnTo>
                <a:lnTo>
                  <a:pt x="3746" y="681"/>
                </a:lnTo>
                <a:lnTo>
                  <a:pt x="3751" y="681"/>
                </a:lnTo>
                <a:lnTo>
                  <a:pt x="3756" y="681"/>
                </a:lnTo>
                <a:lnTo>
                  <a:pt x="3761" y="683"/>
                </a:lnTo>
                <a:lnTo>
                  <a:pt x="3765" y="685"/>
                </a:lnTo>
                <a:lnTo>
                  <a:pt x="3770" y="688"/>
                </a:lnTo>
                <a:lnTo>
                  <a:pt x="3773" y="692"/>
                </a:lnTo>
                <a:lnTo>
                  <a:pt x="3775" y="696"/>
                </a:lnTo>
                <a:lnTo>
                  <a:pt x="3777" y="701"/>
                </a:lnTo>
                <a:lnTo>
                  <a:pt x="3777" y="705"/>
                </a:lnTo>
                <a:lnTo>
                  <a:pt x="3777" y="710"/>
                </a:lnTo>
                <a:lnTo>
                  <a:pt x="3775" y="715"/>
                </a:lnTo>
                <a:lnTo>
                  <a:pt x="3773" y="719"/>
                </a:lnTo>
                <a:lnTo>
                  <a:pt x="3770" y="723"/>
                </a:lnTo>
                <a:lnTo>
                  <a:pt x="3765" y="726"/>
                </a:lnTo>
                <a:lnTo>
                  <a:pt x="3761" y="729"/>
                </a:lnTo>
                <a:lnTo>
                  <a:pt x="3756" y="730"/>
                </a:lnTo>
                <a:lnTo>
                  <a:pt x="3751" y="730"/>
                </a:lnTo>
                <a:close/>
                <a:moveTo>
                  <a:pt x="3726" y="753"/>
                </a:moveTo>
                <a:lnTo>
                  <a:pt x="3775" y="753"/>
                </a:lnTo>
                <a:lnTo>
                  <a:pt x="3775" y="930"/>
                </a:lnTo>
                <a:lnTo>
                  <a:pt x="3726" y="930"/>
                </a:lnTo>
                <a:lnTo>
                  <a:pt x="3726" y="753"/>
                </a:lnTo>
                <a:close/>
                <a:moveTo>
                  <a:pt x="3908" y="753"/>
                </a:moveTo>
                <a:lnTo>
                  <a:pt x="3908" y="790"/>
                </a:lnTo>
                <a:lnTo>
                  <a:pt x="3874" y="790"/>
                </a:lnTo>
                <a:lnTo>
                  <a:pt x="3874" y="876"/>
                </a:lnTo>
                <a:lnTo>
                  <a:pt x="3874" y="880"/>
                </a:lnTo>
                <a:lnTo>
                  <a:pt x="3875" y="884"/>
                </a:lnTo>
                <a:lnTo>
                  <a:pt x="3876" y="886"/>
                </a:lnTo>
                <a:lnTo>
                  <a:pt x="3877" y="887"/>
                </a:lnTo>
                <a:lnTo>
                  <a:pt x="3879" y="889"/>
                </a:lnTo>
                <a:lnTo>
                  <a:pt x="3881" y="891"/>
                </a:lnTo>
                <a:lnTo>
                  <a:pt x="3884" y="892"/>
                </a:lnTo>
                <a:lnTo>
                  <a:pt x="3887" y="893"/>
                </a:lnTo>
                <a:lnTo>
                  <a:pt x="3891" y="893"/>
                </a:lnTo>
                <a:lnTo>
                  <a:pt x="3899" y="892"/>
                </a:lnTo>
                <a:lnTo>
                  <a:pt x="3904" y="891"/>
                </a:lnTo>
                <a:lnTo>
                  <a:pt x="3912" y="928"/>
                </a:lnTo>
                <a:lnTo>
                  <a:pt x="3901" y="930"/>
                </a:lnTo>
                <a:lnTo>
                  <a:pt x="3893" y="932"/>
                </a:lnTo>
                <a:lnTo>
                  <a:pt x="3884" y="932"/>
                </a:lnTo>
                <a:lnTo>
                  <a:pt x="3878" y="932"/>
                </a:lnTo>
                <a:lnTo>
                  <a:pt x="3871" y="932"/>
                </a:lnTo>
                <a:lnTo>
                  <a:pt x="3866" y="931"/>
                </a:lnTo>
                <a:lnTo>
                  <a:pt x="3860" y="930"/>
                </a:lnTo>
                <a:lnTo>
                  <a:pt x="3855" y="928"/>
                </a:lnTo>
                <a:lnTo>
                  <a:pt x="3850" y="926"/>
                </a:lnTo>
                <a:lnTo>
                  <a:pt x="3845" y="924"/>
                </a:lnTo>
                <a:lnTo>
                  <a:pt x="3841" y="921"/>
                </a:lnTo>
                <a:lnTo>
                  <a:pt x="3837" y="917"/>
                </a:lnTo>
                <a:lnTo>
                  <a:pt x="3834" y="914"/>
                </a:lnTo>
                <a:lnTo>
                  <a:pt x="3831" y="909"/>
                </a:lnTo>
                <a:lnTo>
                  <a:pt x="3829" y="905"/>
                </a:lnTo>
                <a:lnTo>
                  <a:pt x="3827" y="900"/>
                </a:lnTo>
                <a:lnTo>
                  <a:pt x="3826" y="894"/>
                </a:lnTo>
                <a:lnTo>
                  <a:pt x="3825" y="888"/>
                </a:lnTo>
                <a:lnTo>
                  <a:pt x="3825" y="882"/>
                </a:lnTo>
                <a:lnTo>
                  <a:pt x="3825" y="790"/>
                </a:lnTo>
                <a:lnTo>
                  <a:pt x="3801" y="790"/>
                </a:lnTo>
                <a:lnTo>
                  <a:pt x="3801" y="753"/>
                </a:lnTo>
                <a:lnTo>
                  <a:pt x="3825" y="753"/>
                </a:lnTo>
                <a:lnTo>
                  <a:pt x="3825" y="711"/>
                </a:lnTo>
                <a:lnTo>
                  <a:pt x="3874" y="711"/>
                </a:lnTo>
                <a:lnTo>
                  <a:pt x="3874" y="753"/>
                </a:lnTo>
                <a:lnTo>
                  <a:pt x="3908" y="753"/>
                </a:lnTo>
                <a:close/>
                <a:moveTo>
                  <a:pt x="3974" y="996"/>
                </a:moveTo>
                <a:lnTo>
                  <a:pt x="3965" y="996"/>
                </a:lnTo>
                <a:lnTo>
                  <a:pt x="3956" y="995"/>
                </a:lnTo>
                <a:lnTo>
                  <a:pt x="3949" y="993"/>
                </a:lnTo>
                <a:lnTo>
                  <a:pt x="3943" y="991"/>
                </a:lnTo>
                <a:lnTo>
                  <a:pt x="3954" y="954"/>
                </a:lnTo>
                <a:lnTo>
                  <a:pt x="3960" y="956"/>
                </a:lnTo>
                <a:lnTo>
                  <a:pt x="3966" y="957"/>
                </a:lnTo>
                <a:lnTo>
                  <a:pt x="3971" y="957"/>
                </a:lnTo>
                <a:lnTo>
                  <a:pt x="3976" y="957"/>
                </a:lnTo>
                <a:lnTo>
                  <a:pt x="3978" y="956"/>
                </a:lnTo>
                <a:lnTo>
                  <a:pt x="3980" y="955"/>
                </a:lnTo>
                <a:lnTo>
                  <a:pt x="3984" y="952"/>
                </a:lnTo>
                <a:lnTo>
                  <a:pt x="3987" y="948"/>
                </a:lnTo>
                <a:lnTo>
                  <a:pt x="3990" y="942"/>
                </a:lnTo>
                <a:lnTo>
                  <a:pt x="3993" y="935"/>
                </a:lnTo>
                <a:lnTo>
                  <a:pt x="3930" y="753"/>
                </a:lnTo>
                <a:lnTo>
                  <a:pt x="3981" y="753"/>
                </a:lnTo>
                <a:lnTo>
                  <a:pt x="4018" y="883"/>
                </a:lnTo>
                <a:lnTo>
                  <a:pt x="4056" y="753"/>
                </a:lnTo>
                <a:lnTo>
                  <a:pt x="4108" y="753"/>
                </a:lnTo>
                <a:lnTo>
                  <a:pt x="4040" y="949"/>
                </a:lnTo>
                <a:lnTo>
                  <a:pt x="4035" y="959"/>
                </a:lnTo>
                <a:lnTo>
                  <a:pt x="4033" y="964"/>
                </a:lnTo>
                <a:lnTo>
                  <a:pt x="4030" y="968"/>
                </a:lnTo>
                <a:lnTo>
                  <a:pt x="4024" y="976"/>
                </a:lnTo>
                <a:lnTo>
                  <a:pt x="4017" y="983"/>
                </a:lnTo>
                <a:lnTo>
                  <a:pt x="4013" y="986"/>
                </a:lnTo>
                <a:lnTo>
                  <a:pt x="4008" y="989"/>
                </a:lnTo>
                <a:lnTo>
                  <a:pt x="4003" y="991"/>
                </a:lnTo>
                <a:lnTo>
                  <a:pt x="3998" y="993"/>
                </a:lnTo>
                <a:lnTo>
                  <a:pt x="3993" y="994"/>
                </a:lnTo>
                <a:lnTo>
                  <a:pt x="3987" y="995"/>
                </a:lnTo>
                <a:lnTo>
                  <a:pt x="3980" y="996"/>
                </a:lnTo>
                <a:lnTo>
                  <a:pt x="3974" y="996"/>
                </a:lnTo>
                <a:close/>
                <a:moveTo>
                  <a:pt x="1623" y="590"/>
                </a:moveTo>
                <a:lnTo>
                  <a:pt x="1569" y="590"/>
                </a:lnTo>
                <a:lnTo>
                  <a:pt x="1651" y="354"/>
                </a:lnTo>
                <a:lnTo>
                  <a:pt x="1715" y="354"/>
                </a:lnTo>
                <a:lnTo>
                  <a:pt x="1797" y="590"/>
                </a:lnTo>
                <a:lnTo>
                  <a:pt x="1743" y="590"/>
                </a:lnTo>
                <a:lnTo>
                  <a:pt x="1726" y="536"/>
                </a:lnTo>
                <a:lnTo>
                  <a:pt x="1641" y="536"/>
                </a:lnTo>
                <a:lnTo>
                  <a:pt x="1623" y="590"/>
                </a:lnTo>
                <a:close/>
                <a:moveTo>
                  <a:pt x="1653" y="497"/>
                </a:moveTo>
                <a:lnTo>
                  <a:pt x="1713" y="497"/>
                </a:lnTo>
                <a:lnTo>
                  <a:pt x="1684" y="408"/>
                </a:lnTo>
                <a:lnTo>
                  <a:pt x="1653" y="497"/>
                </a:lnTo>
                <a:close/>
                <a:moveTo>
                  <a:pt x="1874" y="593"/>
                </a:moveTo>
                <a:lnTo>
                  <a:pt x="1867" y="593"/>
                </a:lnTo>
                <a:lnTo>
                  <a:pt x="1861" y="592"/>
                </a:lnTo>
                <a:lnTo>
                  <a:pt x="1856" y="591"/>
                </a:lnTo>
                <a:lnTo>
                  <a:pt x="1850" y="590"/>
                </a:lnTo>
                <a:lnTo>
                  <a:pt x="1845" y="588"/>
                </a:lnTo>
                <a:lnTo>
                  <a:pt x="1840" y="586"/>
                </a:lnTo>
                <a:lnTo>
                  <a:pt x="1836" y="583"/>
                </a:lnTo>
                <a:lnTo>
                  <a:pt x="1832" y="580"/>
                </a:lnTo>
                <a:lnTo>
                  <a:pt x="1828" y="576"/>
                </a:lnTo>
                <a:lnTo>
                  <a:pt x="1824" y="572"/>
                </a:lnTo>
                <a:lnTo>
                  <a:pt x="1821" y="568"/>
                </a:lnTo>
                <a:lnTo>
                  <a:pt x="1820" y="566"/>
                </a:lnTo>
                <a:lnTo>
                  <a:pt x="1819" y="563"/>
                </a:lnTo>
                <a:lnTo>
                  <a:pt x="1817" y="558"/>
                </a:lnTo>
                <a:lnTo>
                  <a:pt x="1816" y="553"/>
                </a:lnTo>
                <a:lnTo>
                  <a:pt x="1815" y="547"/>
                </a:lnTo>
                <a:lnTo>
                  <a:pt x="1815" y="540"/>
                </a:lnTo>
                <a:lnTo>
                  <a:pt x="1815" y="531"/>
                </a:lnTo>
                <a:lnTo>
                  <a:pt x="1817" y="523"/>
                </a:lnTo>
                <a:lnTo>
                  <a:pt x="1818" y="519"/>
                </a:lnTo>
                <a:lnTo>
                  <a:pt x="1820" y="515"/>
                </a:lnTo>
                <a:lnTo>
                  <a:pt x="1824" y="509"/>
                </a:lnTo>
                <a:lnTo>
                  <a:pt x="1827" y="507"/>
                </a:lnTo>
                <a:lnTo>
                  <a:pt x="1829" y="504"/>
                </a:lnTo>
                <a:lnTo>
                  <a:pt x="1832" y="502"/>
                </a:lnTo>
                <a:lnTo>
                  <a:pt x="1835" y="499"/>
                </a:lnTo>
                <a:lnTo>
                  <a:pt x="1838" y="497"/>
                </a:lnTo>
                <a:lnTo>
                  <a:pt x="1841" y="496"/>
                </a:lnTo>
                <a:lnTo>
                  <a:pt x="1845" y="494"/>
                </a:lnTo>
                <a:lnTo>
                  <a:pt x="1849" y="493"/>
                </a:lnTo>
                <a:lnTo>
                  <a:pt x="1856" y="490"/>
                </a:lnTo>
                <a:lnTo>
                  <a:pt x="1864" y="488"/>
                </a:lnTo>
                <a:lnTo>
                  <a:pt x="1873" y="487"/>
                </a:lnTo>
                <a:lnTo>
                  <a:pt x="1881" y="486"/>
                </a:lnTo>
                <a:lnTo>
                  <a:pt x="1901" y="484"/>
                </a:lnTo>
                <a:lnTo>
                  <a:pt x="1908" y="482"/>
                </a:lnTo>
                <a:lnTo>
                  <a:pt x="1914" y="481"/>
                </a:lnTo>
                <a:lnTo>
                  <a:pt x="1918" y="479"/>
                </a:lnTo>
                <a:lnTo>
                  <a:pt x="1920" y="478"/>
                </a:lnTo>
                <a:lnTo>
                  <a:pt x="1922" y="477"/>
                </a:lnTo>
                <a:lnTo>
                  <a:pt x="1923" y="476"/>
                </a:lnTo>
                <a:lnTo>
                  <a:pt x="1923" y="474"/>
                </a:lnTo>
                <a:lnTo>
                  <a:pt x="1924" y="472"/>
                </a:lnTo>
                <a:lnTo>
                  <a:pt x="1924" y="470"/>
                </a:lnTo>
                <a:lnTo>
                  <a:pt x="1924" y="464"/>
                </a:lnTo>
                <a:lnTo>
                  <a:pt x="1922" y="460"/>
                </a:lnTo>
                <a:lnTo>
                  <a:pt x="1921" y="458"/>
                </a:lnTo>
                <a:lnTo>
                  <a:pt x="1920" y="456"/>
                </a:lnTo>
                <a:lnTo>
                  <a:pt x="1919" y="454"/>
                </a:lnTo>
                <a:lnTo>
                  <a:pt x="1917" y="452"/>
                </a:lnTo>
                <a:lnTo>
                  <a:pt x="1913" y="450"/>
                </a:lnTo>
                <a:lnTo>
                  <a:pt x="1909" y="448"/>
                </a:lnTo>
                <a:lnTo>
                  <a:pt x="1904" y="447"/>
                </a:lnTo>
                <a:lnTo>
                  <a:pt x="1898" y="446"/>
                </a:lnTo>
                <a:lnTo>
                  <a:pt x="1892" y="447"/>
                </a:lnTo>
                <a:lnTo>
                  <a:pt x="1886" y="448"/>
                </a:lnTo>
                <a:lnTo>
                  <a:pt x="1881" y="450"/>
                </a:lnTo>
                <a:lnTo>
                  <a:pt x="1877" y="452"/>
                </a:lnTo>
                <a:lnTo>
                  <a:pt x="1873" y="455"/>
                </a:lnTo>
                <a:lnTo>
                  <a:pt x="1870" y="459"/>
                </a:lnTo>
                <a:lnTo>
                  <a:pt x="1868" y="463"/>
                </a:lnTo>
                <a:lnTo>
                  <a:pt x="1867" y="465"/>
                </a:lnTo>
                <a:lnTo>
                  <a:pt x="1866" y="467"/>
                </a:lnTo>
                <a:lnTo>
                  <a:pt x="1821" y="463"/>
                </a:lnTo>
                <a:lnTo>
                  <a:pt x="1823" y="457"/>
                </a:lnTo>
                <a:lnTo>
                  <a:pt x="1825" y="452"/>
                </a:lnTo>
                <a:lnTo>
                  <a:pt x="1827" y="446"/>
                </a:lnTo>
                <a:lnTo>
                  <a:pt x="1830" y="441"/>
                </a:lnTo>
                <a:lnTo>
                  <a:pt x="1833" y="437"/>
                </a:lnTo>
                <a:lnTo>
                  <a:pt x="1837" y="432"/>
                </a:lnTo>
                <a:lnTo>
                  <a:pt x="1841" y="428"/>
                </a:lnTo>
                <a:lnTo>
                  <a:pt x="1846" y="425"/>
                </a:lnTo>
                <a:lnTo>
                  <a:pt x="1851" y="421"/>
                </a:lnTo>
                <a:lnTo>
                  <a:pt x="1857" y="419"/>
                </a:lnTo>
                <a:lnTo>
                  <a:pt x="1863" y="416"/>
                </a:lnTo>
                <a:lnTo>
                  <a:pt x="1869" y="414"/>
                </a:lnTo>
                <a:lnTo>
                  <a:pt x="1876" y="413"/>
                </a:lnTo>
                <a:lnTo>
                  <a:pt x="1883" y="412"/>
                </a:lnTo>
                <a:lnTo>
                  <a:pt x="1890" y="411"/>
                </a:lnTo>
                <a:lnTo>
                  <a:pt x="1898" y="411"/>
                </a:lnTo>
                <a:lnTo>
                  <a:pt x="1908" y="411"/>
                </a:lnTo>
                <a:lnTo>
                  <a:pt x="1917" y="412"/>
                </a:lnTo>
                <a:lnTo>
                  <a:pt x="1926" y="414"/>
                </a:lnTo>
                <a:lnTo>
                  <a:pt x="1935" y="417"/>
                </a:lnTo>
                <a:lnTo>
                  <a:pt x="1943" y="420"/>
                </a:lnTo>
                <a:lnTo>
                  <a:pt x="1947" y="422"/>
                </a:lnTo>
                <a:lnTo>
                  <a:pt x="1950" y="425"/>
                </a:lnTo>
                <a:lnTo>
                  <a:pt x="1957" y="430"/>
                </a:lnTo>
                <a:lnTo>
                  <a:pt x="1963" y="436"/>
                </a:lnTo>
                <a:lnTo>
                  <a:pt x="1965" y="440"/>
                </a:lnTo>
                <a:lnTo>
                  <a:pt x="1967" y="443"/>
                </a:lnTo>
                <a:lnTo>
                  <a:pt x="1969" y="447"/>
                </a:lnTo>
                <a:lnTo>
                  <a:pt x="1970" y="451"/>
                </a:lnTo>
                <a:lnTo>
                  <a:pt x="1972" y="456"/>
                </a:lnTo>
                <a:lnTo>
                  <a:pt x="1972" y="460"/>
                </a:lnTo>
                <a:lnTo>
                  <a:pt x="1973" y="465"/>
                </a:lnTo>
                <a:lnTo>
                  <a:pt x="1973" y="470"/>
                </a:lnTo>
                <a:lnTo>
                  <a:pt x="1973" y="590"/>
                </a:lnTo>
                <a:lnTo>
                  <a:pt x="1927" y="590"/>
                </a:lnTo>
                <a:lnTo>
                  <a:pt x="1927" y="565"/>
                </a:lnTo>
                <a:lnTo>
                  <a:pt x="1922" y="571"/>
                </a:lnTo>
                <a:lnTo>
                  <a:pt x="1917" y="576"/>
                </a:lnTo>
                <a:lnTo>
                  <a:pt x="1912" y="581"/>
                </a:lnTo>
                <a:lnTo>
                  <a:pt x="1906" y="585"/>
                </a:lnTo>
                <a:lnTo>
                  <a:pt x="1899" y="589"/>
                </a:lnTo>
                <a:lnTo>
                  <a:pt x="1891" y="591"/>
                </a:lnTo>
                <a:lnTo>
                  <a:pt x="1887" y="592"/>
                </a:lnTo>
                <a:lnTo>
                  <a:pt x="1883" y="592"/>
                </a:lnTo>
                <a:lnTo>
                  <a:pt x="1874" y="593"/>
                </a:lnTo>
                <a:close/>
                <a:moveTo>
                  <a:pt x="1888" y="559"/>
                </a:moveTo>
                <a:lnTo>
                  <a:pt x="1895" y="559"/>
                </a:lnTo>
                <a:lnTo>
                  <a:pt x="1902" y="557"/>
                </a:lnTo>
                <a:lnTo>
                  <a:pt x="1905" y="556"/>
                </a:lnTo>
                <a:lnTo>
                  <a:pt x="1908" y="554"/>
                </a:lnTo>
                <a:lnTo>
                  <a:pt x="1914" y="550"/>
                </a:lnTo>
                <a:lnTo>
                  <a:pt x="1916" y="547"/>
                </a:lnTo>
                <a:lnTo>
                  <a:pt x="1919" y="545"/>
                </a:lnTo>
                <a:lnTo>
                  <a:pt x="1922" y="539"/>
                </a:lnTo>
                <a:lnTo>
                  <a:pt x="1924" y="533"/>
                </a:lnTo>
                <a:lnTo>
                  <a:pt x="1924" y="530"/>
                </a:lnTo>
                <a:lnTo>
                  <a:pt x="1924" y="527"/>
                </a:lnTo>
                <a:lnTo>
                  <a:pt x="1924" y="508"/>
                </a:lnTo>
                <a:lnTo>
                  <a:pt x="1921" y="510"/>
                </a:lnTo>
                <a:lnTo>
                  <a:pt x="1915" y="511"/>
                </a:lnTo>
                <a:lnTo>
                  <a:pt x="1903" y="514"/>
                </a:lnTo>
                <a:lnTo>
                  <a:pt x="1890" y="516"/>
                </a:lnTo>
                <a:lnTo>
                  <a:pt x="1884" y="517"/>
                </a:lnTo>
                <a:lnTo>
                  <a:pt x="1879" y="518"/>
                </a:lnTo>
                <a:lnTo>
                  <a:pt x="1874" y="520"/>
                </a:lnTo>
                <a:lnTo>
                  <a:pt x="1870" y="523"/>
                </a:lnTo>
                <a:lnTo>
                  <a:pt x="1866" y="526"/>
                </a:lnTo>
                <a:lnTo>
                  <a:pt x="1864" y="530"/>
                </a:lnTo>
                <a:lnTo>
                  <a:pt x="1863" y="532"/>
                </a:lnTo>
                <a:lnTo>
                  <a:pt x="1862" y="534"/>
                </a:lnTo>
                <a:lnTo>
                  <a:pt x="1862" y="539"/>
                </a:lnTo>
                <a:lnTo>
                  <a:pt x="1862" y="543"/>
                </a:lnTo>
                <a:lnTo>
                  <a:pt x="1863" y="548"/>
                </a:lnTo>
                <a:lnTo>
                  <a:pt x="1865" y="549"/>
                </a:lnTo>
                <a:lnTo>
                  <a:pt x="1866" y="551"/>
                </a:lnTo>
                <a:lnTo>
                  <a:pt x="1869" y="554"/>
                </a:lnTo>
                <a:lnTo>
                  <a:pt x="1873" y="556"/>
                </a:lnTo>
                <a:lnTo>
                  <a:pt x="1875" y="557"/>
                </a:lnTo>
                <a:lnTo>
                  <a:pt x="1877" y="558"/>
                </a:lnTo>
                <a:lnTo>
                  <a:pt x="1882" y="559"/>
                </a:lnTo>
                <a:lnTo>
                  <a:pt x="1888" y="559"/>
                </a:lnTo>
                <a:close/>
                <a:moveTo>
                  <a:pt x="2063" y="590"/>
                </a:moveTo>
                <a:lnTo>
                  <a:pt x="2013" y="590"/>
                </a:lnTo>
                <a:lnTo>
                  <a:pt x="2013" y="354"/>
                </a:lnTo>
                <a:lnTo>
                  <a:pt x="2063" y="354"/>
                </a:lnTo>
                <a:lnTo>
                  <a:pt x="2063" y="590"/>
                </a:lnTo>
                <a:close/>
                <a:moveTo>
                  <a:pt x="2197" y="413"/>
                </a:moveTo>
                <a:lnTo>
                  <a:pt x="2197" y="450"/>
                </a:lnTo>
                <a:lnTo>
                  <a:pt x="2164" y="450"/>
                </a:lnTo>
                <a:lnTo>
                  <a:pt x="2164" y="535"/>
                </a:lnTo>
                <a:lnTo>
                  <a:pt x="2164" y="540"/>
                </a:lnTo>
                <a:lnTo>
                  <a:pt x="2165" y="544"/>
                </a:lnTo>
                <a:lnTo>
                  <a:pt x="2166" y="545"/>
                </a:lnTo>
                <a:lnTo>
                  <a:pt x="2167" y="547"/>
                </a:lnTo>
                <a:lnTo>
                  <a:pt x="2169" y="549"/>
                </a:lnTo>
                <a:lnTo>
                  <a:pt x="2171" y="551"/>
                </a:lnTo>
                <a:lnTo>
                  <a:pt x="2174" y="552"/>
                </a:lnTo>
                <a:lnTo>
                  <a:pt x="2177" y="552"/>
                </a:lnTo>
                <a:lnTo>
                  <a:pt x="2181" y="553"/>
                </a:lnTo>
                <a:lnTo>
                  <a:pt x="2188" y="552"/>
                </a:lnTo>
                <a:lnTo>
                  <a:pt x="2193" y="551"/>
                </a:lnTo>
                <a:lnTo>
                  <a:pt x="2201" y="587"/>
                </a:lnTo>
                <a:lnTo>
                  <a:pt x="2190" y="590"/>
                </a:lnTo>
                <a:lnTo>
                  <a:pt x="2183" y="591"/>
                </a:lnTo>
                <a:lnTo>
                  <a:pt x="2174" y="592"/>
                </a:lnTo>
                <a:lnTo>
                  <a:pt x="2168" y="592"/>
                </a:lnTo>
                <a:lnTo>
                  <a:pt x="2161" y="592"/>
                </a:lnTo>
                <a:lnTo>
                  <a:pt x="2156" y="591"/>
                </a:lnTo>
                <a:lnTo>
                  <a:pt x="2150" y="590"/>
                </a:lnTo>
                <a:lnTo>
                  <a:pt x="2145" y="588"/>
                </a:lnTo>
                <a:lnTo>
                  <a:pt x="2140" y="586"/>
                </a:lnTo>
                <a:lnTo>
                  <a:pt x="2135" y="583"/>
                </a:lnTo>
                <a:lnTo>
                  <a:pt x="2131" y="581"/>
                </a:lnTo>
                <a:lnTo>
                  <a:pt x="2127" y="577"/>
                </a:lnTo>
                <a:lnTo>
                  <a:pt x="2124" y="573"/>
                </a:lnTo>
                <a:lnTo>
                  <a:pt x="2121" y="569"/>
                </a:lnTo>
                <a:lnTo>
                  <a:pt x="2119" y="564"/>
                </a:lnTo>
                <a:lnTo>
                  <a:pt x="2117" y="559"/>
                </a:lnTo>
                <a:lnTo>
                  <a:pt x="2116" y="554"/>
                </a:lnTo>
                <a:lnTo>
                  <a:pt x="2115" y="548"/>
                </a:lnTo>
                <a:lnTo>
                  <a:pt x="2115" y="542"/>
                </a:lnTo>
                <a:lnTo>
                  <a:pt x="2115" y="450"/>
                </a:lnTo>
                <a:lnTo>
                  <a:pt x="2091" y="450"/>
                </a:lnTo>
                <a:lnTo>
                  <a:pt x="2091" y="413"/>
                </a:lnTo>
                <a:lnTo>
                  <a:pt x="2115" y="413"/>
                </a:lnTo>
                <a:lnTo>
                  <a:pt x="2115" y="371"/>
                </a:lnTo>
                <a:lnTo>
                  <a:pt x="2164" y="371"/>
                </a:lnTo>
                <a:lnTo>
                  <a:pt x="2164" y="413"/>
                </a:lnTo>
                <a:lnTo>
                  <a:pt x="2197" y="413"/>
                </a:lnTo>
                <a:close/>
                <a:moveTo>
                  <a:pt x="2304" y="593"/>
                </a:moveTo>
                <a:lnTo>
                  <a:pt x="2291" y="592"/>
                </a:lnTo>
                <a:lnTo>
                  <a:pt x="2285" y="591"/>
                </a:lnTo>
                <a:lnTo>
                  <a:pt x="2279" y="590"/>
                </a:lnTo>
                <a:lnTo>
                  <a:pt x="2268" y="587"/>
                </a:lnTo>
                <a:lnTo>
                  <a:pt x="2263" y="584"/>
                </a:lnTo>
                <a:lnTo>
                  <a:pt x="2258" y="582"/>
                </a:lnTo>
                <a:lnTo>
                  <a:pt x="2249" y="575"/>
                </a:lnTo>
                <a:lnTo>
                  <a:pt x="2245" y="572"/>
                </a:lnTo>
                <a:lnTo>
                  <a:pt x="2241" y="568"/>
                </a:lnTo>
                <a:lnTo>
                  <a:pt x="2234" y="559"/>
                </a:lnTo>
                <a:lnTo>
                  <a:pt x="2231" y="555"/>
                </a:lnTo>
                <a:lnTo>
                  <a:pt x="2228" y="550"/>
                </a:lnTo>
                <a:lnTo>
                  <a:pt x="2223" y="539"/>
                </a:lnTo>
                <a:lnTo>
                  <a:pt x="2221" y="533"/>
                </a:lnTo>
                <a:lnTo>
                  <a:pt x="2220" y="527"/>
                </a:lnTo>
                <a:lnTo>
                  <a:pt x="2219" y="521"/>
                </a:lnTo>
                <a:lnTo>
                  <a:pt x="2218" y="515"/>
                </a:lnTo>
                <a:lnTo>
                  <a:pt x="2218" y="509"/>
                </a:lnTo>
                <a:lnTo>
                  <a:pt x="2217" y="502"/>
                </a:lnTo>
                <a:lnTo>
                  <a:pt x="2218" y="495"/>
                </a:lnTo>
                <a:lnTo>
                  <a:pt x="2218" y="489"/>
                </a:lnTo>
                <a:lnTo>
                  <a:pt x="2219" y="482"/>
                </a:lnTo>
                <a:lnTo>
                  <a:pt x="2220" y="476"/>
                </a:lnTo>
                <a:lnTo>
                  <a:pt x="2223" y="465"/>
                </a:lnTo>
                <a:lnTo>
                  <a:pt x="2225" y="459"/>
                </a:lnTo>
                <a:lnTo>
                  <a:pt x="2228" y="454"/>
                </a:lnTo>
                <a:lnTo>
                  <a:pt x="2234" y="444"/>
                </a:lnTo>
                <a:lnTo>
                  <a:pt x="2237" y="440"/>
                </a:lnTo>
                <a:lnTo>
                  <a:pt x="2241" y="436"/>
                </a:lnTo>
                <a:lnTo>
                  <a:pt x="2245" y="432"/>
                </a:lnTo>
                <a:lnTo>
                  <a:pt x="2249" y="428"/>
                </a:lnTo>
                <a:lnTo>
                  <a:pt x="2253" y="425"/>
                </a:lnTo>
                <a:lnTo>
                  <a:pt x="2258" y="422"/>
                </a:lnTo>
                <a:lnTo>
                  <a:pt x="2263" y="419"/>
                </a:lnTo>
                <a:lnTo>
                  <a:pt x="2268" y="417"/>
                </a:lnTo>
                <a:lnTo>
                  <a:pt x="2274" y="415"/>
                </a:lnTo>
                <a:lnTo>
                  <a:pt x="2279" y="413"/>
                </a:lnTo>
                <a:lnTo>
                  <a:pt x="2285" y="412"/>
                </a:lnTo>
                <a:lnTo>
                  <a:pt x="2291" y="411"/>
                </a:lnTo>
                <a:lnTo>
                  <a:pt x="2304" y="411"/>
                </a:lnTo>
                <a:lnTo>
                  <a:pt x="2317" y="411"/>
                </a:lnTo>
                <a:lnTo>
                  <a:pt x="2323" y="412"/>
                </a:lnTo>
                <a:lnTo>
                  <a:pt x="2329" y="413"/>
                </a:lnTo>
                <a:lnTo>
                  <a:pt x="2340" y="417"/>
                </a:lnTo>
                <a:lnTo>
                  <a:pt x="2346" y="419"/>
                </a:lnTo>
                <a:lnTo>
                  <a:pt x="2351" y="422"/>
                </a:lnTo>
                <a:lnTo>
                  <a:pt x="2360" y="428"/>
                </a:lnTo>
                <a:lnTo>
                  <a:pt x="2364" y="432"/>
                </a:lnTo>
                <a:lnTo>
                  <a:pt x="2368" y="436"/>
                </a:lnTo>
                <a:lnTo>
                  <a:pt x="2375" y="444"/>
                </a:lnTo>
                <a:lnTo>
                  <a:pt x="2378" y="449"/>
                </a:lnTo>
                <a:lnTo>
                  <a:pt x="2381" y="454"/>
                </a:lnTo>
                <a:lnTo>
                  <a:pt x="2385" y="465"/>
                </a:lnTo>
                <a:lnTo>
                  <a:pt x="2387" y="470"/>
                </a:lnTo>
                <a:lnTo>
                  <a:pt x="2389" y="476"/>
                </a:lnTo>
                <a:lnTo>
                  <a:pt x="2390" y="482"/>
                </a:lnTo>
                <a:lnTo>
                  <a:pt x="2391" y="489"/>
                </a:lnTo>
                <a:lnTo>
                  <a:pt x="2391" y="495"/>
                </a:lnTo>
                <a:lnTo>
                  <a:pt x="2391" y="502"/>
                </a:lnTo>
                <a:lnTo>
                  <a:pt x="2391" y="509"/>
                </a:lnTo>
                <a:lnTo>
                  <a:pt x="2391" y="515"/>
                </a:lnTo>
                <a:lnTo>
                  <a:pt x="2390" y="521"/>
                </a:lnTo>
                <a:lnTo>
                  <a:pt x="2389" y="527"/>
                </a:lnTo>
                <a:lnTo>
                  <a:pt x="2385" y="539"/>
                </a:lnTo>
                <a:lnTo>
                  <a:pt x="2383" y="544"/>
                </a:lnTo>
                <a:lnTo>
                  <a:pt x="2381" y="550"/>
                </a:lnTo>
                <a:lnTo>
                  <a:pt x="2375" y="559"/>
                </a:lnTo>
                <a:lnTo>
                  <a:pt x="2372" y="564"/>
                </a:lnTo>
                <a:lnTo>
                  <a:pt x="2368" y="568"/>
                </a:lnTo>
                <a:lnTo>
                  <a:pt x="2364" y="572"/>
                </a:lnTo>
                <a:lnTo>
                  <a:pt x="2360" y="575"/>
                </a:lnTo>
                <a:lnTo>
                  <a:pt x="2355" y="579"/>
                </a:lnTo>
                <a:lnTo>
                  <a:pt x="2351" y="582"/>
                </a:lnTo>
                <a:lnTo>
                  <a:pt x="2346" y="584"/>
                </a:lnTo>
                <a:lnTo>
                  <a:pt x="2340" y="587"/>
                </a:lnTo>
                <a:lnTo>
                  <a:pt x="2335" y="589"/>
                </a:lnTo>
                <a:lnTo>
                  <a:pt x="2329" y="590"/>
                </a:lnTo>
                <a:lnTo>
                  <a:pt x="2323" y="591"/>
                </a:lnTo>
                <a:lnTo>
                  <a:pt x="2317" y="592"/>
                </a:lnTo>
                <a:lnTo>
                  <a:pt x="2304" y="593"/>
                </a:lnTo>
                <a:close/>
                <a:moveTo>
                  <a:pt x="2305" y="555"/>
                </a:moveTo>
                <a:lnTo>
                  <a:pt x="2309" y="555"/>
                </a:lnTo>
                <a:lnTo>
                  <a:pt x="2313" y="554"/>
                </a:lnTo>
                <a:lnTo>
                  <a:pt x="2317" y="553"/>
                </a:lnTo>
                <a:lnTo>
                  <a:pt x="2321" y="551"/>
                </a:lnTo>
                <a:lnTo>
                  <a:pt x="2324" y="549"/>
                </a:lnTo>
                <a:lnTo>
                  <a:pt x="2327" y="547"/>
                </a:lnTo>
                <a:lnTo>
                  <a:pt x="2330" y="544"/>
                </a:lnTo>
                <a:lnTo>
                  <a:pt x="2332" y="540"/>
                </a:lnTo>
                <a:lnTo>
                  <a:pt x="2334" y="536"/>
                </a:lnTo>
                <a:lnTo>
                  <a:pt x="2336" y="532"/>
                </a:lnTo>
                <a:lnTo>
                  <a:pt x="2338" y="527"/>
                </a:lnTo>
                <a:lnTo>
                  <a:pt x="2339" y="523"/>
                </a:lnTo>
                <a:lnTo>
                  <a:pt x="2341" y="513"/>
                </a:lnTo>
                <a:lnTo>
                  <a:pt x="2341" y="507"/>
                </a:lnTo>
                <a:lnTo>
                  <a:pt x="2342" y="502"/>
                </a:lnTo>
                <a:lnTo>
                  <a:pt x="2341" y="491"/>
                </a:lnTo>
                <a:lnTo>
                  <a:pt x="2339" y="480"/>
                </a:lnTo>
                <a:lnTo>
                  <a:pt x="2338" y="476"/>
                </a:lnTo>
                <a:lnTo>
                  <a:pt x="2336" y="471"/>
                </a:lnTo>
                <a:lnTo>
                  <a:pt x="2332" y="463"/>
                </a:lnTo>
                <a:lnTo>
                  <a:pt x="2330" y="460"/>
                </a:lnTo>
                <a:lnTo>
                  <a:pt x="2327" y="457"/>
                </a:lnTo>
                <a:lnTo>
                  <a:pt x="2324" y="454"/>
                </a:lnTo>
                <a:lnTo>
                  <a:pt x="2321" y="452"/>
                </a:lnTo>
                <a:lnTo>
                  <a:pt x="2317" y="450"/>
                </a:lnTo>
                <a:lnTo>
                  <a:pt x="2313" y="449"/>
                </a:lnTo>
                <a:lnTo>
                  <a:pt x="2309" y="448"/>
                </a:lnTo>
                <a:lnTo>
                  <a:pt x="2305" y="448"/>
                </a:lnTo>
                <a:lnTo>
                  <a:pt x="2300" y="448"/>
                </a:lnTo>
                <a:lnTo>
                  <a:pt x="2296" y="449"/>
                </a:lnTo>
                <a:lnTo>
                  <a:pt x="2292" y="450"/>
                </a:lnTo>
                <a:lnTo>
                  <a:pt x="2288" y="452"/>
                </a:lnTo>
                <a:lnTo>
                  <a:pt x="2285" y="454"/>
                </a:lnTo>
                <a:lnTo>
                  <a:pt x="2282" y="457"/>
                </a:lnTo>
                <a:lnTo>
                  <a:pt x="2279" y="460"/>
                </a:lnTo>
                <a:lnTo>
                  <a:pt x="2277" y="463"/>
                </a:lnTo>
                <a:lnTo>
                  <a:pt x="2272" y="471"/>
                </a:lnTo>
                <a:lnTo>
                  <a:pt x="2271" y="476"/>
                </a:lnTo>
                <a:lnTo>
                  <a:pt x="2270" y="480"/>
                </a:lnTo>
                <a:lnTo>
                  <a:pt x="2269" y="485"/>
                </a:lnTo>
                <a:lnTo>
                  <a:pt x="2268" y="491"/>
                </a:lnTo>
                <a:lnTo>
                  <a:pt x="2267" y="496"/>
                </a:lnTo>
                <a:lnTo>
                  <a:pt x="2267" y="502"/>
                </a:lnTo>
                <a:lnTo>
                  <a:pt x="2268" y="513"/>
                </a:lnTo>
                <a:lnTo>
                  <a:pt x="2270" y="523"/>
                </a:lnTo>
                <a:lnTo>
                  <a:pt x="2271" y="527"/>
                </a:lnTo>
                <a:lnTo>
                  <a:pt x="2272" y="532"/>
                </a:lnTo>
                <a:lnTo>
                  <a:pt x="2274" y="536"/>
                </a:lnTo>
                <a:lnTo>
                  <a:pt x="2277" y="540"/>
                </a:lnTo>
                <a:lnTo>
                  <a:pt x="2279" y="544"/>
                </a:lnTo>
                <a:lnTo>
                  <a:pt x="2282" y="547"/>
                </a:lnTo>
                <a:lnTo>
                  <a:pt x="2285" y="549"/>
                </a:lnTo>
                <a:lnTo>
                  <a:pt x="2288" y="551"/>
                </a:lnTo>
                <a:lnTo>
                  <a:pt x="2292" y="553"/>
                </a:lnTo>
                <a:lnTo>
                  <a:pt x="2296" y="554"/>
                </a:lnTo>
                <a:lnTo>
                  <a:pt x="2300" y="555"/>
                </a:lnTo>
                <a:lnTo>
                  <a:pt x="2305" y="555"/>
                </a:lnTo>
                <a:close/>
                <a:moveTo>
                  <a:pt x="2539" y="512"/>
                </a:moveTo>
                <a:lnTo>
                  <a:pt x="2430" y="512"/>
                </a:lnTo>
                <a:lnTo>
                  <a:pt x="2430" y="473"/>
                </a:lnTo>
                <a:lnTo>
                  <a:pt x="2539" y="473"/>
                </a:lnTo>
                <a:lnTo>
                  <a:pt x="2539" y="512"/>
                </a:lnTo>
                <a:close/>
                <a:moveTo>
                  <a:pt x="2695" y="514"/>
                </a:moveTo>
                <a:lnTo>
                  <a:pt x="2695" y="413"/>
                </a:lnTo>
                <a:lnTo>
                  <a:pt x="2744" y="413"/>
                </a:lnTo>
                <a:lnTo>
                  <a:pt x="2744" y="590"/>
                </a:lnTo>
                <a:lnTo>
                  <a:pt x="2697" y="590"/>
                </a:lnTo>
                <a:lnTo>
                  <a:pt x="2697" y="558"/>
                </a:lnTo>
                <a:lnTo>
                  <a:pt x="2693" y="565"/>
                </a:lnTo>
                <a:lnTo>
                  <a:pt x="2688" y="572"/>
                </a:lnTo>
                <a:lnTo>
                  <a:pt x="2682" y="577"/>
                </a:lnTo>
                <a:lnTo>
                  <a:pt x="2675" y="583"/>
                </a:lnTo>
                <a:lnTo>
                  <a:pt x="2672" y="585"/>
                </a:lnTo>
                <a:lnTo>
                  <a:pt x="2668" y="587"/>
                </a:lnTo>
                <a:lnTo>
                  <a:pt x="2666" y="588"/>
                </a:lnTo>
                <a:lnTo>
                  <a:pt x="2664" y="588"/>
                </a:lnTo>
                <a:lnTo>
                  <a:pt x="2660" y="590"/>
                </a:lnTo>
                <a:lnTo>
                  <a:pt x="2651" y="591"/>
                </a:lnTo>
                <a:lnTo>
                  <a:pt x="2647" y="592"/>
                </a:lnTo>
                <a:lnTo>
                  <a:pt x="2642" y="592"/>
                </a:lnTo>
                <a:lnTo>
                  <a:pt x="2635" y="592"/>
                </a:lnTo>
                <a:lnTo>
                  <a:pt x="2629" y="591"/>
                </a:lnTo>
                <a:lnTo>
                  <a:pt x="2623" y="589"/>
                </a:lnTo>
                <a:lnTo>
                  <a:pt x="2618" y="588"/>
                </a:lnTo>
                <a:lnTo>
                  <a:pt x="2612" y="585"/>
                </a:lnTo>
                <a:lnTo>
                  <a:pt x="2607" y="582"/>
                </a:lnTo>
                <a:lnTo>
                  <a:pt x="2603" y="578"/>
                </a:lnTo>
                <a:lnTo>
                  <a:pt x="2598" y="574"/>
                </a:lnTo>
                <a:lnTo>
                  <a:pt x="2596" y="572"/>
                </a:lnTo>
                <a:lnTo>
                  <a:pt x="2595" y="570"/>
                </a:lnTo>
                <a:lnTo>
                  <a:pt x="2591" y="564"/>
                </a:lnTo>
                <a:lnTo>
                  <a:pt x="2588" y="559"/>
                </a:lnTo>
                <a:lnTo>
                  <a:pt x="2587" y="556"/>
                </a:lnTo>
                <a:lnTo>
                  <a:pt x="2586" y="553"/>
                </a:lnTo>
                <a:lnTo>
                  <a:pt x="2584" y="547"/>
                </a:lnTo>
                <a:lnTo>
                  <a:pt x="2583" y="540"/>
                </a:lnTo>
                <a:lnTo>
                  <a:pt x="2582" y="533"/>
                </a:lnTo>
                <a:lnTo>
                  <a:pt x="2582" y="525"/>
                </a:lnTo>
                <a:lnTo>
                  <a:pt x="2582" y="413"/>
                </a:lnTo>
                <a:lnTo>
                  <a:pt x="2631" y="413"/>
                </a:lnTo>
                <a:lnTo>
                  <a:pt x="2631" y="517"/>
                </a:lnTo>
                <a:lnTo>
                  <a:pt x="2631" y="524"/>
                </a:lnTo>
                <a:lnTo>
                  <a:pt x="2633" y="531"/>
                </a:lnTo>
                <a:lnTo>
                  <a:pt x="2636" y="536"/>
                </a:lnTo>
                <a:lnTo>
                  <a:pt x="2637" y="539"/>
                </a:lnTo>
                <a:lnTo>
                  <a:pt x="2639" y="541"/>
                </a:lnTo>
                <a:lnTo>
                  <a:pt x="2644" y="545"/>
                </a:lnTo>
                <a:lnTo>
                  <a:pt x="2646" y="547"/>
                </a:lnTo>
                <a:lnTo>
                  <a:pt x="2649" y="548"/>
                </a:lnTo>
                <a:lnTo>
                  <a:pt x="2655" y="550"/>
                </a:lnTo>
                <a:lnTo>
                  <a:pt x="2658" y="550"/>
                </a:lnTo>
                <a:lnTo>
                  <a:pt x="2661" y="551"/>
                </a:lnTo>
                <a:lnTo>
                  <a:pt x="2668" y="550"/>
                </a:lnTo>
                <a:lnTo>
                  <a:pt x="2674" y="548"/>
                </a:lnTo>
                <a:lnTo>
                  <a:pt x="2680" y="545"/>
                </a:lnTo>
                <a:lnTo>
                  <a:pt x="2685" y="541"/>
                </a:lnTo>
                <a:lnTo>
                  <a:pt x="2687" y="539"/>
                </a:lnTo>
                <a:lnTo>
                  <a:pt x="2689" y="536"/>
                </a:lnTo>
                <a:lnTo>
                  <a:pt x="2693" y="530"/>
                </a:lnTo>
                <a:lnTo>
                  <a:pt x="2695" y="523"/>
                </a:lnTo>
                <a:lnTo>
                  <a:pt x="2695" y="519"/>
                </a:lnTo>
                <a:lnTo>
                  <a:pt x="2695" y="514"/>
                </a:lnTo>
                <a:close/>
                <a:moveTo>
                  <a:pt x="2834" y="487"/>
                </a:moveTo>
                <a:lnTo>
                  <a:pt x="2834" y="590"/>
                </a:lnTo>
                <a:lnTo>
                  <a:pt x="2785" y="590"/>
                </a:lnTo>
                <a:lnTo>
                  <a:pt x="2785" y="413"/>
                </a:lnTo>
                <a:lnTo>
                  <a:pt x="2832" y="413"/>
                </a:lnTo>
                <a:lnTo>
                  <a:pt x="2832" y="444"/>
                </a:lnTo>
                <a:lnTo>
                  <a:pt x="2837" y="437"/>
                </a:lnTo>
                <a:lnTo>
                  <a:pt x="2842" y="430"/>
                </a:lnTo>
                <a:lnTo>
                  <a:pt x="2847" y="425"/>
                </a:lnTo>
                <a:lnTo>
                  <a:pt x="2854" y="420"/>
                </a:lnTo>
                <a:lnTo>
                  <a:pt x="2861" y="416"/>
                </a:lnTo>
                <a:lnTo>
                  <a:pt x="2865" y="414"/>
                </a:lnTo>
                <a:lnTo>
                  <a:pt x="2869" y="413"/>
                </a:lnTo>
                <a:lnTo>
                  <a:pt x="2878" y="411"/>
                </a:lnTo>
                <a:lnTo>
                  <a:pt x="2882" y="411"/>
                </a:lnTo>
                <a:lnTo>
                  <a:pt x="2887" y="411"/>
                </a:lnTo>
                <a:lnTo>
                  <a:pt x="2894" y="411"/>
                </a:lnTo>
                <a:lnTo>
                  <a:pt x="2900" y="412"/>
                </a:lnTo>
                <a:lnTo>
                  <a:pt x="2906" y="413"/>
                </a:lnTo>
                <a:lnTo>
                  <a:pt x="2912" y="415"/>
                </a:lnTo>
                <a:lnTo>
                  <a:pt x="2917" y="418"/>
                </a:lnTo>
                <a:lnTo>
                  <a:pt x="2922" y="421"/>
                </a:lnTo>
                <a:lnTo>
                  <a:pt x="2927" y="424"/>
                </a:lnTo>
                <a:lnTo>
                  <a:pt x="2932" y="428"/>
                </a:lnTo>
                <a:lnTo>
                  <a:pt x="2935" y="433"/>
                </a:lnTo>
                <a:lnTo>
                  <a:pt x="2939" y="438"/>
                </a:lnTo>
                <a:lnTo>
                  <a:pt x="2942" y="444"/>
                </a:lnTo>
                <a:lnTo>
                  <a:pt x="2943" y="446"/>
                </a:lnTo>
                <a:lnTo>
                  <a:pt x="2944" y="449"/>
                </a:lnTo>
                <a:lnTo>
                  <a:pt x="2946" y="456"/>
                </a:lnTo>
                <a:lnTo>
                  <a:pt x="2947" y="462"/>
                </a:lnTo>
                <a:lnTo>
                  <a:pt x="2948" y="470"/>
                </a:lnTo>
                <a:lnTo>
                  <a:pt x="2948" y="477"/>
                </a:lnTo>
                <a:lnTo>
                  <a:pt x="2948" y="590"/>
                </a:lnTo>
                <a:lnTo>
                  <a:pt x="2899" y="590"/>
                </a:lnTo>
                <a:lnTo>
                  <a:pt x="2899" y="486"/>
                </a:lnTo>
                <a:lnTo>
                  <a:pt x="2899" y="478"/>
                </a:lnTo>
                <a:lnTo>
                  <a:pt x="2898" y="475"/>
                </a:lnTo>
                <a:lnTo>
                  <a:pt x="2897" y="471"/>
                </a:lnTo>
                <a:lnTo>
                  <a:pt x="2895" y="466"/>
                </a:lnTo>
                <a:lnTo>
                  <a:pt x="2893" y="463"/>
                </a:lnTo>
                <a:lnTo>
                  <a:pt x="2891" y="461"/>
                </a:lnTo>
                <a:lnTo>
                  <a:pt x="2886" y="457"/>
                </a:lnTo>
                <a:lnTo>
                  <a:pt x="2884" y="455"/>
                </a:lnTo>
                <a:lnTo>
                  <a:pt x="2881" y="454"/>
                </a:lnTo>
                <a:lnTo>
                  <a:pt x="2875" y="452"/>
                </a:lnTo>
                <a:lnTo>
                  <a:pt x="2871" y="451"/>
                </a:lnTo>
                <a:lnTo>
                  <a:pt x="2868" y="451"/>
                </a:lnTo>
                <a:lnTo>
                  <a:pt x="2861" y="452"/>
                </a:lnTo>
                <a:lnTo>
                  <a:pt x="2854" y="454"/>
                </a:lnTo>
                <a:lnTo>
                  <a:pt x="2851" y="455"/>
                </a:lnTo>
                <a:lnTo>
                  <a:pt x="2849" y="457"/>
                </a:lnTo>
                <a:lnTo>
                  <a:pt x="2846" y="459"/>
                </a:lnTo>
                <a:lnTo>
                  <a:pt x="2844" y="461"/>
                </a:lnTo>
                <a:lnTo>
                  <a:pt x="2842" y="463"/>
                </a:lnTo>
                <a:lnTo>
                  <a:pt x="2840" y="466"/>
                </a:lnTo>
                <a:lnTo>
                  <a:pt x="2838" y="469"/>
                </a:lnTo>
                <a:lnTo>
                  <a:pt x="2837" y="472"/>
                </a:lnTo>
                <a:lnTo>
                  <a:pt x="2835" y="479"/>
                </a:lnTo>
                <a:lnTo>
                  <a:pt x="2834" y="483"/>
                </a:lnTo>
                <a:lnTo>
                  <a:pt x="2834" y="487"/>
                </a:lnTo>
                <a:close/>
                <a:moveTo>
                  <a:pt x="3014" y="390"/>
                </a:moveTo>
                <a:lnTo>
                  <a:pt x="3008" y="390"/>
                </a:lnTo>
                <a:lnTo>
                  <a:pt x="3004" y="388"/>
                </a:lnTo>
                <a:lnTo>
                  <a:pt x="2999" y="386"/>
                </a:lnTo>
                <a:lnTo>
                  <a:pt x="2995" y="383"/>
                </a:lnTo>
                <a:lnTo>
                  <a:pt x="2992" y="379"/>
                </a:lnTo>
                <a:lnTo>
                  <a:pt x="2989" y="375"/>
                </a:lnTo>
                <a:lnTo>
                  <a:pt x="2988" y="370"/>
                </a:lnTo>
                <a:lnTo>
                  <a:pt x="2987" y="365"/>
                </a:lnTo>
                <a:lnTo>
                  <a:pt x="2988" y="360"/>
                </a:lnTo>
                <a:lnTo>
                  <a:pt x="2989" y="356"/>
                </a:lnTo>
                <a:lnTo>
                  <a:pt x="2992" y="352"/>
                </a:lnTo>
                <a:lnTo>
                  <a:pt x="2995" y="348"/>
                </a:lnTo>
                <a:lnTo>
                  <a:pt x="2999" y="345"/>
                </a:lnTo>
                <a:lnTo>
                  <a:pt x="3004" y="342"/>
                </a:lnTo>
                <a:lnTo>
                  <a:pt x="3008" y="341"/>
                </a:lnTo>
                <a:lnTo>
                  <a:pt x="3014" y="341"/>
                </a:lnTo>
                <a:lnTo>
                  <a:pt x="3019" y="341"/>
                </a:lnTo>
                <a:lnTo>
                  <a:pt x="3024" y="342"/>
                </a:lnTo>
                <a:lnTo>
                  <a:pt x="3028" y="345"/>
                </a:lnTo>
                <a:lnTo>
                  <a:pt x="3032" y="348"/>
                </a:lnTo>
                <a:lnTo>
                  <a:pt x="3036" y="352"/>
                </a:lnTo>
                <a:lnTo>
                  <a:pt x="3038" y="356"/>
                </a:lnTo>
                <a:lnTo>
                  <a:pt x="3040" y="360"/>
                </a:lnTo>
                <a:lnTo>
                  <a:pt x="3040" y="365"/>
                </a:lnTo>
                <a:lnTo>
                  <a:pt x="3040" y="370"/>
                </a:lnTo>
                <a:lnTo>
                  <a:pt x="3038" y="375"/>
                </a:lnTo>
                <a:lnTo>
                  <a:pt x="3036" y="379"/>
                </a:lnTo>
                <a:lnTo>
                  <a:pt x="3032" y="383"/>
                </a:lnTo>
                <a:lnTo>
                  <a:pt x="3028" y="386"/>
                </a:lnTo>
                <a:lnTo>
                  <a:pt x="3024" y="388"/>
                </a:lnTo>
                <a:lnTo>
                  <a:pt x="3019" y="390"/>
                </a:lnTo>
                <a:lnTo>
                  <a:pt x="3014" y="390"/>
                </a:lnTo>
                <a:close/>
                <a:moveTo>
                  <a:pt x="2989" y="413"/>
                </a:moveTo>
                <a:lnTo>
                  <a:pt x="3038" y="413"/>
                </a:lnTo>
                <a:lnTo>
                  <a:pt x="3038" y="590"/>
                </a:lnTo>
                <a:lnTo>
                  <a:pt x="2989" y="590"/>
                </a:lnTo>
                <a:lnTo>
                  <a:pt x="2989" y="413"/>
                </a:lnTo>
                <a:close/>
                <a:moveTo>
                  <a:pt x="3242" y="413"/>
                </a:moveTo>
                <a:lnTo>
                  <a:pt x="3180" y="590"/>
                </a:lnTo>
                <a:lnTo>
                  <a:pt x="3125" y="590"/>
                </a:lnTo>
                <a:lnTo>
                  <a:pt x="3063" y="413"/>
                </a:lnTo>
                <a:lnTo>
                  <a:pt x="3115" y="413"/>
                </a:lnTo>
                <a:lnTo>
                  <a:pt x="3151" y="539"/>
                </a:lnTo>
                <a:lnTo>
                  <a:pt x="3190" y="413"/>
                </a:lnTo>
                <a:lnTo>
                  <a:pt x="3242" y="413"/>
                </a:lnTo>
                <a:close/>
                <a:moveTo>
                  <a:pt x="3340" y="593"/>
                </a:moveTo>
                <a:lnTo>
                  <a:pt x="3333" y="593"/>
                </a:lnTo>
                <a:lnTo>
                  <a:pt x="3327" y="592"/>
                </a:lnTo>
                <a:lnTo>
                  <a:pt x="3315" y="590"/>
                </a:lnTo>
                <a:lnTo>
                  <a:pt x="3309" y="589"/>
                </a:lnTo>
                <a:lnTo>
                  <a:pt x="3303" y="587"/>
                </a:lnTo>
                <a:lnTo>
                  <a:pt x="3293" y="582"/>
                </a:lnTo>
                <a:lnTo>
                  <a:pt x="3288" y="579"/>
                </a:lnTo>
                <a:lnTo>
                  <a:pt x="3284" y="576"/>
                </a:lnTo>
                <a:lnTo>
                  <a:pt x="3279" y="572"/>
                </a:lnTo>
                <a:lnTo>
                  <a:pt x="3276" y="569"/>
                </a:lnTo>
                <a:lnTo>
                  <a:pt x="3269" y="560"/>
                </a:lnTo>
                <a:lnTo>
                  <a:pt x="3266" y="555"/>
                </a:lnTo>
                <a:lnTo>
                  <a:pt x="3263" y="550"/>
                </a:lnTo>
                <a:lnTo>
                  <a:pt x="3258" y="540"/>
                </a:lnTo>
                <a:lnTo>
                  <a:pt x="3256" y="534"/>
                </a:lnTo>
                <a:lnTo>
                  <a:pt x="3255" y="528"/>
                </a:lnTo>
                <a:lnTo>
                  <a:pt x="3254" y="522"/>
                </a:lnTo>
                <a:lnTo>
                  <a:pt x="3253" y="516"/>
                </a:lnTo>
                <a:lnTo>
                  <a:pt x="3252" y="509"/>
                </a:lnTo>
                <a:lnTo>
                  <a:pt x="3252" y="502"/>
                </a:lnTo>
                <a:lnTo>
                  <a:pt x="3252" y="495"/>
                </a:lnTo>
                <a:lnTo>
                  <a:pt x="3253" y="489"/>
                </a:lnTo>
                <a:lnTo>
                  <a:pt x="3254" y="483"/>
                </a:lnTo>
                <a:lnTo>
                  <a:pt x="3255" y="477"/>
                </a:lnTo>
                <a:lnTo>
                  <a:pt x="3258" y="465"/>
                </a:lnTo>
                <a:lnTo>
                  <a:pt x="3260" y="459"/>
                </a:lnTo>
                <a:lnTo>
                  <a:pt x="3263" y="454"/>
                </a:lnTo>
                <a:lnTo>
                  <a:pt x="3269" y="445"/>
                </a:lnTo>
                <a:lnTo>
                  <a:pt x="3272" y="440"/>
                </a:lnTo>
                <a:lnTo>
                  <a:pt x="3275" y="436"/>
                </a:lnTo>
                <a:lnTo>
                  <a:pt x="3279" y="432"/>
                </a:lnTo>
                <a:lnTo>
                  <a:pt x="3283" y="428"/>
                </a:lnTo>
                <a:lnTo>
                  <a:pt x="3293" y="422"/>
                </a:lnTo>
                <a:lnTo>
                  <a:pt x="3297" y="419"/>
                </a:lnTo>
                <a:lnTo>
                  <a:pt x="3303" y="417"/>
                </a:lnTo>
                <a:lnTo>
                  <a:pt x="3308" y="415"/>
                </a:lnTo>
                <a:lnTo>
                  <a:pt x="3314" y="413"/>
                </a:lnTo>
                <a:lnTo>
                  <a:pt x="3319" y="412"/>
                </a:lnTo>
                <a:lnTo>
                  <a:pt x="3325" y="411"/>
                </a:lnTo>
                <a:lnTo>
                  <a:pt x="3338" y="411"/>
                </a:lnTo>
                <a:lnTo>
                  <a:pt x="3349" y="411"/>
                </a:lnTo>
                <a:lnTo>
                  <a:pt x="3360" y="413"/>
                </a:lnTo>
                <a:lnTo>
                  <a:pt x="3365" y="414"/>
                </a:lnTo>
                <a:lnTo>
                  <a:pt x="3370" y="416"/>
                </a:lnTo>
                <a:lnTo>
                  <a:pt x="3380" y="421"/>
                </a:lnTo>
                <a:lnTo>
                  <a:pt x="3389" y="426"/>
                </a:lnTo>
                <a:lnTo>
                  <a:pt x="3393" y="429"/>
                </a:lnTo>
                <a:lnTo>
                  <a:pt x="3397" y="433"/>
                </a:lnTo>
                <a:lnTo>
                  <a:pt x="3404" y="441"/>
                </a:lnTo>
                <a:lnTo>
                  <a:pt x="3407" y="446"/>
                </a:lnTo>
                <a:lnTo>
                  <a:pt x="3410" y="450"/>
                </a:lnTo>
                <a:lnTo>
                  <a:pt x="3412" y="456"/>
                </a:lnTo>
                <a:lnTo>
                  <a:pt x="3415" y="461"/>
                </a:lnTo>
                <a:lnTo>
                  <a:pt x="3417" y="467"/>
                </a:lnTo>
                <a:lnTo>
                  <a:pt x="3418" y="473"/>
                </a:lnTo>
                <a:lnTo>
                  <a:pt x="3419" y="479"/>
                </a:lnTo>
                <a:lnTo>
                  <a:pt x="3420" y="486"/>
                </a:lnTo>
                <a:lnTo>
                  <a:pt x="3421" y="493"/>
                </a:lnTo>
                <a:lnTo>
                  <a:pt x="3421" y="500"/>
                </a:lnTo>
                <a:lnTo>
                  <a:pt x="3421" y="514"/>
                </a:lnTo>
                <a:lnTo>
                  <a:pt x="3301" y="514"/>
                </a:lnTo>
                <a:lnTo>
                  <a:pt x="3301" y="519"/>
                </a:lnTo>
                <a:lnTo>
                  <a:pt x="3301" y="523"/>
                </a:lnTo>
                <a:lnTo>
                  <a:pt x="3302" y="528"/>
                </a:lnTo>
                <a:lnTo>
                  <a:pt x="3303" y="532"/>
                </a:lnTo>
                <a:lnTo>
                  <a:pt x="3307" y="539"/>
                </a:lnTo>
                <a:lnTo>
                  <a:pt x="3309" y="542"/>
                </a:lnTo>
                <a:lnTo>
                  <a:pt x="3311" y="545"/>
                </a:lnTo>
                <a:lnTo>
                  <a:pt x="3314" y="548"/>
                </a:lnTo>
                <a:lnTo>
                  <a:pt x="3317" y="550"/>
                </a:lnTo>
                <a:lnTo>
                  <a:pt x="3321" y="552"/>
                </a:lnTo>
                <a:lnTo>
                  <a:pt x="3324" y="554"/>
                </a:lnTo>
                <a:lnTo>
                  <a:pt x="3328" y="555"/>
                </a:lnTo>
                <a:lnTo>
                  <a:pt x="3332" y="556"/>
                </a:lnTo>
                <a:lnTo>
                  <a:pt x="3341" y="557"/>
                </a:lnTo>
                <a:lnTo>
                  <a:pt x="3347" y="556"/>
                </a:lnTo>
                <a:lnTo>
                  <a:pt x="3352" y="555"/>
                </a:lnTo>
                <a:lnTo>
                  <a:pt x="3357" y="554"/>
                </a:lnTo>
                <a:lnTo>
                  <a:pt x="3362" y="551"/>
                </a:lnTo>
                <a:lnTo>
                  <a:pt x="3364" y="550"/>
                </a:lnTo>
                <a:lnTo>
                  <a:pt x="3366" y="548"/>
                </a:lnTo>
                <a:lnTo>
                  <a:pt x="3370" y="545"/>
                </a:lnTo>
                <a:lnTo>
                  <a:pt x="3372" y="541"/>
                </a:lnTo>
                <a:lnTo>
                  <a:pt x="3375" y="536"/>
                </a:lnTo>
                <a:lnTo>
                  <a:pt x="3420" y="539"/>
                </a:lnTo>
                <a:lnTo>
                  <a:pt x="3418" y="545"/>
                </a:lnTo>
                <a:lnTo>
                  <a:pt x="3416" y="551"/>
                </a:lnTo>
                <a:lnTo>
                  <a:pt x="3414" y="556"/>
                </a:lnTo>
                <a:lnTo>
                  <a:pt x="3411" y="561"/>
                </a:lnTo>
                <a:lnTo>
                  <a:pt x="3407" y="566"/>
                </a:lnTo>
                <a:lnTo>
                  <a:pt x="3403" y="570"/>
                </a:lnTo>
                <a:lnTo>
                  <a:pt x="3399" y="575"/>
                </a:lnTo>
                <a:lnTo>
                  <a:pt x="3394" y="578"/>
                </a:lnTo>
                <a:lnTo>
                  <a:pt x="3388" y="582"/>
                </a:lnTo>
                <a:lnTo>
                  <a:pt x="3382" y="585"/>
                </a:lnTo>
                <a:lnTo>
                  <a:pt x="3376" y="587"/>
                </a:lnTo>
                <a:lnTo>
                  <a:pt x="3370" y="589"/>
                </a:lnTo>
                <a:lnTo>
                  <a:pt x="3366" y="590"/>
                </a:lnTo>
                <a:lnTo>
                  <a:pt x="3363" y="591"/>
                </a:lnTo>
                <a:lnTo>
                  <a:pt x="3355" y="592"/>
                </a:lnTo>
                <a:lnTo>
                  <a:pt x="3348" y="593"/>
                </a:lnTo>
                <a:lnTo>
                  <a:pt x="3340" y="593"/>
                </a:lnTo>
                <a:close/>
                <a:moveTo>
                  <a:pt x="3301" y="483"/>
                </a:moveTo>
                <a:lnTo>
                  <a:pt x="3375" y="483"/>
                </a:lnTo>
                <a:lnTo>
                  <a:pt x="3375" y="480"/>
                </a:lnTo>
                <a:lnTo>
                  <a:pt x="3374" y="476"/>
                </a:lnTo>
                <a:lnTo>
                  <a:pt x="3373" y="472"/>
                </a:lnTo>
                <a:lnTo>
                  <a:pt x="3372" y="469"/>
                </a:lnTo>
                <a:lnTo>
                  <a:pt x="3371" y="466"/>
                </a:lnTo>
                <a:lnTo>
                  <a:pt x="3369" y="463"/>
                </a:lnTo>
                <a:lnTo>
                  <a:pt x="3367" y="460"/>
                </a:lnTo>
                <a:lnTo>
                  <a:pt x="3365" y="457"/>
                </a:lnTo>
                <a:lnTo>
                  <a:pt x="3359" y="453"/>
                </a:lnTo>
                <a:lnTo>
                  <a:pt x="3353" y="450"/>
                </a:lnTo>
                <a:lnTo>
                  <a:pt x="3346" y="448"/>
                </a:lnTo>
                <a:lnTo>
                  <a:pt x="3339" y="447"/>
                </a:lnTo>
                <a:lnTo>
                  <a:pt x="3331" y="448"/>
                </a:lnTo>
                <a:lnTo>
                  <a:pt x="3327" y="449"/>
                </a:lnTo>
                <a:lnTo>
                  <a:pt x="3324" y="450"/>
                </a:lnTo>
                <a:lnTo>
                  <a:pt x="3317" y="453"/>
                </a:lnTo>
                <a:lnTo>
                  <a:pt x="3315" y="455"/>
                </a:lnTo>
                <a:lnTo>
                  <a:pt x="3312" y="458"/>
                </a:lnTo>
                <a:lnTo>
                  <a:pt x="3307" y="463"/>
                </a:lnTo>
                <a:lnTo>
                  <a:pt x="3304" y="470"/>
                </a:lnTo>
                <a:lnTo>
                  <a:pt x="3303" y="473"/>
                </a:lnTo>
                <a:lnTo>
                  <a:pt x="3302" y="476"/>
                </a:lnTo>
                <a:lnTo>
                  <a:pt x="3301" y="483"/>
                </a:lnTo>
                <a:close/>
                <a:moveTo>
                  <a:pt x="3456" y="590"/>
                </a:moveTo>
                <a:lnTo>
                  <a:pt x="3456" y="413"/>
                </a:lnTo>
                <a:lnTo>
                  <a:pt x="3503" y="413"/>
                </a:lnTo>
                <a:lnTo>
                  <a:pt x="3503" y="444"/>
                </a:lnTo>
                <a:lnTo>
                  <a:pt x="3507" y="436"/>
                </a:lnTo>
                <a:lnTo>
                  <a:pt x="3511" y="429"/>
                </a:lnTo>
                <a:lnTo>
                  <a:pt x="3516" y="424"/>
                </a:lnTo>
                <a:lnTo>
                  <a:pt x="3521" y="419"/>
                </a:lnTo>
                <a:lnTo>
                  <a:pt x="3524" y="417"/>
                </a:lnTo>
                <a:lnTo>
                  <a:pt x="3527" y="415"/>
                </a:lnTo>
                <a:lnTo>
                  <a:pt x="3534" y="413"/>
                </a:lnTo>
                <a:lnTo>
                  <a:pt x="3540" y="411"/>
                </a:lnTo>
                <a:lnTo>
                  <a:pt x="3548" y="410"/>
                </a:lnTo>
                <a:lnTo>
                  <a:pt x="3556" y="411"/>
                </a:lnTo>
                <a:lnTo>
                  <a:pt x="3563" y="412"/>
                </a:lnTo>
                <a:lnTo>
                  <a:pt x="3563" y="456"/>
                </a:lnTo>
                <a:lnTo>
                  <a:pt x="3559" y="455"/>
                </a:lnTo>
                <a:lnTo>
                  <a:pt x="3554" y="454"/>
                </a:lnTo>
                <a:lnTo>
                  <a:pt x="3542" y="453"/>
                </a:lnTo>
                <a:lnTo>
                  <a:pt x="3535" y="454"/>
                </a:lnTo>
                <a:lnTo>
                  <a:pt x="3531" y="454"/>
                </a:lnTo>
                <a:lnTo>
                  <a:pt x="3528" y="456"/>
                </a:lnTo>
                <a:lnTo>
                  <a:pt x="3524" y="457"/>
                </a:lnTo>
                <a:lnTo>
                  <a:pt x="3521" y="459"/>
                </a:lnTo>
                <a:lnTo>
                  <a:pt x="3518" y="461"/>
                </a:lnTo>
                <a:lnTo>
                  <a:pt x="3515" y="463"/>
                </a:lnTo>
                <a:lnTo>
                  <a:pt x="3511" y="469"/>
                </a:lnTo>
                <a:lnTo>
                  <a:pt x="3509" y="472"/>
                </a:lnTo>
                <a:lnTo>
                  <a:pt x="3508" y="475"/>
                </a:lnTo>
                <a:lnTo>
                  <a:pt x="3506" y="478"/>
                </a:lnTo>
                <a:lnTo>
                  <a:pt x="3506" y="482"/>
                </a:lnTo>
                <a:lnTo>
                  <a:pt x="3505" y="486"/>
                </a:lnTo>
                <a:lnTo>
                  <a:pt x="3505" y="490"/>
                </a:lnTo>
                <a:lnTo>
                  <a:pt x="3505" y="590"/>
                </a:lnTo>
                <a:lnTo>
                  <a:pt x="3456" y="590"/>
                </a:lnTo>
                <a:close/>
                <a:moveTo>
                  <a:pt x="3736" y="463"/>
                </a:moveTo>
                <a:lnTo>
                  <a:pt x="3692" y="466"/>
                </a:lnTo>
                <a:lnTo>
                  <a:pt x="3690" y="462"/>
                </a:lnTo>
                <a:lnTo>
                  <a:pt x="3688" y="458"/>
                </a:lnTo>
                <a:lnTo>
                  <a:pt x="3686" y="455"/>
                </a:lnTo>
                <a:lnTo>
                  <a:pt x="3682" y="451"/>
                </a:lnTo>
                <a:lnTo>
                  <a:pt x="3678" y="449"/>
                </a:lnTo>
                <a:lnTo>
                  <a:pt x="3673" y="447"/>
                </a:lnTo>
                <a:lnTo>
                  <a:pt x="3668" y="446"/>
                </a:lnTo>
                <a:lnTo>
                  <a:pt x="3662" y="445"/>
                </a:lnTo>
                <a:lnTo>
                  <a:pt x="3656" y="446"/>
                </a:lnTo>
                <a:lnTo>
                  <a:pt x="3651" y="447"/>
                </a:lnTo>
                <a:lnTo>
                  <a:pt x="3647" y="448"/>
                </a:lnTo>
                <a:lnTo>
                  <a:pt x="3643" y="450"/>
                </a:lnTo>
                <a:lnTo>
                  <a:pt x="3639" y="453"/>
                </a:lnTo>
                <a:lnTo>
                  <a:pt x="3637" y="456"/>
                </a:lnTo>
                <a:lnTo>
                  <a:pt x="3635" y="459"/>
                </a:lnTo>
                <a:lnTo>
                  <a:pt x="3635" y="463"/>
                </a:lnTo>
                <a:lnTo>
                  <a:pt x="3635" y="466"/>
                </a:lnTo>
                <a:lnTo>
                  <a:pt x="3636" y="469"/>
                </a:lnTo>
                <a:lnTo>
                  <a:pt x="3638" y="471"/>
                </a:lnTo>
                <a:lnTo>
                  <a:pt x="3640" y="474"/>
                </a:lnTo>
                <a:lnTo>
                  <a:pt x="3643" y="476"/>
                </a:lnTo>
                <a:lnTo>
                  <a:pt x="3647" y="478"/>
                </a:lnTo>
                <a:lnTo>
                  <a:pt x="3652" y="479"/>
                </a:lnTo>
                <a:lnTo>
                  <a:pt x="3657" y="481"/>
                </a:lnTo>
                <a:lnTo>
                  <a:pt x="3689" y="487"/>
                </a:lnTo>
                <a:lnTo>
                  <a:pt x="3696" y="488"/>
                </a:lnTo>
                <a:lnTo>
                  <a:pt x="3701" y="490"/>
                </a:lnTo>
                <a:lnTo>
                  <a:pt x="3707" y="492"/>
                </a:lnTo>
                <a:lnTo>
                  <a:pt x="3712" y="494"/>
                </a:lnTo>
                <a:lnTo>
                  <a:pt x="3720" y="499"/>
                </a:lnTo>
                <a:lnTo>
                  <a:pt x="3728" y="504"/>
                </a:lnTo>
                <a:lnTo>
                  <a:pt x="3731" y="507"/>
                </a:lnTo>
                <a:lnTo>
                  <a:pt x="3733" y="511"/>
                </a:lnTo>
                <a:lnTo>
                  <a:pt x="3735" y="514"/>
                </a:lnTo>
                <a:lnTo>
                  <a:pt x="3737" y="518"/>
                </a:lnTo>
                <a:lnTo>
                  <a:pt x="3740" y="526"/>
                </a:lnTo>
                <a:lnTo>
                  <a:pt x="3740" y="530"/>
                </a:lnTo>
                <a:lnTo>
                  <a:pt x="3740" y="535"/>
                </a:lnTo>
                <a:lnTo>
                  <a:pt x="3740" y="539"/>
                </a:lnTo>
                <a:lnTo>
                  <a:pt x="3740" y="543"/>
                </a:lnTo>
                <a:lnTo>
                  <a:pt x="3739" y="547"/>
                </a:lnTo>
                <a:lnTo>
                  <a:pt x="3738" y="551"/>
                </a:lnTo>
                <a:lnTo>
                  <a:pt x="3736" y="555"/>
                </a:lnTo>
                <a:lnTo>
                  <a:pt x="3735" y="559"/>
                </a:lnTo>
                <a:lnTo>
                  <a:pt x="3733" y="562"/>
                </a:lnTo>
                <a:lnTo>
                  <a:pt x="3730" y="565"/>
                </a:lnTo>
                <a:lnTo>
                  <a:pt x="3725" y="572"/>
                </a:lnTo>
                <a:lnTo>
                  <a:pt x="3718" y="577"/>
                </a:lnTo>
                <a:lnTo>
                  <a:pt x="3711" y="582"/>
                </a:lnTo>
                <a:lnTo>
                  <a:pt x="3702" y="586"/>
                </a:lnTo>
                <a:lnTo>
                  <a:pt x="3693" y="589"/>
                </a:lnTo>
                <a:lnTo>
                  <a:pt x="3683" y="591"/>
                </a:lnTo>
                <a:lnTo>
                  <a:pt x="3673" y="593"/>
                </a:lnTo>
                <a:lnTo>
                  <a:pt x="3662" y="593"/>
                </a:lnTo>
                <a:lnTo>
                  <a:pt x="3653" y="593"/>
                </a:lnTo>
                <a:lnTo>
                  <a:pt x="3645" y="592"/>
                </a:lnTo>
                <a:lnTo>
                  <a:pt x="3637" y="591"/>
                </a:lnTo>
                <a:lnTo>
                  <a:pt x="3630" y="589"/>
                </a:lnTo>
                <a:lnTo>
                  <a:pt x="3623" y="587"/>
                </a:lnTo>
                <a:lnTo>
                  <a:pt x="3617" y="585"/>
                </a:lnTo>
                <a:lnTo>
                  <a:pt x="3611" y="582"/>
                </a:lnTo>
                <a:lnTo>
                  <a:pt x="3606" y="578"/>
                </a:lnTo>
                <a:lnTo>
                  <a:pt x="3601" y="575"/>
                </a:lnTo>
                <a:lnTo>
                  <a:pt x="3596" y="570"/>
                </a:lnTo>
                <a:lnTo>
                  <a:pt x="3593" y="566"/>
                </a:lnTo>
                <a:lnTo>
                  <a:pt x="3589" y="561"/>
                </a:lnTo>
                <a:lnTo>
                  <a:pt x="3587" y="556"/>
                </a:lnTo>
                <a:lnTo>
                  <a:pt x="3584" y="550"/>
                </a:lnTo>
                <a:lnTo>
                  <a:pt x="3583" y="545"/>
                </a:lnTo>
                <a:lnTo>
                  <a:pt x="3582" y="538"/>
                </a:lnTo>
                <a:lnTo>
                  <a:pt x="3630" y="536"/>
                </a:lnTo>
                <a:lnTo>
                  <a:pt x="3631" y="541"/>
                </a:lnTo>
                <a:lnTo>
                  <a:pt x="3634" y="545"/>
                </a:lnTo>
                <a:lnTo>
                  <a:pt x="3637" y="549"/>
                </a:lnTo>
                <a:lnTo>
                  <a:pt x="3640" y="552"/>
                </a:lnTo>
                <a:lnTo>
                  <a:pt x="3645" y="555"/>
                </a:lnTo>
                <a:lnTo>
                  <a:pt x="3650" y="556"/>
                </a:lnTo>
                <a:lnTo>
                  <a:pt x="3656" y="557"/>
                </a:lnTo>
                <a:lnTo>
                  <a:pt x="3662" y="558"/>
                </a:lnTo>
                <a:lnTo>
                  <a:pt x="3668" y="557"/>
                </a:lnTo>
                <a:lnTo>
                  <a:pt x="3673" y="557"/>
                </a:lnTo>
                <a:lnTo>
                  <a:pt x="3678" y="555"/>
                </a:lnTo>
                <a:lnTo>
                  <a:pt x="3681" y="554"/>
                </a:lnTo>
                <a:lnTo>
                  <a:pt x="3683" y="553"/>
                </a:lnTo>
                <a:lnTo>
                  <a:pt x="3686" y="550"/>
                </a:lnTo>
                <a:lnTo>
                  <a:pt x="3689" y="547"/>
                </a:lnTo>
                <a:lnTo>
                  <a:pt x="3689" y="545"/>
                </a:lnTo>
                <a:lnTo>
                  <a:pt x="3690" y="544"/>
                </a:lnTo>
                <a:lnTo>
                  <a:pt x="3691" y="540"/>
                </a:lnTo>
                <a:lnTo>
                  <a:pt x="3690" y="537"/>
                </a:lnTo>
                <a:lnTo>
                  <a:pt x="3689" y="534"/>
                </a:lnTo>
                <a:lnTo>
                  <a:pt x="3687" y="531"/>
                </a:lnTo>
                <a:lnTo>
                  <a:pt x="3685" y="529"/>
                </a:lnTo>
                <a:lnTo>
                  <a:pt x="3682" y="527"/>
                </a:lnTo>
                <a:lnTo>
                  <a:pt x="3678" y="525"/>
                </a:lnTo>
                <a:lnTo>
                  <a:pt x="3673" y="523"/>
                </a:lnTo>
                <a:lnTo>
                  <a:pt x="3668" y="522"/>
                </a:lnTo>
                <a:lnTo>
                  <a:pt x="3637" y="516"/>
                </a:lnTo>
                <a:lnTo>
                  <a:pt x="3631" y="515"/>
                </a:lnTo>
                <a:lnTo>
                  <a:pt x="3625" y="513"/>
                </a:lnTo>
                <a:lnTo>
                  <a:pt x="3615" y="509"/>
                </a:lnTo>
                <a:lnTo>
                  <a:pt x="3610" y="507"/>
                </a:lnTo>
                <a:lnTo>
                  <a:pt x="3606" y="504"/>
                </a:lnTo>
                <a:lnTo>
                  <a:pt x="3602" y="501"/>
                </a:lnTo>
                <a:lnTo>
                  <a:pt x="3599" y="498"/>
                </a:lnTo>
                <a:lnTo>
                  <a:pt x="3596" y="495"/>
                </a:lnTo>
                <a:lnTo>
                  <a:pt x="3593" y="492"/>
                </a:lnTo>
                <a:lnTo>
                  <a:pt x="3591" y="488"/>
                </a:lnTo>
                <a:lnTo>
                  <a:pt x="3589" y="484"/>
                </a:lnTo>
                <a:lnTo>
                  <a:pt x="3588" y="480"/>
                </a:lnTo>
                <a:lnTo>
                  <a:pt x="3587" y="475"/>
                </a:lnTo>
                <a:lnTo>
                  <a:pt x="3586" y="471"/>
                </a:lnTo>
                <a:lnTo>
                  <a:pt x="3586" y="466"/>
                </a:lnTo>
                <a:lnTo>
                  <a:pt x="3587" y="459"/>
                </a:lnTo>
                <a:lnTo>
                  <a:pt x="3587" y="454"/>
                </a:lnTo>
                <a:lnTo>
                  <a:pt x="3589" y="448"/>
                </a:lnTo>
                <a:lnTo>
                  <a:pt x="3591" y="443"/>
                </a:lnTo>
                <a:lnTo>
                  <a:pt x="3594" y="438"/>
                </a:lnTo>
                <a:lnTo>
                  <a:pt x="3598" y="433"/>
                </a:lnTo>
                <a:lnTo>
                  <a:pt x="3602" y="429"/>
                </a:lnTo>
                <a:lnTo>
                  <a:pt x="3607" y="425"/>
                </a:lnTo>
                <a:lnTo>
                  <a:pt x="3612" y="422"/>
                </a:lnTo>
                <a:lnTo>
                  <a:pt x="3618" y="419"/>
                </a:lnTo>
                <a:lnTo>
                  <a:pt x="3624" y="416"/>
                </a:lnTo>
                <a:lnTo>
                  <a:pt x="3631" y="414"/>
                </a:lnTo>
                <a:lnTo>
                  <a:pt x="3634" y="413"/>
                </a:lnTo>
                <a:lnTo>
                  <a:pt x="3638" y="413"/>
                </a:lnTo>
                <a:lnTo>
                  <a:pt x="3645" y="412"/>
                </a:lnTo>
                <a:lnTo>
                  <a:pt x="3653" y="411"/>
                </a:lnTo>
                <a:lnTo>
                  <a:pt x="3661" y="411"/>
                </a:lnTo>
                <a:lnTo>
                  <a:pt x="3669" y="411"/>
                </a:lnTo>
                <a:lnTo>
                  <a:pt x="3677" y="412"/>
                </a:lnTo>
                <a:lnTo>
                  <a:pt x="3684" y="413"/>
                </a:lnTo>
                <a:lnTo>
                  <a:pt x="3691" y="414"/>
                </a:lnTo>
                <a:lnTo>
                  <a:pt x="3697" y="416"/>
                </a:lnTo>
                <a:lnTo>
                  <a:pt x="3703" y="419"/>
                </a:lnTo>
                <a:lnTo>
                  <a:pt x="3709" y="421"/>
                </a:lnTo>
                <a:lnTo>
                  <a:pt x="3714" y="425"/>
                </a:lnTo>
                <a:lnTo>
                  <a:pt x="3718" y="428"/>
                </a:lnTo>
                <a:lnTo>
                  <a:pt x="3723" y="432"/>
                </a:lnTo>
                <a:lnTo>
                  <a:pt x="3726" y="437"/>
                </a:lnTo>
                <a:lnTo>
                  <a:pt x="3728" y="439"/>
                </a:lnTo>
                <a:lnTo>
                  <a:pt x="3729" y="441"/>
                </a:lnTo>
                <a:lnTo>
                  <a:pt x="3732" y="446"/>
                </a:lnTo>
                <a:lnTo>
                  <a:pt x="3734" y="452"/>
                </a:lnTo>
                <a:lnTo>
                  <a:pt x="3735" y="457"/>
                </a:lnTo>
                <a:lnTo>
                  <a:pt x="3736" y="463"/>
                </a:lnTo>
                <a:close/>
                <a:moveTo>
                  <a:pt x="3797" y="390"/>
                </a:moveTo>
                <a:lnTo>
                  <a:pt x="3792" y="390"/>
                </a:lnTo>
                <a:lnTo>
                  <a:pt x="3787" y="388"/>
                </a:lnTo>
                <a:lnTo>
                  <a:pt x="3783" y="386"/>
                </a:lnTo>
                <a:lnTo>
                  <a:pt x="3778" y="383"/>
                </a:lnTo>
                <a:lnTo>
                  <a:pt x="3775" y="379"/>
                </a:lnTo>
                <a:lnTo>
                  <a:pt x="3773" y="375"/>
                </a:lnTo>
                <a:lnTo>
                  <a:pt x="3771" y="370"/>
                </a:lnTo>
                <a:lnTo>
                  <a:pt x="3771" y="365"/>
                </a:lnTo>
                <a:lnTo>
                  <a:pt x="3771" y="360"/>
                </a:lnTo>
                <a:lnTo>
                  <a:pt x="3773" y="356"/>
                </a:lnTo>
                <a:lnTo>
                  <a:pt x="3775" y="352"/>
                </a:lnTo>
                <a:lnTo>
                  <a:pt x="3778" y="348"/>
                </a:lnTo>
                <a:lnTo>
                  <a:pt x="3783" y="345"/>
                </a:lnTo>
                <a:lnTo>
                  <a:pt x="3787" y="342"/>
                </a:lnTo>
                <a:lnTo>
                  <a:pt x="3792" y="341"/>
                </a:lnTo>
                <a:lnTo>
                  <a:pt x="3797" y="341"/>
                </a:lnTo>
                <a:lnTo>
                  <a:pt x="3802" y="341"/>
                </a:lnTo>
                <a:lnTo>
                  <a:pt x="3807" y="342"/>
                </a:lnTo>
                <a:lnTo>
                  <a:pt x="3812" y="345"/>
                </a:lnTo>
                <a:lnTo>
                  <a:pt x="3816" y="348"/>
                </a:lnTo>
                <a:lnTo>
                  <a:pt x="3819" y="352"/>
                </a:lnTo>
                <a:lnTo>
                  <a:pt x="3822" y="356"/>
                </a:lnTo>
                <a:lnTo>
                  <a:pt x="3823" y="360"/>
                </a:lnTo>
                <a:lnTo>
                  <a:pt x="3824" y="365"/>
                </a:lnTo>
                <a:lnTo>
                  <a:pt x="3823" y="370"/>
                </a:lnTo>
                <a:lnTo>
                  <a:pt x="3822" y="375"/>
                </a:lnTo>
                <a:lnTo>
                  <a:pt x="3819" y="379"/>
                </a:lnTo>
                <a:lnTo>
                  <a:pt x="3816" y="383"/>
                </a:lnTo>
                <a:lnTo>
                  <a:pt x="3812" y="386"/>
                </a:lnTo>
                <a:lnTo>
                  <a:pt x="3807" y="388"/>
                </a:lnTo>
                <a:lnTo>
                  <a:pt x="3802" y="390"/>
                </a:lnTo>
                <a:lnTo>
                  <a:pt x="3797" y="390"/>
                </a:lnTo>
                <a:close/>
                <a:moveTo>
                  <a:pt x="3772" y="413"/>
                </a:moveTo>
                <a:lnTo>
                  <a:pt x="3822" y="413"/>
                </a:lnTo>
                <a:lnTo>
                  <a:pt x="3822" y="590"/>
                </a:lnTo>
                <a:lnTo>
                  <a:pt x="3772" y="590"/>
                </a:lnTo>
                <a:lnTo>
                  <a:pt x="3772" y="413"/>
                </a:lnTo>
                <a:close/>
                <a:moveTo>
                  <a:pt x="3955" y="413"/>
                </a:moveTo>
                <a:lnTo>
                  <a:pt x="3955" y="450"/>
                </a:lnTo>
                <a:lnTo>
                  <a:pt x="3921" y="450"/>
                </a:lnTo>
                <a:lnTo>
                  <a:pt x="3921" y="535"/>
                </a:lnTo>
                <a:lnTo>
                  <a:pt x="3922" y="540"/>
                </a:lnTo>
                <a:lnTo>
                  <a:pt x="3923" y="544"/>
                </a:lnTo>
                <a:lnTo>
                  <a:pt x="3923" y="545"/>
                </a:lnTo>
                <a:lnTo>
                  <a:pt x="3924" y="547"/>
                </a:lnTo>
                <a:lnTo>
                  <a:pt x="3926" y="549"/>
                </a:lnTo>
                <a:lnTo>
                  <a:pt x="3929" y="551"/>
                </a:lnTo>
                <a:lnTo>
                  <a:pt x="3931" y="552"/>
                </a:lnTo>
                <a:lnTo>
                  <a:pt x="3935" y="552"/>
                </a:lnTo>
                <a:lnTo>
                  <a:pt x="3938" y="553"/>
                </a:lnTo>
                <a:lnTo>
                  <a:pt x="3945" y="552"/>
                </a:lnTo>
                <a:lnTo>
                  <a:pt x="3950" y="551"/>
                </a:lnTo>
                <a:lnTo>
                  <a:pt x="3958" y="587"/>
                </a:lnTo>
                <a:lnTo>
                  <a:pt x="3948" y="590"/>
                </a:lnTo>
                <a:lnTo>
                  <a:pt x="3940" y="591"/>
                </a:lnTo>
                <a:lnTo>
                  <a:pt x="3931" y="592"/>
                </a:lnTo>
                <a:lnTo>
                  <a:pt x="3925" y="592"/>
                </a:lnTo>
                <a:lnTo>
                  <a:pt x="3919" y="592"/>
                </a:lnTo>
                <a:lnTo>
                  <a:pt x="3913" y="591"/>
                </a:lnTo>
                <a:lnTo>
                  <a:pt x="3907" y="590"/>
                </a:lnTo>
                <a:lnTo>
                  <a:pt x="3902" y="588"/>
                </a:lnTo>
                <a:lnTo>
                  <a:pt x="3896" y="586"/>
                </a:lnTo>
                <a:lnTo>
                  <a:pt x="3892" y="583"/>
                </a:lnTo>
                <a:lnTo>
                  <a:pt x="3887" y="581"/>
                </a:lnTo>
                <a:lnTo>
                  <a:pt x="3884" y="577"/>
                </a:lnTo>
                <a:lnTo>
                  <a:pt x="3880" y="573"/>
                </a:lnTo>
                <a:lnTo>
                  <a:pt x="3878" y="569"/>
                </a:lnTo>
                <a:lnTo>
                  <a:pt x="3875" y="564"/>
                </a:lnTo>
                <a:lnTo>
                  <a:pt x="3874" y="559"/>
                </a:lnTo>
                <a:lnTo>
                  <a:pt x="3872" y="554"/>
                </a:lnTo>
                <a:lnTo>
                  <a:pt x="3872" y="548"/>
                </a:lnTo>
                <a:lnTo>
                  <a:pt x="3871" y="542"/>
                </a:lnTo>
                <a:lnTo>
                  <a:pt x="3871" y="450"/>
                </a:lnTo>
                <a:lnTo>
                  <a:pt x="3847" y="450"/>
                </a:lnTo>
                <a:lnTo>
                  <a:pt x="3847" y="413"/>
                </a:lnTo>
                <a:lnTo>
                  <a:pt x="3871" y="413"/>
                </a:lnTo>
                <a:lnTo>
                  <a:pt x="3871" y="371"/>
                </a:lnTo>
                <a:lnTo>
                  <a:pt x="3921" y="371"/>
                </a:lnTo>
                <a:lnTo>
                  <a:pt x="3921" y="413"/>
                </a:lnTo>
                <a:lnTo>
                  <a:pt x="3955" y="413"/>
                </a:lnTo>
                <a:close/>
                <a:moveTo>
                  <a:pt x="4062" y="593"/>
                </a:moveTo>
                <a:lnTo>
                  <a:pt x="4056" y="593"/>
                </a:lnTo>
                <a:lnTo>
                  <a:pt x="4049" y="592"/>
                </a:lnTo>
                <a:lnTo>
                  <a:pt x="4037" y="590"/>
                </a:lnTo>
                <a:lnTo>
                  <a:pt x="4031" y="589"/>
                </a:lnTo>
                <a:lnTo>
                  <a:pt x="4026" y="587"/>
                </a:lnTo>
                <a:lnTo>
                  <a:pt x="4015" y="582"/>
                </a:lnTo>
                <a:lnTo>
                  <a:pt x="4011" y="579"/>
                </a:lnTo>
                <a:lnTo>
                  <a:pt x="4006" y="576"/>
                </a:lnTo>
                <a:lnTo>
                  <a:pt x="4002" y="572"/>
                </a:lnTo>
                <a:lnTo>
                  <a:pt x="3998" y="569"/>
                </a:lnTo>
                <a:lnTo>
                  <a:pt x="3991" y="560"/>
                </a:lnTo>
                <a:lnTo>
                  <a:pt x="3988" y="555"/>
                </a:lnTo>
                <a:lnTo>
                  <a:pt x="3985" y="550"/>
                </a:lnTo>
                <a:lnTo>
                  <a:pt x="3981" y="540"/>
                </a:lnTo>
                <a:lnTo>
                  <a:pt x="3979" y="534"/>
                </a:lnTo>
                <a:lnTo>
                  <a:pt x="3977" y="528"/>
                </a:lnTo>
                <a:lnTo>
                  <a:pt x="3976" y="522"/>
                </a:lnTo>
                <a:lnTo>
                  <a:pt x="3975" y="516"/>
                </a:lnTo>
                <a:lnTo>
                  <a:pt x="3975" y="509"/>
                </a:lnTo>
                <a:lnTo>
                  <a:pt x="3975" y="502"/>
                </a:lnTo>
                <a:lnTo>
                  <a:pt x="3975" y="495"/>
                </a:lnTo>
                <a:lnTo>
                  <a:pt x="3975" y="489"/>
                </a:lnTo>
                <a:lnTo>
                  <a:pt x="3976" y="483"/>
                </a:lnTo>
                <a:lnTo>
                  <a:pt x="3977" y="477"/>
                </a:lnTo>
                <a:lnTo>
                  <a:pt x="3981" y="465"/>
                </a:lnTo>
                <a:lnTo>
                  <a:pt x="3983" y="459"/>
                </a:lnTo>
                <a:lnTo>
                  <a:pt x="3985" y="454"/>
                </a:lnTo>
                <a:lnTo>
                  <a:pt x="3991" y="445"/>
                </a:lnTo>
                <a:lnTo>
                  <a:pt x="3994" y="440"/>
                </a:lnTo>
                <a:lnTo>
                  <a:pt x="3998" y="436"/>
                </a:lnTo>
                <a:lnTo>
                  <a:pt x="4002" y="432"/>
                </a:lnTo>
                <a:lnTo>
                  <a:pt x="4006" y="428"/>
                </a:lnTo>
                <a:lnTo>
                  <a:pt x="4015" y="422"/>
                </a:lnTo>
                <a:lnTo>
                  <a:pt x="4020" y="419"/>
                </a:lnTo>
                <a:lnTo>
                  <a:pt x="4025" y="417"/>
                </a:lnTo>
                <a:lnTo>
                  <a:pt x="4030" y="415"/>
                </a:lnTo>
                <a:lnTo>
                  <a:pt x="4036" y="413"/>
                </a:lnTo>
                <a:lnTo>
                  <a:pt x="4042" y="412"/>
                </a:lnTo>
                <a:lnTo>
                  <a:pt x="4048" y="411"/>
                </a:lnTo>
                <a:lnTo>
                  <a:pt x="4060" y="411"/>
                </a:lnTo>
                <a:lnTo>
                  <a:pt x="4072" y="411"/>
                </a:lnTo>
                <a:lnTo>
                  <a:pt x="4083" y="413"/>
                </a:lnTo>
                <a:lnTo>
                  <a:pt x="4088" y="414"/>
                </a:lnTo>
                <a:lnTo>
                  <a:pt x="4093" y="416"/>
                </a:lnTo>
                <a:lnTo>
                  <a:pt x="4103" y="421"/>
                </a:lnTo>
                <a:lnTo>
                  <a:pt x="4111" y="426"/>
                </a:lnTo>
                <a:lnTo>
                  <a:pt x="4116" y="429"/>
                </a:lnTo>
                <a:lnTo>
                  <a:pt x="4119" y="433"/>
                </a:lnTo>
                <a:lnTo>
                  <a:pt x="4126" y="441"/>
                </a:lnTo>
                <a:lnTo>
                  <a:pt x="4129" y="446"/>
                </a:lnTo>
                <a:lnTo>
                  <a:pt x="4132" y="450"/>
                </a:lnTo>
                <a:lnTo>
                  <a:pt x="4135" y="456"/>
                </a:lnTo>
                <a:lnTo>
                  <a:pt x="4137" y="461"/>
                </a:lnTo>
                <a:lnTo>
                  <a:pt x="4139" y="467"/>
                </a:lnTo>
                <a:lnTo>
                  <a:pt x="4141" y="473"/>
                </a:lnTo>
                <a:lnTo>
                  <a:pt x="4142" y="479"/>
                </a:lnTo>
                <a:lnTo>
                  <a:pt x="4143" y="486"/>
                </a:lnTo>
                <a:lnTo>
                  <a:pt x="4143" y="493"/>
                </a:lnTo>
                <a:lnTo>
                  <a:pt x="4143" y="500"/>
                </a:lnTo>
                <a:lnTo>
                  <a:pt x="4143" y="514"/>
                </a:lnTo>
                <a:lnTo>
                  <a:pt x="4023" y="514"/>
                </a:lnTo>
                <a:lnTo>
                  <a:pt x="4023" y="519"/>
                </a:lnTo>
                <a:lnTo>
                  <a:pt x="4024" y="523"/>
                </a:lnTo>
                <a:lnTo>
                  <a:pt x="4026" y="532"/>
                </a:lnTo>
                <a:lnTo>
                  <a:pt x="4027" y="535"/>
                </a:lnTo>
                <a:lnTo>
                  <a:pt x="4029" y="539"/>
                </a:lnTo>
                <a:lnTo>
                  <a:pt x="4031" y="542"/>
                </a:lnTo>
                <a:lnTo>
                  <a:pt x="4034" y="545"/>
                </a:lnTo>
                <a:lnTo>
                  <a:pt x="4037" y="548"/>
                </a:lnTo>
                <a:lnTo>
                  <a:pt x="4040" y="550"/>
                </a:lnTo>
                <a:lnTo>
                  <a:pt x="4043" y="552"/>
                </a:lnTo>
                <a:lnTo>
                  <a:pt x="4047" y="554"/>
                </a:lnTo>
                <a:lnTo>
                  <a:pt x="4050" y="555"/>
                </a:lnTo>
                <a:lnTo>
                  <a:pt x="4054" y="556"/>
                </a:lnTo>
                <a:lnTo>
                  <a:pt x="4063" y="557"/>
                </a:lnTo>
                <a:lnTo>
                  <a:pt x="4069" y="556"/>
                </a:lnTo>
                <a:lnTo>
                  <a:pt x="4075" y="555"/>
                </a:lnTo>
                <a:lnTo>
                  <a:pt x="4080" y="554"/>
                </a:lnTo>
                <a:lnTo>
                  <a:pt x="4084" y="551"/>
                </a:lnTo>
                <a:lnTo>
                  <a:pt x="4087" y="550"/>
                </a:lnTo>
                <a:lnTo>
                  <a:pt x="4089" y="548"/>
                </a:lnTo>
                <a:lnTo>
                  <a:pt x="4092" y="545"/>
                </a:lnTo>
                <a:lnTo>
                  <a:pt x="4095" y="541"/>
                </a:lnTo>
                <a:lnTo>
                  <a:pt x="4097" y="536"/>
                </a:lnTo>
                <a:lnTo>
                  <a:pt x="4142" y="539"/>
                </a:lnTo>
                <a:lnTo>
                  <a:pt x="4141" y="545"/>
                </a:lnTo>
                <a:lnTo>
                  <a:pt x="4139" y="551"/>
                </a:lnTo>
                <a:lnTo>
                  <a:pt x="4136" y="556"/>
                </a:lnTo>
                <a:lnTo>
                  <a:pt x="4133" y="561"/>
                </a:lnTo>
                <a:lnTo>
                  <a:pt x="4130" y="566"/>
                </a:lnTo>
                <a:lnTo>
                  <a:pt x="4126" y="570"/>
                </a:lnTo>
                <a:lnTo>
                  <a:pt x="4121" y="575"/>
                </a:lnTo>
                <a:lnTo>
                  <a:pt x="4116" y="578"/>
                </a:lnTo>
                <a:lnTo>
                  <a:pt x="4111" y="582"/>
                </a:lnTo>
                <a:lnTo>
                  <a:pt x="4105" y="585"/>
                </a:lnTo>
                <a:lnTo>
                  <a:pt x="4099" y="587"/>
                </a:lnTo>
                <a:lnTo>
                  <a:pt x="4092" y="589"/>
                </a:lnTo>
                <a:lnTo>
                  <a:pt x="4089" y="590"/>
                </a:lnTo>
                <a:lnTo>
                  <a:pt x="4085" y="591"/>
                </a:lnTo>
                <a:lnTo>
                  <a:pt x="4078" y="592"/>
                </a:lnTo>
                <a:lnTo>
                  <a:pt x="4070" y="593"/>
                </a:lnTo>
                <a:lnTo>
                  <a:pt x="4062" y="593"/>
                </a:lnTo>
                <a:close/>
                <a:moveTo>
                  <a:pt x="4023" y="483"/>
                </a:moveTo>
                <a:lnTo>
                  <a:pt x="4097" y="483"/>
                </a:lnTo>
                <a:lnTo>
                  <a:pt x="4097" y="480"/>
                </a:lnTo>
                <a:lnTo>
                  <a:pt x="4097" y="476"/>
                </a:lnTo>
                <a:lnTo>
                  <a:pt x="4096" y="472"/>
                </a:lnTo>
                <a:lnTo>
                  <a:pt x="4095" y="469"/>
                </a:lnTo>
                <a:lnTo>
                  <a:pt x="4093" y="466"/>
                </a:lnTo>
                <a:lnTo>
                  <a:pt x="4092" y="463"/>
                </a:lnTo>
                <a:lnTo>
                  <a:pt x="4089" y="460"/>
                </a:lnTo>
                <a:lnTo>
                  <a:pt x="4087" y="457"/>
                </a:lnTo>
                <a:lnTo>
                  <a:pt x="4082" y="453"/>
                </a:lnTo>
                <a:lnTo>
                  <a:pt x="4076" y="450"/>
                </a:lnTo>
                <a:lnTo>
                  <a:pt x="4069" y="448"/>
                </a:lnTo>
                <a:lnTo>
                  <a:pt x="4061" y="447"/>
                </a:lnTo>
                <a:lnTo>
                  <a:pt x="4053" y="448"/>
                </a:lnTo>
                <a:lnTo>
                  <a:pt x="4050" y="449"/>
                </a:lnTo>
                <a:lnTo>
                  <a:pt x="4046" y="450"/>
                </a:lnTo>
                <a:lnTo>
                  <a:pt x="4040" y="453"/>
                </a:lnTo>
                <a:lnTo>
                  <a:pt x="4037" y="455"/>
                </a:lnTo>
                <a:lnTo>
                  <a:pt x="4034" y="458"/>
                </a:lnTo>
                <a:lnTo>
                  <a:pt x="4030" y="463"/>
                </a:lnTo>
                <a:lnTo>
                  <a:pt x="4026" y="470"/>
                </a:lnTo>
                <a:lnTo>
                  <a:pt x="4025" y="473"/>
                </a:lnTo>
                <a:lnTo>
                  <a:pt x="4024" y="476"/>
                </a:lnTo>
                <a:lnTo>
                  <a:pt x="4023" y="483"/>
                </a:lnTo>
                <a:close/>
                <a:moveTo>
                  <a:pt x="4267" y="413"/>
                </a:moveTo>
                <a:lnTo>
                  <a:pt x="4267" y="450"/>
                </a:lnTo>
                <a:lnTo>
                  <a:pt x="4234" y="450"/>
                </a:lnTo>
                <a:lnTo>
                  <a:pt x="4234" y="535"/>
                </a:lnTo>
                <a:lnTo>
                  <a:pt x="4234" y="540"/>
                </a:lnTo>
                <a:lnTo>
                  <a:pt x="4235" y="544"/>
                </a:lnTo>
                <a:lnTo>
                  <a:pt x="4236" y="545"/>
                </a:lnTo>
                <a:lnTo>
                  <a:pt x="4236" y="547"/>
                </a:lnTo>
                <a:lnTo>
                  <a:pt x="4238" y="549"/>
                </a:lnTo>
                <a:lnTo>
                  <a:pt x="4241" y="551"/>
                </a:lnTo>
                <a:lnTo>
                  <a:pt x="4244" y="552"/>
                </a:lnTo>
                <a:lnTo>
                  <a:pt x="4247" y="552"/>
                </a:lnTo>
                <a:lnTo>
                  <a:pt x="4250" y="553"/>
                </a:lnTo>
                <a:lnTo>
                  <a:pt x="4257" y="552"/>
                </a:lnTo>
                <a:lnTo>
                  <a:pt x="4263" y="551"/>
                </a:lnTo>
                <a:lnTo>
                  <a:pt x="4270" y="587"/>
                </a:lnTo>
                <a:lnTo>
                  <a:pt x="4260" y="590"/>
                </a:lnTo>
                <a:lnTo>
                  <a:pt x="4253" y="591"/>
                </a:lnTo>
                <a:lnTo>
                  <a:pt x="4244" y="592"/>
                </a:lnTo>
                <a:lnTo>
                  <a:pt x="4237" y="592"/>
                </a:lnTo>
                <a:lnTo>
                  <a:pt x="4231" y="592"/>
                </a:lnTo>
                <a:lnTo>
                  <a:pt x="4225" y="591"/>
                </a:lnTo>
                <a:lnTo>
                  <a:pt x="4220" y="590"/>
                </a:lnTo>
                <a:lnTo>
                  <a:pt x="4214" y="588"/>
                </a:lnTo>
                <a:lnTo>
                  <a:pt x="4210" y="586"/>
                </a:lnTo>
                <a:lnTo>
                  <a:pt x="4205" y="583"/>
                </a:lnTo>
                <a:lnTo>
                  <a:pt x="4201" y="581"/>
                </a:lnTo>
                <a:lnTo>
                  <a:pt x="4197" y="577"/>
                </a:lnTo>
                <a:lnTo>
                  <a:pt x="4194" y="573"/>
                </a:lnTo>
                <a:lnTo>
                  <a:pt x="4191" y="569"/>
                </a:lnTo>
                <a:lnTo>
                  <a:pt x="4189" y="564"/>
                </a:lnTo>
                <a:lnTo>
                  <a:pt x="4187" y="559"/>
                </a:lnTo>
                <a:lnTo>
                  <a:pt x="4186" y="554"/>
                </a:lnTo>
                <a:lnTo>
                  <a:pt x="4185" y="548"/>
                </a:lnTo>
                <a:lnTo>
                  <a:pt x="4185" y="542"/>
                </a:lnTo>
                <a:lnTo>
                  <a:pt x="4185" y="450"/>
                </a:lnTo>
                <a:lnTo>
                  <a:pt x="4161" y="450"/>
                </a:lnTo>
                <a:lnTo>
                  <a:pt x="4161" y="413"/>
                </a:lnTo>
                <a:lnTo>
                  <a:pt x="4185" y="413"/>
                </a:lnTo>
                <a:lnTo>
                  <a:pt x="4185" y="371"/>
                </a:lnTo>
                <a:lnTo>
                  <a:pt x="4234" y="371"/>
                </a:lnTo>
                <a:lnTo>
                  <a:pt x="4234" y="413"/>
                </a:lnTo>
                <a:lnTo>
                  <a:pt x="4267" y="413"/>
                </a:lnTo>
                <a:close/>
                <a:moveTo>
                  <a:pt x="4376" y="593"/>
                </a:moveTo>
                <a:lnTo>
                  <a:pt x="4369" y="593"/>
                </a:lnTo>
                <a:lnTo>
                  <a:pt x="4363" y="592"/>
                </a:lnTo>
                <a:lnTo>
                  <a:pt x="4349" y="590"/>
                </a:lnTo>
                <a:lnTo>
                  <a:pt x="4344" y="589"/>
                </a:lnTo>
                <a:lnTo>
                  <a:pt x="4338" y="587"/>
                </a:lnTo>
                <a:lnTo>
                  <a:pt x="4328" y="582"/>
                </a:lnTo>
                <a:lnTo>
                  <a:pt x="4323" y="579"/>
                </a:lnTo>
                <a:lnTo>
                  <a:pt x="4319" y="576"/>
                </a:lnTo>
                <a:lnTo>
                  <a:pt x="4314" y="572"/>
                </a:lnTo>
                <a:lnTo>
                  <a:pt x="4310" y="569"/>
                </a:lnTo>
                <a:lnTo>
                  <a:pt x="4303" y="560"/>
                </a:lnTo>
                <a:lnTo>
                  <a:pt x="4300" y="555"/>
                </a:lnTo>
                <a:lnTo>
                  <a:pt x="4298" y="550"/>
                </a:lnTo>
                <a:lnTo>
                  <a:pt x="4293" y="540"/>
                </a:lnTo>
                <a:lnTo>
                  <a:pt x="4291" y="534"/>
                </a:lnTo>
                <a:lnTo>
                  <a:pt x="4290" y="528"/>
                </a:lnTo>
                <a:lnTo>
                  <a:pt x="4289" y="522"/>
                </a:lnTo>
                <a:lnTo>
                  <a:pt x="4288" y="516"/>
                </a:lnTo>
                <a:lnTo>
                  <a:pt x="4287" y="509"/>
                </a:lnTo>
                <a:lnTo>
                  <a:pt x="4287" y="502"/>
                </a:lnTo>
                <a:lnTo>
                  <a:pt x="4287" y="495"/>
                </a:lnTo>
                <a:lnTo>
                  <a:pt x="4288" y="489"/>
                </a:lnTo>
                <a:lnTo>
                  <a:pt x="4289" y="483"/>
                </a:lnTo>
                <a:lnTo>
                  <a:pt x="4290" y="477"/>
                </a:lnTo>
                <a:lnTo>
                  <a:pt x="4293" y="465"/>
                </a:lnTo>
                <a:lnTo>
                  <a:pt x="4295" y="459"/>
                </a:lnTo>
                <a:lnTo>
                  <a:pt x="4298" y="454"/>
                </a:lnTo>
                <a:lnTo>
                  <a:pt x="4303" y="445"/>
                </a:lnTo>
                <a:lnTo>
                  <a:pt x="4307" y="440"/>
                </a:lnTo>
                <a:lnTo>
                  <a:pt x="4310" y="436"/>
                </a:lnTo>
                <a:lnTo>
                  <a:pt x="4314" y="432"/>
                </a:lnTo>
                <a:lnTo>
                  <a:pt x="4318" y="428"/>
                </a:lnTo>
                <a:lnTo>
                  <a:pt x="4327" y="422"/>
                </a:lnTo>
                <a:lnTo>
                  <a:pt x="4332" y="419"/>
                </a:lnTo>
                <a:lnTo>
                  <a:pt x="4338" y="417"/>
                </a:lnTo>
                <a:lnTo>
                  <a:pt x="4343" y="415"/>
                </a:lnTo>
                <a:lnTo>
                  <a:pt x="4348" y="413"/>
                </a:lnTo>
                <a:lnTo>
                  <a:pt x="4354" y="412"/>
                </a:lnTo>
                <a:lnTo>
                  <a:pt x="4361" y="411"/>
                </a:lnTo>
                <a:lnTo>
                  <a:pt x="4374" y="411"/>
                </a:lnTo>
                <a:lnTo>
                  <a:pt x="4385" y="411"/>
                </a:lnTo>
                <a:lnTo>
                  <a:pt x="4396" y="413"/>
                </a:lnTo>
                <a:lnTo>
                  <a:pt x="4401" y="414"/>
                </a:lnTo>
                <a:lnTo>
                  <a:pt x="4406" y="416"/>
                </a:lnTo>
                <a:lnTo>
                  <a:pt x="4416" y="421"/>
                </a:lnTo>
                <a:lnTo>
                  <a:pt x="4425" y="426"/>
                </a:lnTo>
                <a:lnTo>
                  <a:pt x="4429" y="429"/>
                </a:lnTo>
                <a:lnTo>
                  <a:pt x="4433" y="433"/>
                </a:lnTo>
                <a:lnTo>
                  <a:pt x="4440" y="441"/>
                </a:lnTo>
                <a:lnTo>
                  <a:pt x="4443" y="446"/>
                </a:lnTo>
                <a:lnTo>
                  <a:pt x="4446" y="450"/>
                </a:lnTo>
                <a:lnTo>
                  <a:pt x="4448" y="456"/>
                </a:lnTo>
                <a:lnTo>
                  <a:pt x="4451" y="461"/>
                </a:lnTo>
                <a:lnTo>
                  <a:pt x="4453" y="467"/>
                </a:lnTo>
                <a:lnTo>
                  <a:pt x="4454" y="473"/>
                </a:lnTo>
                <a:lnTo>
                  <a:pt x="4455" y="479"/>
                </a:lnTo>
                <a:lnTo>
                  <a:pt x="4456" y="486"/>
                </a:lnTo>
                <a:lnTo>
                  <a:pt x="4457" y="493"/>
                </a:lnTo>
                <a:lnTo>
                  <a:pt x="4457" y="500"/>
                </a:lnTo>
                <a:lnTo>
                  <a:pt x="4457" y="514"/>
                </a:lnTo>
                <a:lnTo>
                  <a:pt x="4335" y="514"/>
                </a:lnTo>
                <a:lnTo>
                  <a:pt x="4336" y="519"/>
                </a:lnTo>
                <a:lnTo>
                  <a:pt x="4336" y="523"/>
                </a:lnTo>
                <a:lnTo>
                  <a:pt x="4338" y="532"/>
                </a:lnTo>
                <a:lnTo>
                  <a:pt x="4342" y="539"/>
                </a:lnTo>
                <a:lnTo>
                  <a:pt x="4344" y="542"/>
                </a:lnTo>
                <a:lnTo>
                  <a:pt x="4346" y="545"/>
                </a:lnTo>
                <a:lnTo>
                  <a:pt x="4349" y="548"/>
                </a:lnTo>
                <a:lnTo>
                  <a:pt x="4352" y="550"/>
                </a:lnTo>
                <a:lnTo>
                  <a:pt x="4355" y="552"/>
                </a:lnTo>
                <a:lnTo>
                  <a:pt x="4360" y="554"/>
                </a:lnTo>
                <a:lnTo>
                  <a:pt x="4364" y="555"/>
                </a:lnTo>
                <a:lnTo>
                  <a:pt x="4368" y="556"/>
                </a:lnTo>
                <a:lnTo>
                  <a:pt x="4377" y="557"/>
                </a:lnTo>
                <a:lnTo>
                  <a:pt x="4382" y="556"/>
                </a:lnTo>
                <a:lnTo>
                  <a:pt x="4388" y="555"/>
                </a:lnTo>
                <a:lnTo>
                  <a:pt x="4393" y="554"/>
                </a:lnTo>
                <a:lnTo>
                  <a:pt x="4398" y="551"/>
                </a:lnTo>
                <a:lnTo>
                  <a:pt x="4400" y="550"/>
                </a:lnTo>
                <a:lnTo>
                  <a:pt x="4402" y="548"/>
                </a:lnTo>
                <a:lnTo>
                  <a:pt x="4405" y="545"/>
                </a:lnTo>
                <a:lnTo>
                  <a:pt x="4408" y="541"/>
                </a:lnTo>
                <a:lnTo>
                  <a:pt x="4410" y="536"/>
                </a:lnTo>
                <a:lnTo>
                  <a:pt x="4456" y="539"/>
                </a:lnTo>
                <a:lnTo>
                  <a:pt x="4454" y="545"/>
                </a:lnTo>
                <a:lnTo>
                  <a:pt x="4452" y="551"/>
                </a:lnTo>
                <a:lnTo>
                  <a:pt x="4450" y="556"/>
                </a:lnTo>
                <a:lnTo>
                  <a:pt x="4447" y="561"/>
                </a:lnTo>
                <a:lnTo>
                  <a:pt x="4443" y="566"/>
                </a:lnTo>
                <a:lnTo>
                  <a:pt x="4439" y="570"/>
                </a:lnTo>
                <a:lnTo>
                  <a:pt x="4435" y="575"/>
                </a:lnTo>
                <a:lnTo>
                  <a:pt x="4430" y="578"/>
                </a:lnTo>
                <a:lnTo>
                  <a:pt x="4424" y="582"/>
                </a:lnTo>
                <a:lnTo>
                  <a:pt x="4418" y="585"/>
                </a:lnTo>
                <a:lnTo>
                  <a:pt x="4412" y="587"/>
                </a:lnTo>
                <a:lnTo>
                  <a:pt x="4406" y="589"/>
                </a:lnTo>
                <a:lnTo>
                  <a:pt x="4402" y="590"/>
                </a:lnTo>
                <a:lnTo>
                  <a:pt x="4399" y="591"/>
                </a:lnTo>
                <a:lnTo>
                  <a:pt x="4391" y="592"/>
                </a:lnTo>
                <a:lnTo>
                  <a:pt x="4384" y="593"/>
                </a:lnTo>
                <a:lnTo>
                  <a:pt x="4376" y="593"/>
                </a:lnTo>
                <a:close/>
                <a:moveTo>
                  <a:pt x="4335" y="483"/>
                </a:moveTo>
                <a:lnTo>
                  <a:pt x="4411" y="483"/>
                </a:lnTo>
                <a:lnTo>
                  <a:pt x="4411" y="480"/>
                </a:lnTo>
                <a:lnTo>
                  <a:pt x="4410" y="476"/>
                </a:lnTo>
                <a:lnTo>
                  <a:pt x="4409" y="472"/>
                </a:lnTo>
                <a:lnTo>
                  <a:pt x="4408" y="469"/>
                </a:lnTo>
                <a:lnTo>
                  <a:pt x="4407" y="466"/>
                </a:lnTo>
                <a:lnTo>
                  <a:pt x="4405" y="463"/>
                </a:lnTo>
                <a:lnTo>
                  <a:pt x="4403" y="460"/>
                </a:lnTo>
                <a:lnTo>
                  <a:pt x="4401" y="457"/>
                </a:lnTo>
                <a:lnTo>
                  <a:pt x="4395" y="453"/>
                </a:lnTo>
                <a:lnTo>
                  <a:pt x="4389" y="450"/>
                </a:lnTo>
                <a:lnTo>
                  <a:pt x="4382" y="448"/>
                </a:lnTo>
                <a:lnTo>
                  <a:pt x="4375" y="447"/>
                </a:lnTo>
                <a:lnTo>
                  <a:pt x="4367" y="448"/>
                </a:lnTo>
                <a:lnTo>
                  <a:pt x="4363" y="449"/>
                </a:lnTo>
                <a:lnTo>
                  <a:pt x="4360" y="450"/>
                </a:lnTo>
                <a:lnTo>
                  <a:pt x="4352" y="453"/>
                </a:lnTo>
                <a:lnTo>
                  <a:pt x="4349" y="455"/>
                </a:lnTo>
                <a:lnTo>
                  <a:pt x="4347" y="458"/>
                </a:lnTo>
                <a:lnTo>
                  <a:pt x="4342" y="463"/>
                </a:lnTo>
                <a:lnTo>
                  <a:pt x="4339" y="470"/>
                </a:lnTo>
                <a:lnTo>
                  <a:pt x="4337" y="473"/>
                </a:lnTo>
                <a:lnTo>
                  <a:pt x="4336" y="476"/>
                </a:lnTo>
                <a:lnTo>
                  <a:pt x="4335" y="483"/>
                </a:lnTo>
                <a:close/>
                <a:moveTo>
                  <a:pt x="4580" y="413"/>
                </a:moveTo>
                <a:lnTo>
                  <a:pt x="4580" y="450"/>
                </a:lnTo>
                <a:lnTo>
                  <a:pt x="4547" y="450"/>
                </a:lnTo>
                <a:lnTo>
                  <a:pt x="4547" y="535"/>
                </a:lnTo>
                <a:lnTo>
                  <a:pt x="4548" y="540"/>
                </a:lnTo>
                <a:lnTo>
                  <a:pt x="4548" y="544"/>
                </a:lnTo>
                <a:lnTo>
                  <a:pt x="4549" y="545"/>
                </a:lnTo>
                <a:lnTo>
                  <a:pt x="4550" y="547"/>
                </a:lnTo>
                <a:lnTo>
                  <a:pt x="4552" y="549"/>
                </a:lnTo>
                <a:lnTo>
                  <a:pt x="4554" y="551"/>
                </a:lnTo>
                <a:lnTo>
                  <a:pt x="4557" y="552"/>
                </a:lnTo>
                <a:lnTo>
                  <a:pt x="4560" y="552"/>
                </a:lnTo>
                <a:lnTo>
                  <a:pt x="4564" y="553"/>
                </a:lnTo>
                <a:lnTo>
                  <a:pt x="4571" y="552"/>
                </a:lnTo>
                <a:lnTo>
                  <a:pt x="4576" y="551"/>
                </a:lnTo>
                <a:lnTo>
                  <a:pt x="4584" y="587"/>
                </a:lnTo>
                <a:lnTo>
                  <a:pt x="4573" y="590"/>
                </a:lnTo>
                <a:lnTo>
                  <a:pt x="4566" y="591"/>
                </a:lnTo>
                <a:lnTo>
                  <a:pt x="4557" y="592"/>
                </a:lnTo>
                <a:lnTo>
                  <a:pt x="4551" y="592"/>
                </a:lnTo>
                <a:lnTo>
                  <a:pt x="4544" y="592"/>
                </a:lnTo>
                <a:lnTo>
                  <a:pt x="4539" y="591"/>
                </a:lnTo>
                <a:lnTo>
                  <a:pt x="4533" y="590"/>
                </a:lnTo>
                <a:lnTo>
                  <a:pt x="4528" y="588"/>
                </a:lnTo>
                <a:lnTo>
                  <a:pt x="4523" y="586"/>
                </a:lnTo>
                <a:lnTo>
                  <a:pt x="4518" y="583"/>
                </a:lnTo>
                <a:lnTo>
                  <a:pt x="4514" y="581"/>
                </a:lnTo>
                <a:lnTo>
                  <a:pt x="4510" y="577"/>
                </a:lnTo>
                <a:lnTo>
                  <a:pt x="4507" y="573"/>
                </a:lnTo>
                <a:lnTo>
                  <a:pt x="4504" y="569"/>
                </a:lnTo>
                <a:lnTo>
                  <a:pt x="4502" y="564"/>
                </a:lnTo>
                <a:lnTo>
                  <a:pt x="4500" y="559"/>
                </a:lnTo>
                <a:lnTo>
                  <a:pt x="4499" y="554"/>
                </a:lnTo>
                <a:lnTo>
                  <a:pt x="4498" y="548"/>
                </a:lnTo>
                <a:lnTo>
                  <a:pt x="4498" y="542"/>
                </a:lnTo>
                <a:lnTo>
                  <a:pt x="4498" y="450"/>
                </a:lnTo>
                <a:lnTo>
                  <a:pt x="4474" y="450"/>
                </a:lnTo>
                <a:lnTo>
                  <a:pt x="4474" y="413"/>
                </a:lnTo>
                <a:lnTo>
                  <a:pt x="4498" y="413"/>
                </a:lnTo>
                <a:lnTo>
                  <a:pt x="4498" y="371"/>
                </a:lnTo>
                <a:lnTo>
                  <a:pt x="4547" y="371"/>
                </a:lnTo>
                <a:lnTo>
                  <a:pt x="4547" y="413"/>
                </a:lnTo>
                <a:lnTo>
                  <a:pt x="4580" y="413"/>
                </a:lnTo>
                <a:close/>
                <a:moveTo>
                  <a:pt x="578" y="585"/>
                </a:moveTo>
                <a:lnTo>
                  <a:pt x="465" y="257"/>
                </a:lnTo>
                <a:lnTo>
                  <a:pt x="352" y="585"/>
                </a:lnTo>
                <a:lnTo>
                  <a:pt x="578" y="585"/>
                </a:lnTo>
                <a:close/>
                <a:moveTo>
                  <a:pt x="930" y="930"/>
                </a:moveTo>
                <a:lnTo>
                  <a:pt x="699" y="930"/>
                </a:lnTo>
                <a:lnTo>
                  <a:pt x="642" y="768"/>
                </a:lnTo>
                <a:lnTo>
                  <a:pt x="288" y="768"/>
                </a:lnTo>
                <a:lnTo>
                  <a:pt x="232" y="930"/>
                </a:lnTo>
                <a:lnTo>
                  <a:pt x="0" y="930"/>
                </a:lnTo>
                <a:lnTo>
                  <a:pt x="162" y="471"/>
                </a:lnTo>
                <a:lnTo>
                  <a:pt x="326" y="12"/>
                </a:lnTo>
                <a:lnTo>
                  <a:pt x="603" y="12"/>
                </a:lnTo>
                <a:lnTo>
                  <a:pt x="767" y="471"/>
                </a:lnTo>
                <a:lnTo>
                  <a:pt x="930" y="930"/>
                </a:lnTo>
                <a:close/>
                <a:moveTo>
                  <a:pt x="1016" y="930"/>
                </a:moveTo>
                <a:lnTo>
                  <a:pt x="1016" y="722"/>
                </a:lnTo>
                <a:lnTo>
                  <a:pt x="1225" y="722"/>
                </a:lnTo>
                <a:lnTo>
                  <a:pt x="1225" y="930"/>
                </a:lnTo>
                <a:lnTo>
                  <a:pt x="1016" y="9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214FC4-D5E6-4BFF-BDD7-E1A5F00F21BF}"/>
              </a:ext>
            </a:extLst>
          </p:cNvPr>
          <p:cNvCxnSpPr>
            <a:cxnSpLocks/>
          </p:cNvCxnSpPr>
          <p:nvPr/>
        </p:nvCxnSpPr>
        <p:spPr>
          <a:xfrm>
            <a:off x="407368" y="2674624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CA1682D5-9875-6DFE-B1FA-F20EE130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B8D34-7805-4B99-B11D-74BDC5210068}" type="datetime1">
              <a:rPr lang="fi-FI" smtClean="0"/>
              <a:t>18.2.2025</a:t>
            </a:fld>
            <a:endParaRPr lang="fi-FI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CB76FCA5-9DA7-BF02-3EBB-BC56DDA0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807BD9D2-D4DB-4F42-21C0-76A363F7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38486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icture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CACCF6-B7F1-B81D-EB1E-E2F15D5314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3429000"/>
            <a:ext cx="6096000" cy="3429000"/>
          </a:xfrm>
          <a:solidFill>
            <a:schemeClr val="bg2"/>
          </a:solidFill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1200" dirty="0"/>
            </a:lvl1pPr>
          </a:lstStyle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i-FI" noProof="1"/>
              <a:t>Click icon to add image</a:t>
            </a:r>
            <a:br>
              <a:rPr lang="fi-FI" noProof="1"/>
            </a:br>
            <a:r>
              <a:rPr lang="fi-FI" noProof="1"/>
              <a:t>Fit the image to frame by choosing:</a:t>
            </a:r>
            <a:br>
              <a:rPr lang="fi-FI" noProof="1"/>
            </a:br>
            <a:r>
              <a:rPr lang="fi-FI" noProof="1"/>
              <a:t>crop&gt;fit / rajaa&gt;sovita</a:t>
            </a:r>
          </a:p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77C7DB-D21C-CF04-BEAE-6225DF214D55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275C4-164C-69B1-48F1-6ABBCFDD46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0676" y="1495871"/>
            <a:ext cx="5183337" cy="492443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defRPr sz="3200">
                <a:latin typeface="+mj-lt"/>
              </a:defRPr>
            </a:lvl1pPr>
          </a:lstStyle>
          <a:p>
            <a:r>
              <a:rPr lang="en-US"/>
              <a:t>Headline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5A747-631B-1133-C63C-B48ADA15D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0676" y="1988313"/>
            <a:ext cx="5183337" cy="984885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i-FI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048024D-E928-1A47-E81D-E73CEDEC703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432000"/>
            <a:ext cx="2650987" cy="576000"/>
          </a:xfrm>
          <a:custGeom>
            <a:avLst/>
            <a:gdLst>
              <a:gd name="T0" fmla="*/ 1856 w 4584"/>
              <a:gd name="T1" fmla="*/ 150 h 996"/>
              <a:gd name="T2" fmla="*/ 1926 w 4584"/>
              <a:gd name="T3" fmla="*/ 74 h 996"/>
              <a:gd name="T4" fmla="*/ 1862 w 4584"/>
              <a:gd name="T5" fmla="*/ 198 h 996"/>
              <a:gd name="T6" fmla="*/ 2091 w 4584"/>
              <a:gd name="T7" fmla="*/ 109 h 996"/>
              <a:gd name="T8" fmla="*/ 2346 w 4584"/>
              <a:gd name="T9" fmla="*/ 79 h 996"/>
              <a:gd name="T10" fmla="*/ 2341 w 4584"/>
              <a:gd name="T11" fmla="*/ 150 h 996"/>
              <a:gd name="T12" fmla="*/ 2584 w 4584"/>
              <a:gd name="T13" fmla="*/ 274 h 996"/>
              <a:gd name="T14" fmla="*/ 2883 w 4584"/>
              <a:gd name="T15" fmla="*/ 0 h 996"/>
              <a:gd name="T16" fmla="*/ 2966 w 4584"/>
              <a:gd name="T17" fmla="*/ 88 h 996"/>
              <a:gd name="T18" fmla="*/ 3031 w 4584"/>
              <a:gd name="T19" fmla="*/ 214 h 996"/>
              <a:gd name="T20" fmla="*/ 3010 w 4584"/>
              <a:gd name="T21" fmla="*/ 212 h 996"/>
              <a:gd name="T22" fmla="*/ 3283 w 4584"/>
              <a:gd name="T23" fmla="*/ 239 h 996"/>
              <a:gd name="T24" fmla="*/ 3261 w 4584"/>
              <a:gd name="T25" fmla="*/ 135 h 996"/>
              <a:gd name="T26" fmla="*/ 3397 w 4584"/>
              <a:gd name="T27" fmla="*/ 34 h 996"/>
              <a:gd name="T28" fmla="*/ 3589 w 4584"/>
              <a:gd name="T29" fmla="*/ 199 h 996"/>
              <a:gd name="T30" fmla="*/ 3538 w 4584"/>
              <a:gd name="T31" fmla="*/ 193 h 996"/>
              <a:gd name="T32" fmla="*/ 3580 w 4584"/>
              <a:gd name="T33" fmla="*/ 106 h 996"/>
              <a:gd name="T34" fmla="*/ 3779 w 4584"/>
              <a:gd name="T35" fmla="*/ 244 h 996"/>
              <a:gd name="T36" fmla="*/ 3908 w 4584"/>
              <a:gd name="T37" fmla="*/ 148 h 996"/>
              <a:gd name="T38" fmla="*/ 3821 w 4584"/>
              <a:gd name="T39" fmla="*/ 107 h 996"/>
              <a:gd name="T40" fmla="*/ 1828 w 4584"/>
              <a:gd name="T41" fmla="*/ 916 h 996"/>
              <a:gd name="T42" fmla="*/ 1868 w 4584"/>
              <a:gd name="T43" fmla="*/ 803 h 996"/>
              <a:gd name="T44" fmla="*/ 1905 w 4584"/>
              <a:gd name="T45" fmla="*/ 896 h 996"/>
              <a:gd name="T46" fmla="*/ 2193 w 4584"/>
              <a:gd name="T47" fmla="*/ 891 h 996"/>
              <a:gd name="T48" fmla="*/ 2220 w 4584"/>
              <a:gd name="T49" fmla="*/ 816 h 996"/>
              <a:gd name="T50" fmla="*/ 2340 w 4584"/>
              <a:gd name="T51" fmla="*/ 927 h 996"/>
              <a:gd name="T52" fmla="*/ 2271 w 4584"/>
              <a:gd name="T53" fmla="*/ 868 h 996"/>
              <a:gd name="T54" fmla="*/ 2506 w 4584"/>
              <a:gd name="T55" fmla="*/ 882 h 996"/>
              <a:gd name="T56" fmla="*/ 2823 w 4584"/>
              <a:gd name="T57" fmla="*/ 753 h 996"/>
              <a:gd name="T58" fmla="*/ 2952 w 4584"/>
              <a:gd name="T59" fmla="*/ 726 h 996"/>
              <a:gd name="T60" fmla="*/ 3233 w 4584"/>
              <a:gd name="T61" fmla="*/ 913 h 996"/>
              <a:gd name="T62" fmla="*/ 3254 w 4584"/>
              <a:gd name="T63" fmla="*/ 854 h 996"/>
              <a:gd name="T64" fmla="*/ 3313 w 4584"/>
              <a:gd name="T65" fmla="*/ 793 h 996"/>
              <a:gd name="T66" fmla="*/ 3644 w 4584"/>
              <a:gd name="T67" fmla="*/ 802 h 996"/>
              <a:gd name="T68" fmla="*/ 3627 w 4584"/>
              <a:gd name="T69" fmla="*/ 933 h 996"/>
              <a:gd name="T70" fmla="*/ 3553 w 4584"/>
              <a:gd name="T71" fmla="*/ 839 h 996"/>
              <a:gd name="T72" fmla="*/ 3726 w 4584"/>
              <a:gd name="T73" fmla="*/ 696 h 996"/>
              <a:gd name="T74" fmla="*/ 3850 w 4584"/>
              <a:gd name="T75" fmla="*/ 926 h 996"/>
              <a:gd name="T76" fmla="*/ 3980 w 4584"/>
              <a:gd name="T77" fmla="*/ 996 h 996"/>
              <a:gd name="T78" fmla="*/ 1914 w 4584"/>
              <a:gd name="T79" fmla="*/ 481 h 996"/>
              <a:gd name="T80" fmla="*/ 1963 w 4584"/>
              <a:gd name="T81" fmla="*/ 436 h 996"/>
              <a:gd name="T82" fmla="*/ 1873 w 4584"/>
              <a:gd name="T83" fmla="*/ 556 h 996"/>
              <a:gd name="T84" fmla="*/ 2197 w 4584"/>
              <a:gd name="T85" fmla="*/ 413 h 996"/>
              <a:gd name="T86" fmla="*/ 2378 w 4584"/>
              <a:gd name="T87" fmla="*/ 449 h 996"/>
              <a:gd name="T88" fmla="*/ 2327 w 4584"/>
              <a:gd name="T89" fmla="*/ 457 h 996"/>
              <a:gd name="T90" fmla="*/ 2668 w 4584"/>
              <a:gd name="T91" fmla="*/ 587 h 996"/>
              <a:gd name="T92" fmla="*/ 2785 w 4584"/>
              <a:gd name="T93" fmla="*/ 413 h 996"/>
              <a:gd name="T94" fmla="*/ 2840 w 4584"/>
              <a:gd name="T95" fmla="*/ 466 h 996"/>
              <a:gd name="T96" fmla="*/ 3340 w 4584"/>
              <a:gd name="T97" fmla="*/ 593 h 996"/>
              <a:gd name="T98" fmla="*/ 3412 w 4584"/>
              <a:gd name="T99" fmla="*/ 456 h 996"/>
              <a:gd name="T100" fmla="*/ 3375 w 4584"/>
              <a:gd name="T101" fmla="*/ 483 h 996"/>
              <a:gd name="T102" fmla="*/ 3508 w 4584"/>
              <a:gd name="T103" fmla="*/ 475 h 996"/>
              <a:gd name="T104" fmla="*/ 3735 w 4584"/>
              <a:gd name="T105" fmla="*/ 559 h 996"/>
              <a:gd name="T106" fmla="*/ 3673 w 4584"/>
              <a:gd name="T107" fmla="*/ 523 h 996"/>
              <a:gd name="T108" fmla="*/ 3797 w 4584"/>
              <a:gd name="T109" fmla="*/ 390 h 996"/>
              <a:gd name="T110" fmla="*/ 3950 w 4584"/>
              <a:gd name="T111" fmla="*/ 551 h 996"/>
              <a:gd name="T112" fmla="*/ 3976 w 4584"/>
              <a:gd name="T113" fmla="*/ 483 h 996"/>
              <a:gd name="T114" fmla="*/ 4063 w 4584"/>
              <a:gd name="T115" fmla="*/ 557 h 996"/>
              <a:gd name="T116" fmla="*/ 4023 w 4584"/>
              <a:gd name="T117" fmla="*/ 483 h 996"/>
              <a:gd name="T118" fmla="*/ 4319 w 4584"/>
              <a:gd name="T119" fmla="*/ 576 h 996"/>
              <a:gd name="T120" fmla="*/ 4457 w 4584"/>
              <a:gd name="T121" fmla="*/ 514 h 996"/>
              <a:gd name="T122" fmla="*/ 4395 w 4584"/>
              <a:gd name="T123" fmla="*/ 453 h 996"/>
              <a:gd name="T124" fmla="*/ 4474 w 4584"/>
              <a:gd name="T125" fmla="*/ 413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84" h="996">
                <a:moveTo>
                  <a:pt x="1232" y="330"/>
                </a:moveTo>
                <a:lnTo>
                  <a:pt x="1178" y="648"/>
                </a:lnTo>
                <a:lnTo>
                  <a:pt x="1055" y="648"/>
                </a:lnTo>
                <a:lnTo>
                  <a:pt x="1010" y="330"/>
                </a:lnTo>
                <a:lnTo>
                  <a:pt x="1010" y="12"/>
                </a:lnTo>
                <a:lnTo>
                  <a:pt x="1232" y="12"/>
                </a:lnTo>
                <a:lnTo>
                  <a:pt x="1232" y="330"/>
                </a:lnTo>
                <a:close/>
                <a:moveTo>
                  <a:pt x="1623" y="249"/>
                </a:moveTo>
                <a:lnTo>
                  <a:pt x="1569" y="249"/>
                </a:lnTo>
                <a:lnTo>
                  <a:pt x="1651" y="13"/>
                </a:lnTo>
                <a:lnTo>
                  <a:pt x="1715" y="13"/>
                </a:lnTo>
                <a:lnTo>
                  <a:pt x="1797" y="249"/>
                </a:lnTo>
                <a:lnTo>
                  <a:pt x="1743" y="249"/>
                </a:lnTo>
                <a:lnTo>
                  <a:pt x="1726" y="195"/>
                </a:lnTo>
                <a:lnTo>
                  <a:pt x="1641" y="195"/>
                </a:lnTo>
                <a:lnTo>
                  <a:pt x="1623" y="249"/>
                </a:lnTo>
                <a:close/>
                <a:moveTo>
                  <a:pt x="1653" y="156"/>
                </a:moveTo>
                <a:lnTo>
                  <a:pt x="1713" y="156"/>
                </a:lnTo>
                <a:lnTo>
                  <a:pt x="1684" y="67"/>
                </a:lnTo>
                <a:lnTo>
                  <a:pt x="1653" y="156"/>
                </a:lnTo>
                <a:close/>
                <a:moveTo>
                  <a:pt x="1874" y="252"/>
                </a:moveTo>
                <a:lnTo>
                  <a:pt x="1867" y="252"/>
                </a:lnTo>
                <a:lnTo>
                  <a:pt x="1861" y="252"/>
                </a:lnTo>
                <a:lnTo>
                  <a:pt x="1856" y="251"/>
                </a:lnTo>
                <a:lnTo>
                  <a:pt x="1850" y="249"/>
                </a:lnTo>
                <a:lnTo>
                  <a:pt x="1845" y="247"/>
                </a:lnTo>
                <a:lnTo>
                  <a:pt x="1840" y="245"/>
                </a:lnTo>
                <a:lnTo>
                  <a:pt x="1836" y="242"/>
                </a:lnTo>
                <a:lnTo>
                  <a:pt x="1832" y="239"/>
                </a:lnTo>
                <a:lnTo>
                  <a:pt x="1828" y="236"/>
                </a:lnTo>
                <a:lnTo>
                  <a:pt x="1824" y="232"/>
                </a:lnTo>
                <a:lnTo>
                  <a:pt x="1821" y="227"/>
                </a:lnTo>
                <a:lnTo>
                  <a:pt x="1820" y="225"/>
                </a:lnTo>
                <a:lnTo>
                  <a:pt x="1819" y="223"/>
                </a:lnTo>
                <a:lnTo>
                  <a:pt x="1817" y="218"/>
                </a:lnTo>
                <a:lnTo>
                  <a:pt x="1816" y="212"/>
                </a:lnTo>
                <a:lnTo>
                  <a:pt x="1815" y="206"/>
                </a:lnTo>
                <a:lnTo>
                  <a:pt x="1815" y="200"/>
                </a:lnTo>
                <a:lnTo>
                  <a:pt x="1815" y="190"/>
                </a:lnTo>
                <a:lnTo>
                  <a:pt x="1817" y="182"/>
                </a:lnTo>
                <a:lnTo>
                  <a:pt x="1818" y="178"/>
                </a:lnTo>
                <a:lnTo>
                  <a:pt x="1820" y="175"/>
                </a:lnTo>
                <a:lnTo>
                  <a:pt x="1824" y="169"/>
                </a:lnTo>
                <a:lnTo>
                  <a:pt x="1827" y="166"/>
                </a:lnTo>
                <a:lnTo>
                  <a:pt x="1829" y="163"/>
                </a:lnTo>
                <a:lnTo>
                  <a:pt x="1832" y="161"/>
                </a:lnTo>
                <a:lnTo>
                  <a:pt x="1835" y="159"/>
                </a:lnTo>
                <a:lnTo>
                  <a:pt x="1838" y="157"/>
                </a:lnTo>
                <a:lnTo>
                  <a:pt x="1841" y="155"/>
                </a:lnTo>
                <a:lnTo>
                  <a:pt x="1845" y="154"/>
                </a:lnTo>
                <a:lnTo>
                  <a:pt x="1849" y="152"/>
                </a:lnTo>
                <a:lnTo>
                  <a:pt x="1856" y="150"/>
                </a:lnTo>
                <a:lnTo>
                  <a:pt x="1864" y="148"/>
                </a:lnTo>
                <a:lnTo>
                  <a:pt x="1873" y="146"/>
                </a:lnTo>
                <a:lnTo>
                  <a:pt x="1881" y="145"/>
                </a:lnTo>
                <a:lnTo>
                  <a:pt x="1901" y="143"/>
                </a:lnTo>
                <a:lnTo>
                  <a:pt x="1908" y="142"/>
                </a:lnTo>
                <a:lnTo>
                  <a:pt x="1914" y="140"/>
                </a:lnTo>
                <a:lnTo>
                  <a:pt x="1918" y="139"/>
                </a:lnTo>
                <a:lnTo>
                  <a:pt x="1920" y="138"/>
                </a:lnTo>
                <a:lnTo>
                  <a:pt x="1922" y="136"/>
                </a:lnTo>
                <a:lnTo>
                  <a:pt x="1923" y="135"/>
                </a:lnTo>
                <a:lnTo>
                  <a:pt x="1923" y="133"/>
                </a:lnTo>
                <a:lnTo>
                  <a:pt x="1924" y="131"/>
                </a:lnTo>
                <a:lnTo>
                  <a:pt x="1924" y="129"/>
                </a:lnTo>
                <a:lnTo>
                  <a:pt x="1924" y="124"/>
                </a:lnTo>
                <a:lnTo>
                  <a:pt x="1922" y="119"/>
                </a:lnTo>
                <a:lnTo>
                  <a:pt x="1921" y="117"/>
                </a:lnTo>
                <a:lnTo>
                  <a:pt x="1920" y="115"/>
                </a:lnTo>
                <a:lnTo>
                  <a:pt x="1919" y="113"/>
                </a:lnTo>
                <a:lnTo>
                  <a:pt x="1917" y="112"/>
                </a:lnTo>
                <a:lnTo>
                  <a:pt x="1913" y="109"/>
                </a:lnTo>
                <a:lnTo>
                  <a:pt x="1909" y="107"/>
                </a:lnTo>
                <a:lnTo>
                  <a:pt x="1904" y="106"/>
                </a:lnTo>
                <a:lnTo>
                  <a:pt x="1898" y="106"/>
                </a:lnTo>
                <a:lnTo>
                  <a:pt x="1892" y="106"/>
                </a:lnTo>
                <a:lnTo>
                  <a:pt x="1886" y="107"/>
                </a:lnTo>
                <a:lnTo>
                  <a:pt x="1881" y="109"/>
                </a:lnTo>
                <a:lnTo>
                  <a:pt x="1877" y="112"/>
                </a:lnTo>
                <a:lnTo>
                  <a:pt x="1873" y="115"/>
                </a:lnTo>
                <a:lnTo>
                  <a:pt x="1870" y="118"/>
                </a:lnTo>
                <a:lnTo>
                  <a:pt x="1868" y="122"/>
                </a:lnTo>
                <a:lnTo>
                  <a:pt x="1867" y="124"/>
                </a:lnTo>
                <a:lnTo>
                  <a:pt x="1866" y="126"/>
                </a:lnTo>
                <a:lnTo>
                  <a:pt x="1821" y="123"/>
                </a:lnTo>
                <a:lnTo>
                  <a:pt x="1823" y="117"/>
                </a:lnTo>
                <a:lnTo>
                  <a:pt x="1825" y="111"/>
                </a:lnTo>
                <a:lnTo>
                  <a:pt x="1827" y="106"/>
                </a:lnTo>
                <a:lnTo>
                  <a:pt x="1830" y="101"/>
                </a:lnTo>
                <a:lnTo>
                  <a:pt x="1833" y="96"/>
                </a:lnTo>
                <a:lnTo>
                  <a:pt x="1837" y="92"/>
                </a:lnTo>
                <a:lnTo>
                  <a:pt x="1841" y="88"/>
                </a:lnTo>
                <a:lnTo>
                  <a:pt x="1846" y="84"/>
                </a:lnTo>
                <a:lnTo>
                  <a:pt x="1851" y="81"/>
                </a:lnTo>
                <a:lnTo>
                  <a:pt x="1857" y="78"/>
                </a:lnTo>
                <a:lnTo>
                  <a:pt x="1863" y="76"/>
                </a:lnTo>
                <a:lnTo>
                  <a:pt x="1869" y="74"/>
                </a:lnTo>
                <a:lnTo>
                  <a:pt x="1876" y="72"/>
                </a:lnTo>
                <a:lnTo>
                  <a:pt x="1883" y="71"/>
                </a:lnTo>
                <a:lnTo>
                  <a:pt x="1890" y="70"/>
                </a:lnTo>
                <a:lnTo>
                  <a:pt x="1898" y="70"/>
                </a:lnTo>
                <a:lnTo>
                  <a:pt x="1908" y="70"/>
                </a:lnTo>
                <a:lnTo>
                  <a:pt x="1917" y="72"/>
                </a:lnTo>
                <a:lnTo>
                  <a:pt x="1926" y="74"/>
                </a:lnTo>
                <a:lnTo>
                  <a:pt x="1935" y="76"/>
                </a:lnTo>
                <a:lnTo>
                  <a:pt x="1943" y="80"/>
                </a:lnTo>
                <a:lnTo>
                  <a:pt x="1947" y="82"/>
                </a:lnTo>
                <a:lnTo>
                  <a:pt x="1950" y="84"/>
                </a:lnTo>
                <a:lnTo>
                  <a:pt x="1957" y="90"/>
                </a:lnTo>
                <a:lnTo>
                  <a:pt x="1963" y="96"/>
                </a:lnTo>
                <a:lnTo>
                  <a:pt x="1965" y="99"/>
                </a:lnTo>
                <a:lnTo>
                  <a:pt x="1967" y="103"/>
                </a:lnTo>
                <a:lnTo>
                  <a:pt x="1969" y="107"/>
                </a:lnTo>
                <a:lnTo>
                  <a:pt x="1970" y="111"/>
                </a:lnTo>
                <a:lnTo>
                  <a:pt x="1972" y="115"/>
                </a:lnTo>
                <a:lnTo>
                  <a:pt x="1972" y="120"/>
                </a:lnTo>
                <a:lnTo>
                  <a:pt x="1973" y="125"/>
                </a:lnTo>
                <a:lnTo>
                  <a:pt x="1973" y="130"/>
                </a:lnTo>
                <a:lnTo>
                  <a:pt x="1973" y="249"/>
                </a:lnTo>
                <a:lnTo>
                  <a:pt x="1927" y="249"/>
                </a:lnTo>
                <a:lnTo>
                  <a:pt x="1927" y="225"/>
                </a:lnTo>
                <a:lnTo>
                  <a:pt x="1922" y="230"/>
                </a:lnTo>
                <a:lnTo>
                  <a:pt x="1917" y="236"/>
                </a:lnTo>
                <a:lnTo>
                  <a:pt x="1912" y="241"/>
                </a:lnTo>
                <a:lnTo>
                  <a:pt x="1906" y="245"/>
                </a:lnTo>
                <a:lnTo>
                  <a:pt x="1899" y="248"/>
                </a:lnTo>
                <a:lnTo>
                  <a:pt x="1891" y="250"/>
                </a:lnTo>
                <a:lnTo>
                  <a:pt x="1887" y="251"/>
                </a:lnTo>
                <a:lnTo>
                  <a:pt x="1883" y="252"/>
                </a:lnTo>
                <a:lnTo>
                  <a:pt x="1874" y="252"/>
                </a:lnTo>
                <a:close/>
                <a:moveTo>
                  <a:pt x="1888" y="219"/>
                </a:moveTo>
                <a:lnTo>
                  <a:pt x="1895" y="218"/>
                </a:lnTo>
                <a:lnTo>
                  <a:pt x="1902" y="216"/>
                </a:lnTo>
                <a:lnTo>
                  <a:pt x="1905" y="215"/>
                </a:lnTo>
                <a:lnTo>
                  <a:pt x="1908" y="213"/>
                </a:lnTo>
                <a:lnTo>
                  <a:pt x="1914" y="209"/>
                </a:lnTo>
                <a:lnTo>
                  <a:pt x="1916" y="207"/>
                </a:lnTo>
                <a:lnTo>
                  <a:pt x="1919" y="204"/>
                </a:lnTo>
                <a:lnTo>
                  <a:pt x="1922" y="199"/>
                </a:lnTo>
                <a:lnTo>
                  <a:pt x="1924" y="193"/>
                </a:lnTo>
                <a:lnTo>
                  <a:pt x="1924" y="189"/>
                </a:lnTo>
                <a:lnTo>
                  <a:pt x="1924" y="186"/>
                </a:lnTo>
                <a:lnTo>
                  <a:pt x="1924" y="167"/>
                </a:lnTo>
                <a:lnTo>
                  <a:pt x="1921" y="169"/>
                </a:lnTo>
                <a:lnTo>
                  <a:pt x="1915" y="171"/>
                </a:lnTo>
                <a:lnTo>
                  <a:pt x="1903" y="173"/>
                </a:lnTo>
                <a:lnTo>
                  <a:pt x="1890" y="175"/>
                </a:lnTo>
                <a:lnTo>
                  <a:pt x="1884" y="176"/>
                </a:lnTo>
                <a:lnTo>
                  <a:pt x="1879" y="178"/>
                </a:lnTo>
                <a:lnTo>
                  <a:pt x="1874" y="180"/>
                </a:lnTo>
                <a:lnTo>
                  <a:pt x="1870" y="182"/>
                </a:lnTo>
                <a:lnTo>
                  <a:pt x="1866" y="185"/>
                </a:lnTo>
                <a:lnTo>
                  <a:pt x="1864" y="189"/>
                </a:lnTo>
                <a:lnTo>
                  <a:pt x="1863" y="191"/>
                </a:lnTo>
                <a:lnTo>
                  <a:pt x="1862" y="193"/>
                </a:lnTo>
                <a:lnTo>
                  <a:pt x="1862" y="198"/>
                </a:lnTo>
                <a:lnTo>
                  <a:pt x="1862" y="203"/>
                </a:lnTo>
                <a:lnTo>
                  <a:pt x="1863" y="207"/>
                </a:lnTo>
                <a:lnTo>
                  <a:pt x="1865" y="209"/>
                </a:lnTo>
                <a:lnTo>
                  <a:pt x="1866" y="211"/>
                </a:lnTo>
                <a:lnTo>
                  <a:pt x="1869" y="213"/>
                </a:lnTo>
                <a:lnTo>
                  <a:pt x="1873" y="216"/>
                </a:lnTo>
                <a:lnTo>
                  <a:pt x="1875" y="217"/>
                </a:lnTo>
                <a:lnTo>
                  <a:pt x="1877" y="217"/>
                </a:lnTo>
                <a:lnTo>
                  <a:pt x="1882" y="218"/>
                </a:lnTo>
                <a:lnTo>
                  <a:pt x="1888" y="219"/>
                </a:lnTo>
                <a:close/>
                <a:moveTo>
                  <a:pt x="2063" y="249"/>
                </a:moveTo>
                <a:lnTo>
                  <a:pt x="2013" y="249"/>
                </a:lnTo>
                <a:lnTo>
                  <a:pt x="2013" y="13"/>
                </a:lnTo>
                <a:lnTo>
                  <a:pt x="2063" y="13"/>
                </a:lnTo>
                <a:lnTo>
                  <a:pt x="2063" y="249"/>
                </a:lnTo>
                <a:close/>
                <a:moveTo>
                  <a:pt x="2197" y="72"/>
                </a:moveTo>
                <a:lnTo>
                  <a:pt x="2197" y="109"/>
                </a:lnTo>
                <a:lnTo>
                  <a:pt x="2164" y="109"/>
                </a:lnTo>
                <a:lnTo>
                  <a:pt x="2164" y="195"/>
                </a:lnTo>
                <a:lnTo>
                  <a:pt x="2164" y="199"/>
                </a:lnTo>
                <a:lnTo>
                  <a:pt x="2165" y="203"/>
                </a:lnTo>
                <a:lnTo>
                  <a:pt x="2166" y="205"/>
                </a:lnTo>
                <a:lnTo>
                  <a:pt x="2167" y="206"/>
                </a:lnTo>
                <a:lnTo>
                  <a:pt x="2169" y="208"/>
                </a:lnTo>
                <a:lnTo>
                  <a:pt x="2171" y="210"/>
                </a:lnTo>
                <a:lnTo>
                  <a:pt x="2174" y="211"/>
                </a:lnTo>
                <a:lnTo>
                  <a:pt x="2177" y="212"/>
                </a:lnTo>
                <a:lnTo>
                  <a:pt x="2181" y="212"/>
                </a:lnTo>
                <a:lnTo>
                  <a:pt x="2188" y="211"/>
                </a:lnTo>
                <a:lnTo>
                  <a:pt x="2193" y="210"/>
                </a:lnTo>
                <a:lnTo>
                  <a:pt x="2201" y="247"/>
                </a:lnTo>
                <a:lnTo>
                  <a:pt x="2190" y="250"/>
                </a:lnTo>
                <a:lnTo>
                  <a:pt x="2183" y="251"/>
                </a:lnTo>
                <a:lnTo>
                  <a:pt x="2174" y="252"/>
                </a:lnTo>
                <a:lnTo>
                  <a:pt x="2168" y="252"/>
                </a:lnTo>
                <a:lnTo>
                  <a:pt x="2161" y="251"/>
                </a:lnTo>
                <a:lnTo>
                  <a:pt x="2156" y="250"/>
                </a:lnTo>
                <a:lnTo>
                  <a:pt x="2150" y="249"/>
                </a:lnTo>
                <a:lnTo>
                  <a:pt x="2145" y="248"/>
                </a:lnTo>
                <a:lnTo>
                  <a:pt x="2140" y="245"/>
                </a:lnTo>
                <a:lnTo>
                  <a:pt x="2135" y="243"/>
                </a:lnTo>
                <a:lnTo>
                  <a:pt x="2131" y="240"/>
                </a:lnTo>
                <a:lnTo>
                  <a:pt x="2127" y="237"/>
                </a:lnTo>
                <a:lnTo>
                  <a:pt x="2124" y="233"/>
                </a:lnTo>
                <a:lnTo>
                  <a:pt x="2121" y="229"/>
                </a:lnTo>
                <a:lnTo>
                  <a:pt x="2119" y="224"/>
                </a:lnTo>
                <a:lnTo>
                  <a:pt x="2117" y="219"/>
                </a:lnTo>
                <a:lnTo>
                  <a:pt x="2116" y="213"/>
                </a:lnTo>
                <a:lnTo>
                  <a:pt x="2115" y="208"/>
                </a:lnTo>
                <a:lnTo>
                  <a:pt x="2115" y="201"/>
                </a:lnTo>
                <a:lnTo>
                  <a:pt x="2115" y="109"/>
                </a:lnTo>
                <a:lnTo>
                  <a:pt x="2091" y="109"/>
                </a:lnTo>
                <a:lnTo>
                  <a:pt x="2091" y="72"/>
                </a:lnTo>
                <a:lnTo>
                  <a:pt x="2115" y="72"/>
                </a:lnTo>
                <a:lnTo>
                  <a:pt x="2115" y="30"/>
                </a:lnTo>
                <a:lnTo>
                  <a:pt x="2164" y="30"/>
                </a:lnTo>
                <a:lnTo>
                  <a:pt x="2164" y="72"/>
                </a:lnTo>
                <a:lnTo>
                  <a:pt x="2197" y="72"/>
                </a:lnTo>
                <a:close/>
                <a:moveTo>
                  <a:pt x="2304" y="253"/>
                </a:moveTo>
                <a:lnTo>
                  <a:pt x="2291" y="252"/>
                </a:lnTo>
                <a:lnTo>
                  <a:pt x="2285" y="251"/>
                </a:lnTo>
                <a:lnTo>
                  <a:pt x="2279" y="250"/>
                </a:lnTo>
                <a:lnTo>
                  <a:pt x="2268" y="246"/>
                </a:lnTo>
                <a:lnTo>
                  <a:pt x="2263" y="244"/>
                </a:lnTo>
                <a:lnTo>
                  <a:pt x="2258" y="241"/>
                </a:lnTo>
                <a:lnTo>
                  <a:pt x="2249" y="235"/>
                </a:lnTo>
                <a:lnTo>
                  <a:pt x="2245" y="231"/>
                </a:lnTo>
                <a:lnTo>
                  <a:pt x="2241" y="227"/>
                </a:lnTo>
                <a:lnTo>
                  <a:pt x="2234" y="219"/>
                </a:lnTo>
                <a:lnTo>
                  <a:pt x="2231" y="214"/>
                </a:lnTo>
                <a:lnTo>
                  <a:pt x="2228" y="209"/>
                </a:lnTo>
                <a:lnTo>
                  <a:pt x="2223" y="198"/>
                </a:lnTo>
                <a:lnTo>
                  <a:pt x="2221" y="193"/>
                </a:lnTo>
                <a:lnTo>
                  <a:pt x="2220" y="187"/>
                </a:lnTo>
                <a:lnTo>
                  <a:pt x="2219" y="181"/>
                </a:lnTo>
                <a:lnTo>
                  <a:pt x="2218" y="175"/>
                </a:lnTo>
                <a:lnTo>
                  <a:pt x="2218" y="168"/>
                </a:lnTo>
                <a:lnTo>
                  <a:pt x="2217" y="161"/>
                </a:lnTo>
                <a:lnTo>
                  <a:pt x="2218" y="155"/>
                </a:lnTo>
                <a:lnTo>
                  <a:pt x="2218" y="148"/>
                </a:lnTo>
                <a:lnTo>
                  <a:pt x="2219" y="142"/>
                </a:lnTo>
                <a:lnTo>
                  <a:pt x="2220" y="136"/>
                </a:lnTo>
                <a:lnTo>
                  <a:pt x="2223" y="124"/>
                </a:lnTo>
                <a:lnTo>
                  <a:pt x="2225" y="119"/>
                </a:lnTo>
                <a:lnTo>
                  <a:pt x="2228" y="114"/>
                </a:lnTo>
                <a:lnTo>
                  <a:pt x="2234" y="104"/>
                </a:lnTo>
                <a:lnTo>
                  <a:pt x="2237" y="99"/>
                </a:lnTo>
                <a:lnTo>
                  <a:pt x="2241" y="95"/>
                </a:lnTo>
                <a:lnTo>
                  <a:pt x="2245" y="91"/>
                </a:lnTo>
                <a:lnTo>
                  <a:pt x="2249" y="88"/>
                </a:lnTo>
                <a:lnTo>
                  <a:pt x="2253" y="85"/>
                </a:lnTo>
                <a:lnTo>
                  <a:pt x="2258" y="82"/>
                </a:lnTo>
                <a:lnTo>
                  <a:pt x="2263" y="79"/>
                </a:lnTo>
                <a:lnTo>
                  <a:pt x="2268" y="77"/>
                </a:lnTo>
                <a:lnTo>
                  <a:pt x="2274" y="75"/>
                </a:lnTo>
                <a:lnTo>
                  <a:pt x="2279" y="73"/>
                </a:lnTo>
                <a:lnTo>
                  <a:pt x="2285" y="72"/>
                </a:lnTo>
                <a:lnTo>
                  <a:pt x="2291" y="71"/>
                </a:lnTo>
                <a:lnTo>
                  <a:pt x="2304" y="70"/>
                </a:lnTo>
                <a:lnTo>
                  <a:pt x="2317" y="71"/>
                </a:lnTo>
                <a:lnTo>
                  <a:pt x="2323" y="72"/>
                </a:lnTo>
                <a:lnTo>
                  <a:pt x="2329" y="73"/>
                </a:lnTo>
                <a:lnTo>
                  <a:pt x="2340" y="77"/>
                </a:lnTo>
                <a:lnTo>
                  <a:pt x="2346" y="79"/>
                </a:lnTo>
                <a:lnTo>
                  <a:pt x="2351" y="82"/>
                </a:lnTo>
                <a:lnTo>
                  <a:pt x="2360" y="88"/>
                </a:lnTo>
                <a:lnTo>
                  <a:pt x="2364" y="91"/>
                </a:lnTo>
                <a:lnTo>
                  <a:pt x="2368" y="95"/>
                </a:lnTo>
                <a:lnTo>
                  <a:pt x="2375" y="104"/>
                </a:lnTo>
                <a:lnTo>
                  <a:pt x="2378" y="109"/>
                </a:lnTo>
                <a:lnTo>
                  <a:pt x="2381" y="114"/>
                </a:lnTo>
                <a:lnTo>
                  <a:pt x="2385" y="124"/>
                </a:lnTo>
                <a:lnTo>
                  <a:pt x="2387" y="130"/>
                </a:lnTo>
                <a:lnTo>
                  <a:pt x="2389" y="136"/>
                </a:lnTo>
                <a:lnTo>
                  <a:pt x="2390" y="142"/>
                </a:lnTo>
                <a:lnTo>
                  <a:pt x="2391" y="148"/>
                </a:lnTo>
                <a:lnTo>
                  <a:pt x="2391" y="155"/>
                </a:lnTo>
                <a:lnTo>
                  <a:pt x="2391" y="161"/>
                </a:lnTo>
                <a:lnTo>
                  <a:pt x="2391" y="168"/>
                </a:lnTo>
                <a:lnTo>
                  <a:pt x="2391" y="175"/>
                </a:lnTo>
                <a:lnTo>
                  <a:pt x="2390" y="181"/>
                </a:lnTo>
                <a:lnTo>
                  <a:pt x="2389" y="187"/>
                </a:lnTo>
                <a:lnTo>
                  <a:pt x="2385" y="198"/>
                </a:lnTo>
                <a:lnTo>
                  <a:pt x="2383" y="204"/>
                </a:lnTo>
                <a:lnTo>
                  <a:pt x="2381" y="209"/>
                </a:lnTo>
                <a:lnTo>
                  <a:pt x="2375" y="219"/>
                </a:lnTo>
                <a:lnTo>
                  <a:pt x="2372" y="223"/>
                </a:lnTo>
                <a:lnTo>
                  <a:pt x="2368" y="227"/>
                </a:lnTo>
                <a:lnTo>
                  <a:pt x="2364" y="231"/>
                </a:lnTo>
                <a:lnTo>
                  <a:pt x="2360" y="235"/>
                </a:lnTo>
                <a:lnTo>
                  <a:pt x="2355" y="238"/>
                </a:lnTo>
                <a:lnTo>
                  <a:pt x="2351" y="241"/>
                </a:lnTo>
                <a:lnTo>
                  <a:pt x="2346" y="244"/>
                </a:lnTo>
                <a:lnTo>
                  <a:pt x="2340" y="246"/>
                </a:lnTo>
                <a:lnTo>
                  <a:pt x="2335" y="248"/>
                </a:lnTo>
                <a:lnTo>
                  <a:pt x="2329" y="250"/>
                </a:lnTo>
                <a:lnTo>
                  <a:pt x="2323" y="251"/>
                </a:lnTo>
                <a:lnTo>
                  <a:pt x="2317" y="252"/>
                </a:lnTo>
                <a:lnTo>
                  <a:pt x="2304" y="253"/>
                </a:lnTo>
                <a:close/>
                <a:moveTo>
                  <a:pt x="2305" y="215"/>
                </a:moveTo>
                <a:lnTo>
                  <a:pt x="2309" y="214"/>
                </a:lnTo>
                <a:lnTo>
                  <a:pt x="2313" y="214"/>
                </a:lnTo>
                <a:lnTo>
                  <a:pt x="2317" y="212"/>
                </a:lnTo>
                <a:lnTo>
                  <a:pt x="2321" y="211"/>
                </a:lnTo>
                <a:lnTo>
                  <a:pt x="2324" y="209"/>
                </a:lnTo>
                <a:lnTo>
                  <a:pt x="2327" y="206"/>
                </a:lnTo>
                <a:lnTo>
                  <a:pt x="2330" y="203"/>
                </a:lnTo>
                <a:lnTo>
                  <a:pt x="2332" y="199"/>
                </a:lnTo>
                <a:lnTo>
                  <a:pt x="2334" y="195"/>
                </a:lnTo>
                <a:lnTo>
                  <a:pt x="2336" y="191"/>
                </a:lnTo>
                <a:lnTo>
                  <a:pt x="2338" y="187"/>
                </a:lnTo>
                <a:lnTo>
                  <a:pt x="2339" y="182"/>
                </a:lnTo>
                <a:lnTo>
                  <a:pt x="2341" y="172"/>
                </a:lnTo>
                <a:lnTo>
                  <a:pt x="2341" y="167"/>
                </a:lnTo>
                <a:lnTo>
                  <a:pt x="2342" y="161"/>
                </a:lnTo>
                <a:lnTo>
                  <a:pt x="2341" y="150"/>
                </a:lnTo>
                <a:lnTo>
                  <a:pt x="2339" y="140"/>
                </a:lnTo>
                <a:lnTo>
                  <a:pt x="2338" y="135"/>
                </a:lnTo>
                <a:lnTo>
                  <a:pt x="2336" y="131"/>
                </a:lnTo>
                <a:lnTo>
                  <a:pt x="2332" y="123"/>
                </a:lnTo>
                <a:lnTo>
                  <a:pt x="2330" y="119"/>
                </a:lnTo>
                <a:lnTo>
                  <a:pt x="2327" y="116"/>
                </a:lnTo>
                <a:lnTo>
                  <a:pt x="2324" y="113"/>
                </a:lnTo>
                <a:lnTo>
                  <a:pt x="2321" y="111"/>
                </a:lnTo>
                <a:lnTo>
                  <a:pt x="2317" y="110"/>
                </a:lnTo>
                <a:lnTo>
                  <a:pt x="2313" y="108"/>
                </a:lnTo>
                <a:lnTo>
                  <a:pt x="2309" y="108"/>
                </a:lnTo>
                <a:lnTo>
                  <a:pt x="2305" y="107"/>
                </a:lnTo>
                <a:lnTo>
                  <a:pt x="2300" y="108"/>
                </a:lnTo>
                <a:lnTo>
                  <a:pt x="2296" y="108"/>
                </a:lnTo>
                <a:lnTo>
                  <a:pt x="2292" y="110"/>
                </a:lnTo>
                <a:lnTo>
                  <a:pt x="2288" y="111"/>
                </a:lnTo>
                <a:lnTo>
                  <a:pt x="2285" y="113"/>
                </a:lnTo>
                <a:lnTo>
                  <a:pt x="2282" y="116"/>
                </a:lnTo>
                <a:lnTo>
                  <a:pt x="2279" y="119"/>
                </a:lnTo>
                <a:lnTo>
                  <a:pt x="2277" y="123"/>
                </a:lnTo>
                <a:lnTo>
                  <a:pt x="2272" y="131"/>
                </a:lnTo>
                <a:lnTo>
                  <a:pt x="2271" y="135"/>
                </a:lnTo>
                <a:lnTo>
                  <a:pt x="2270" y="140"/>
                </a:lnTo>
                <a:lnTo>
                  <a:pt x="2269" y="145"/>
                </a:lnTo>
                <a:lnTo>
                  <a:pt x="2268" y="150"/>
                </a:lnTo>
                <a:lnTo>
                  <a:pt x="2267" y="155"/>
                </a:lnTo>
                <a:lnTo>
                  <a:pt x="2267" y="161"/>
                </a:lnTo>
                <a:lnTo>
                  <a:pt x="2268" y="172"/>
                </a:lnTo>
                <a:lnTo>
                  <a:pt x="2270" y="182"/>
                </a:lnTo>
                <a:lnTo>
                  <a:pt x="2271" y="187"/>
                </a:lnTo>
                <a:lnTo>
                  <a:pt x="2272" y="191"/>
                </a:lnTo>
                <a:lnTo>
                  <a:pt x="2274" y="195"/>
                </a:lnTo>
                <a:lnTo>
                  <a:pt x="2277" y="199"/>
                </a:lnTo>
                <a:lnTo>
                  <a:pt x="2279" y="203"/>
                </a:lnTo>
                <a:lnTo>
                  <a:pt x="2282" y="206"/>
                </a:lnTo>
                <a:lnTo>
                  <a:pt x="2285" y="209"/>
                </a:lnTo>
                <a:lnTo>
                  <a:pt x="2288" y="211"/>
                </a:lnTo>
                <a:lnTo>
                  <a:pt x="2292" y="212"/>
                </a:lnTo>
                <a:lnTo>
                  <a:pt x="2296" y="214"/>
                </a:lnTo>
                <a:lnTo>
                  <a:pt x="2300" y="214"/>
                </a:lnTo>
                <a:lnTo>
                  <a:pt x="2305" y="215"/>
                </a:lnTo>
                <a:close/>
                <a:moveTo>
                  <a:pt x="2539" y="172"/>
                </a:moveTo>
                <a:lnTo>
                  <a:pt x="2430" y="172"/>
                </a:lnTo>
                <a:lnTo>
                  <a:pt x="2430" y="133"/>
                </a:lnTo>
                <a:lnTo>
                  <a:pt x="2539" y="133"/>
                </a:lnTo>
                <a:lnTo>
                  <a:pt x="2539" y="172"/>
                </a:lnTo>
                <a:close/>
                <a:moveTo>
                  <a:pt x="2603" y="315"/>
                </a:moveTo>
                <a:lnTo>
                  <a:pt x="2594" y="315"/>
                </a:lnTo>
                <a:lnTo>
                  <a:pt x="2586" y="314"/>
                </a:lnTo>
                <a:lnTo>
                  <a:pt x="2579" y="312"/>
                </a:lnTo>
                <a:lnTo>
                  <a:pt x="2573" y="310"/>
                </a:lnTo>
                <a:lnTo>
                  <a:pt x="2584" y="274"/>
                </a:lnTo>
                <a:lnTo>
                  <a:pt x="2590" y="275"/>
                </a:lnTo>
                <a:lnTo>
                  <a:pt x="2596" y="276"/>
                </a:lnTo>
                <a:lnTo>
                  <a:pt x="2601" y="276"/>
                </a:lnTo>
                <a:lnTo>
                  <a:pt x="2606" y="276"/>
                </a:lnTo>
                <a:lnTo>
                  <a:pt x="2608" y="275"/>
                </a:lnTo>
                <a:lnTo>
                  <a:pt x="2610" y="274"/>
                </a:lnTo>
                <a:lnTo>
                  <a:pt x="2614" y="271"/>
                </a:lnTo>
                <a:lnTo>
                  <a:pt x="2617" y="267"/>
                </a:lnTo>
                <a:lnTo>
                  <a:pt x="2620" y="262"/>
                </a:lnTo>
                <a:lnTo>
                  <a:pt x="2623" y="254"/>
                </a:lnTo>
                <a:lnTo>
                  <a:pt x="2559" y="72"/>
                </a:lnTo>
                <a:lnTo>
                  <a:pt x="2611" y="72"/>
                </a:lnTo>
                <a:lnTo>
                  <a:pt x="2647" y="202"/>
                </a:lnTo>
                <a:lnTo>
                  <a:pt x="2686" y="72"/>
                </a:lnTo>
                <a:lnTo>
                  <a:pt x="2738" y="72"/>
                </a:lnTo>
                <a:lnTo>
                  <a:pt x="2669" y="268"/>
                </a:lnTo>
                <a:lnTo>
                  <a:pt x="2665" y="278"/>
                </a:lnTo>
                <a:lnTo>
                  <a:pt x="2663" y="283"/>
                </a:lnTo>
                <a:lnTo>
                  <a:pt x="2660" y="287"/>
                </a:lnTo>
                <a:lnTo>
                  <a:pt x="2654" y="296"/>
                </a:lnTo>
                <a:lnTo>
                  <a:pt x="2646" y="302"/>
                </a:lnTo>
                <a:lnTo>
                  <a:pt x="2642" y="306"/>
                </a:lnTo>
                <a:lnTo>
                  <a:pt x="2638" y="308"/>
                </a:lnTo>
                <a:lnTo>
                  <a:pt x="2633" y="310"/>
                </a:lnTo>
                <a:lnTo>
                  <a:pt x="2628" y="312"/>
                </a:lnTo>
                <a:lnTo>
                  <a:pt x="2622" y="314"/>
                </a:lnTo>
                <a:lnTo>
                  <a:pt x="2616" y="315"/>
                </a:lnTo>
                <a:lnTo>
                  <a:pt x="2610" y="315"/>
                </a:lnTo>
                <a:lnTo>
                  <a:pt x="2603" y="315"/>
                </a:lnTo>
                <a:close/>
                <a:moveTo>
                  <a:pt x="2812" y="249"/>
                </a:moveTo>
                <a:lnTo>
                  <a:pt x="2763" y="249"/>
                </a:lnTo>
                <a:lnTo>
                  <a:pt x="2763" y="13"/>
                </a:lnTo>
                <a:lnTo>
                  <a:pt x="2812" y="13"/>
                </a:lnTo>
                <a:lnTo>
                  <a:pt x="2812" y="249"/>
                </a:lnTo>
                <a:close/>
                <a:moveTo>
                  <a:pt x="2877" y="50"/>
                </a:moveTo>
                <a:lnTo>
                  <a:pt x="2872" y="49"/>
                </a:lnTo>
                <a:lnTo>
                  <a:pt x="2867" y="48"/>
                </a:lnTo>
                <a:lnTo>
                  <a:pt x="2863" y="45"/>
                </a:lnTo>
                <a:lnTo>
                  <a:pt x="2859" y="42"/>
                </a:lnTo>
                <a:lnTo>
                  <a:pt x="2855" y="38"/>
                </a:lnTo>
                <a:lnTo>
                  <a:pt x="2853" y="34"/>
                </a:lnTo>
                <a:lnTo>
                  <a:pt x="2851" y="30"/>
                </a:lnTo>
                <a:lnTo>
                  <a:pt x="2851" y="25"/>
                </a:lnTo>
                <a:lnTo>
                  <a:pt x="2851" y="20"/>
                </a:lnTo>
                <a:lnTo>
                  <a:pt x="2853" y="15"/>
                </a:lnTo>
                <a:lnTo>
                  <a:pt x="2855" y="11"/>
                </a:lnTo>
                <a:lnTo>
                  <a:pt x="2859" y="7"/>
                </a:lnTo>
                <a:lnTo>
                  <a:pt x="2863" y="4"/>
                </a:lnTo>
                <a:lnTo>
                  <a:pt x="2867" y="2"/>
                </a:lnTo>
                <a:lnTo>
                  <a:pt x="2872" y="0"/>
                </a:lnTo>
                <a:lnTo>
                  <a:pt x="2877" y="0"/>
                </a:lnTo>
                <a:lnTo>
                  <a:pt x="2883" y="0"/>
                </a:lnTo>
                <a:lnTo>
                  <a:pt x="2887" y="2"/>
                </a:lnTo>
                <a:lnTo>
                  <a:pt x="2892" y="4"/>
                </a:lnTo>
                <a:lnTo>
                  <a:pt x="2896" y="7"/>
                </a:lnTo>
                <a:lnTo>
                  <a:pt x="2900" y="11"/>
                </a:lnTo>
                <a:lnTo>
                  <a:pt x="2902" y="15"/>
                </a:lnTo>
                <a:lnTo>
                  <a:pt x="2903" y="20"/>
                </a:lnTo>
                <a:lnTo>
                  <a:pt x="2904" y="25"/>
                </a:lnTo>
                <a:lnTo>
                  <a:pt x="2903" y="30"/>
                </a:lnTo>
                <a:lnTo>
                  <a:pt x="2902" y="34"/>
                </a:lnTo>
                <a:lnTo>
                  <a:pt x="2900" y="38"/>
                </a:lnTo>
                <a:lnTo>
                  <a:pt x="2896" y="42"/>
                </a:lnTo>
                <a:lnTo>
                  <a:pt x="2892" y="45"/>
                </a:lnTo>
                <a:lnTo>
                  <a:pt x="2887" y="48"/>
                </a:lnTo>
                <a:lnTo>
                  <a:pt x="2883" y="49"/>
                </a:lnTo>
                <a:lnTo>
                  <a:pt x="2877" y="50"/>
                </a:lnTo>
                <a:close/>
                <a:moveTo>
                  <a:pt x="2853" y="72"/>
                </a:moveTo>
                <a:lnTo>
                  <a:pt x="2902" y="72"/>
                </a:lnTo>
                <a:lnTo>
                  <a:pt x="2902" y="249"/>
                </a:lnTo>
                <a:lnTo>
                  <a:pt x="2853" y="249"/>
                </a:lnTo>
                <a:lnTo>
                  <a:pt x="2853" y="72"/>
                </a:lnTo>
                <a:close/>
                <a:moveTo>
                  <a:pt x="3023" y="253"/>
                </a:moveTo>
                <a:lnTo>
                  <a:pt x="3010" y="252"/>
                </a:lnTo>
                <a:lnTo>
                  <a:pt x="3003" y="251"/>
                </a:lnTo>
                <a:lnTo>
                  <a:pt x="2998" y="250"/>
                </a:lnTo>
                <a:lnTo>
                  <a:pt x="2986" y="246"/>
                </a:lnTo>
                <a:lnTo>
                  <a:pt x="2980" y="244"/>
                </a:lnTo>
                <a:lnTo>
                  <a:pt x="2975" y="241"/>
                </a:lnTo>
                <a:lnTo>
                  <a:pt x="2966" y="235"/>
                </a:lnTo>
                <a:lnTo>
                  <a:pt x="2962" y="231"/>
                </a:lnTo>
                <a:lnTo>
                  <a:pt x="2958" y="227"/>
                </a:lnTo>
                <a:lnTo>
                  <a:pt x="2951" y="219"/>
                </a:lnTo>
                <a:lnTo>
                  <a:pt x="2948" y="214"/>
                </a:lnTo>
                <a:lnTo>
                  <a:pt x="2945" y="209"/>
                </a:lnTo>
                <a:lnTo>
                  <a:pt x="2940" y="198"/>
                </a:lnTo>
                <a:lnTo>
                  <a:pt x="2939" y="193"/>
                </a:lnTo>
                <a:lnTo>
                  <a:pt x="2937" y="187"/>
                </a:lnTo>
                <a:lnTo>
                  <a:pt x="2936" y="181"/>
                </a:lnTo>
                <a:lnTo>
                  <a:pt x="2935" y="175"/>
                </a:lnTo>
                <a:lnTo>
                  <a:pt x="2935" y="168"/>
                </a:lnTo>
                <a:lnTo>
                  <a:pt x="2935" y="161"/>
                </a:lnTo>
                <a:lnTo>
                  <a:pt x="2935" y="155"/>
                </a:lnTo>
                <a:lnTo>
                  <a:pt x="2935" y="148"/>
                </a:lnTo>
                <a:lnTo>
                  <a:pt x="2936" y="142"/>
                </a:lnTo>
                <a:lnTo>
                  <a:pt x="2937" y="136"/>
                </a:lnTo>
                <a:lnTo>
                  <a:pt x="2940" y="124"/>
                </a:lnTo>
                <a:lnTo>
                  <a:pt x="2943" y="119"/>
                </a:lnTo>
                <a:lnTo>
                  <a:pt x="2945" y="114"/>
                </a:lnTo>
                <a:lnTo>
                  <a:pt x="2951" y="104"/>
                </a:lnTo>
                <a:lnTo>
                  <a:pt x="2954" y="99"/>
                </a:lnTo>
                <a:lnTo>
                  <a:pt x="2958" y="95"/>
                </a:lnTo>
                <a:lnTo>
                  <a:pt x="2962" y="91"/>
                </a:lnTo>
                <a:lnTo>
                  <a:pt x="2966" y="88"/>
                </a:lnTo>
                <a:lnTo>
                  <a:pt x="2970" y="85"/>
                </a:lnTo>
                <a:lnTo>
                  <a:pt x="2975" y="82"/>
                </a:lnTo>
                <a:lnTo>
                  <a:pt x="2980" y="79"/>
                </a:lnTo>
                <a:lnTo>
                  <a:pt x="2986" y="77"/>
                </a:lnTo>
                <a:lnTo>
                  <a:pt x="2992" y="75"/>
                </a:lnTo>
                <a:lnTo>
                  <a:pt x="2998" y="73"/>
                </a:lnTo>
                <a:lnTo>
                  <a:pt x="3003" y="72"/>
                </a:lnTo>
                <a:lnTo>
                  <a:pt x="3010" y="71"/>
                </a:lnTo>
                <a:lnTo>
                  <a:pt x="3023" y="70"/>
                </a:lnTo>
                <a:lnTo>
                  <a:pt x="3035" y="71"/>
                </a:lnTo>
                <a:lnTo>
                  <a:pt x="3042" y="72"/>
                </a:lnTo>
                <a:lnTo>
                  <a:pt x="3047" y="73"/>
                </a:lnTo>
                <a:lnTo>
                  <a:pt x="3059" y="77"/>
                </a:lnTo>
                <a:lnTo>
                  <a:pt x="3064" y="79"/>
                </a:lnTo>
                <a:lnTo>
                  <a:pt x="3069" y="82"/>
                </a:lnTo>
                <a:lnTo>
                  <a:pt x="3078" y="88"/>
                </a:lnTo>
                <a:lnTo>
                  <a:pt x="3082" y="91"/>
                </a:lnTo>
                <a:lnTo>
                  <a:pt x="3086" y="95"/>
                </a:lnTo>
                <a:lnTo>
                  <a:pt x="3093" y="104"/>
                </a:lnTo>
                <a:lnTo>
                  <a:pt x="3096" y="109"/>
                </a:lnTo>
                <a:lnTo>
                  <a:pt x="3099" y="114"/>
                </a:lnTo>
                <a:lnTo>
                  <a:pt x="3104" y="124"/>
                </a:lnTo>
                <a:lnTo>
                  <a:pt x="3105" y="130"/>
                </a:lnTo>
                <a:lnTo>
                  <a:pt x="3107" y="136"/>
                </a:lnTo>
                <a:lnTo>
                  <a:pt x="3108" y="142"/>
                </a:lnTo>
                <a:lnTo>
                  <a:pt x="3109" y="148"/>
                </a:lnTo>
                <a:lnTo>
                  <a:pt x="3109" y="155"/>
                </a:lnTo>
                <a:lnTo>
                  <a:pt x="3109" y="161"/>
                </a:lnTo>
                <a:lnTo>
                  <a:pt x="3109" y="168"/>
                </a:lnTo>
                <a:lnTo>
                  <a:pt x="3109" y="175"/>
                </a:lnTo>
                <a:lnTo>
                  <a:pt x="3108" y="181"/>
                </a:lnTo>
                <a:lnTo>
                  <a:pt x="3107" y="187"/>
                </a:lnTo>
                <a:lnTo>
                  <a:pt x="3104" y="198"/>
                </a:lnTo>
                <a:lnTo>
                  <a:pt x="3101" y="204"/>
                </a:lnTo>
                <a:lnTo>
                  <a:pt x="3099" y="209"/>
                </a:lnTo>
                <a:lnTo>
                  <a:pt x="3093" y="219"/>
                </a:lnTo>
                <a:lnTo>
                  <a:pt x="3090" y="223"/>
                </a:lnTo>
                <a:lnTo>
                  <a:pt x="3086" y="227"/>
                </a:lnTo>
                <a:lnTo>
                  <a:pt x="3082" y="231"/>
                </a:lnTo>
                <a:lnTo>
                  <a:pt x="3078" y="235"/>
                </a:lnTo>
                <a:lnTo>
                  <a:pt x="3074" y="238"/>
                </a:lnTo>
                <a:lnTo>
                  <a:pt x="3069" y="241"/>
                </a:lnTo>
                <a:lnTo>
                  <a:pt x="3064" y="244"/>
                </a:lnTo>
                <a:lnTo>
                  <a:pt x="3059" y="246"/>
                </a:lnTo>
                <a:lnTo>
                  <a:pt x="3053" y="248"/>
                </a:lnTo>
                <a:lnTo>
                  <a:pt x="3047" y="250"/>
                </a:lnTo>
                <a:lnTo>
                  <a:pt x="3042" y="251"/>
                </a:lnTo>
                <a:lnTo>
                  <a:pt x="3035" y="252"/>
                </a:lnTo>
                <a:lnTo>
                  <a:pt x="3023" y="253"/>
                </a:lnTo>
                <a:close/>
                <a:moveTo>
                  <a:pt x="3023" y="215"/>
                </a:moveTo>
                <a:lnTo>
                  <a:pt x="3027" y="214"/>
                </a:lnTo>
                <a:lnTo>
                  <a:pt x="3031" y="214"/>
                </a:lnTo>
                <a:lnTo>
                  <a:pt x="3035" y="212"/>
                </a:lnTo>
                <a:lnTo>
                  <a:pt x="3039" y="211"/>
                </a:lnTo>
                <a:lnTo>
                  <a:pt x="3042" y="209"/>
                </a:lnTo>
                <a:lnTo>
                  <a:pt x="3045" y="206"/>
                </a:lnTo>
                <a:lnTo>
                  <a:pt x="3048" y="203"/>
                </a:lnTo>
                <a:lnTo>
                  <a:pt x="3050" y="199"/>
                </a:lnTo>
                <a:lnTo>
                  <a:pt x="3052" y="195"/>
                </a:lnTo>
                <a:lnTo>
                  <a:pt x="3054" y="191"/>
                </a:lnTo>
                <a:lnTo>
                  <a:pt x="3056" y="187"/>
                </a:lnTo>
                <a:lnTo>
                  <a:pt x="3057" y="182"/>
                </a:lnTo>
                <a:lnTo>
                  <a:pt x="3059" y="172"/>
                </a:lnTo>
                <a:lnTo>
                  <a:pt x="3060" y="167"/>
                </a:lnTo>
                <a:lnTo>
                  <a:pt x="3060" y="161"/>
                </a:lnTo>
                <a:lnTo>
                  <a:pt x="3059" y="150"/>
                </a:lnTo>
                <a:lnTo>
                  <a:pt x="3057" y="140"/>
                </a:lnTo>
                <a:lnTo>
                  <a:pt x="3056" y="135"/>
                </a:lnTo>
                <a:lnTo>
                  <a:pt x="3054" y="131"/>
                </a:lnTo>
                <a:lnTo>
                  <a:pt x="3050" y="123"/>
                </a:lnTo>
                <a:lnTo>
                  <a:pt x="3048" y="119"/>
                </a:lnTo>
                <a:lnTo>
                  <a:pt x="3045" y="116"/>
                </a:lnTo>
                <a:lnTo>
                  <a:pt x="3042" y="113"/>
                </a:lnTo>
                <a:lnTo>
                  <a:pt x="3039" y="111"/>
                </a:lnTo>
                <a:lnTo>
                  <a:pt x="3035" y="110"/>
                </a:lnTo>
                <a:lnTo>
                  <a:pt x="3031" y="108"/>
                </a:lnTo>
                <a:lnTo>
                  <a:pt x="3027" y="108"/>
                </a:lnTo>
                <a:lnTo>
                  <a:pt x="3023" y="107"/>
                </a:lnTo>
                <a:lnTo>
                  <a:pt x="3018" y="108"/>
                </a:lnTo>
                <a:lnTo>
                  <a:pt x="3014" y="108"/>
                </a:lnTo>
                <a:lnTo>
                  <a:pt x="3010" y="110"/>
                </a:lnTo>
                <a:lnTo>
                  <a:pt x="3006" y="111"/>
                </a:lnTo>
                <a:lnTo>
                  <a:pt x="3003" y="113"/>
                </a:lnTo>
                <a:lnTo>
                  <a:pt x="3000" y="116"/>
                </a:lnTo>
                <a:lnTo>
                  <a:pt x="2997" y="119"/>
                </a:lnTo>
                <a:lnTo>
                  <a:pt x="2995" y="123"/>
                </a:lnTo>
                <a:lnTo>
                  <a:pt x="2991" y="131"/>
                </a:lnTo>
                <a:lnTo>
                  <a:pt x="2989" y="135"/>
                </a:lnTo>
                <a:lnTo>
                  <a:pt x="2988" y="140"/>
                </a:lnTo>
                <a:lnTo>
                  <a:pt x="2987" y="145"/>
                </a:lnTo>
                <a:lnTo>
                  <a:pt x="2986" y="150"/>
                </a:lnTo>
                <a:lnTo>
                  <a:pt x="2986" y="155"/>
                </a:lnTo>
                <a:lnTo>
                  <a:pt x="2985" y="161"/>
                </a:lnTo>
                <a:lnTo>
                  <a:pt x="2986" y="172"/>
                </a:lnTo>
                <a:lnTo>
                  <a:pt x="2988" y="182"/>
                </a:lnTo>
                <a:lnTo>
                  <a:pt x="2989" y="187"/>
                </a:lnTo>
                <a:lnTo>
                  <a:pt x="2991" y="191"/>
                </a:lnTo>
                <a:lnTo>
                  <a:pt x="2993" y="195"/>
                </a:lnTo>
                <a:lnTo>
                  <a:pt x="2995" y="199"/>
                </a:lnTo>
                <a:lnTo>
                  <a:pt x="2997" y="203"/>
                </a:lnTo>
                <a:lnTo>
                  <a:pt x="3000" y="206"/>
                </a:lnTo>
                <a:lnTo>
                  <a:pt x="3003" y="209"/>
                </a:lnTo>
                <a:lnTo>
                  <a:pt x="3006" y="211"/>
                </a:lnTo>
                <a:lnTo>
                  <a:pt x="3010" y="212"/>
                </a:lnTo>
                <a:lnTo>
                  <a:pt x="3014" y="214"/>
                </a:lnTo>
                <a:lnTo>
                  <a:pt x="3018" y="214"/>
                </a:lnTo>
                <a:lnTo>
                  <a:pt x="3023" y="215"/>
                </a:lnTo>
                <a:close/>
                <a:moveTo>
                  <a:pt x="3142" y="315"/>
                </a:moveTo>
                <a:lnTo>
                  <a:pt x="3142" y="72"/>
                </a:lnTo>
                <a:lnTo>
                  <a:pt x="3191" y="72"/>
                </a:lnTo>
                <a:lnTo>
                  <a:pt x="3191" y="102"/>
                </a:lnTo>
                <a:lnTo>
                  <a:pt x="3197" y="95"/>
                </a:lnTo>
                <a:lnTo>
                  <a:pt x="3202" y="87"/>
                </a:lnTo>
                <a:lnTo>
                  <a:pt x="3206" y="84"/>
                </a:lnTo>
                <a:lnTo>
                  <a:pt x="3209" y="81"/>
                </a:lnTo>
                <a:lnTo>
                  <a:pt x="3214" y="78"/>
                </a:lnTo>
                <a:lnTo>
                  <a:pt x="3218" y="75"/>
                </a:lnTo>
                <a:lnTo>
                  <a:pt x="3224" y="73"/>
                </a:lnTo>
                <a:lnTo>
                  <a:pt x="3227" y="72"/>
                </a:lnTo>
                <a:lnTo>
                  <a:pt x="3230" y="71"/>
                </a:lnTo>
                <a:lnTo>
                  <a:pt x="3236" y="70"/>
                </a:lnTo>
                <a:lnTo>
                  <a:pt x="3243" y="70"/>
                </a:lnTo>
                <a:lnTo>
                  <a:pt x="3253" y="71"/>
                </a:lnTo>
                <a:lnTo>
                  <a:pt x="3257" y="71"/>
                </a:lnTo>
                <a:lnTo>
                  <a:pt x="3262" y="73"/>
                </a:lnTo>
                <a:lnTo>
                  <a:pt x="3266" y="74"/>
                </a:lnTo>
                <a:lnTo>
                  <a:pt x="3270" y="76"/>
                </a:lnTo>
                <a:lnTo>
                  <a:pt x="3279" y="80"/>
                </a:lnTo>
                <a:lnTo>
                  <a:pt x="3283" y="83"/>
                </a:lnTo>
                <a:lnTo>
                  <a:pt x="3286" y="86"/>
                </a:lnTo>
                <a:lnTo>
                  <a:pt x="3290" y="89"/>
                </a:lnTo>
                <a:lnTo>
                  <a:pt x="3293" y="93"/>
                </a:lnTo>
                <a:lnTo>
                  <a:pt x="3297" y="97"/>
                </a:lnTo>
                <a:lnTo>
                  <a:pt x="3299" y="101"/>
                </a:lnTo>
                <a:lnTo>
                  <a:pt x="3302" y="106"/>
                </a:lnTo>
                <a:lnTo>
                  <a:pt x="3305" y="110"/>
                </a:lnTo>
                <a:lnTo>
                  <a:pt x="3307" y="116"/>
                </a:lnTo>
                <a:lnTo>
                  <a:pt x="3309" y="121"/>
                </a:lnTo>
                <a:lnTo>
                  <a:pt x="3311" y="127"/>
                </a:lnTo>
                <a:lnTo>
                  <a:pt x="3312" y="133"/>
                </a:lnTo>
                <a:lnTo>
                  <a:pt x="3313" y="140"/>
                </a:lnTo>
                <a:lnTo>
                  <a:pt x="3314" y="146"/>
                </a:lnTo>
                <a:lnTo>
                  <a:pt x="3314" y="154"/>
                </a:lnTo>
                <a:lnTo>
                  <a:pt x="3315" y="161"/>
                </a:lnTo>
                <a:lnTo>
                  <a:pt x="3314" y="175"/>
                </a:lnTo>
                <a:lnTo>
                  <a:pt x="3312" y="188"/>
                </a:lnTo>
                <a:lnTo>
                  <a:pt x="3311" y="194"/>
                </a:lnTo>
                <a:lnTo>
                  <a:pt x="3309" y="200"/>
                </a:lnTo>
                <a:lnTo>
                  <a:pt x="3307" y="206"/>
                </a:lnTo>
                <a:lnTo>
                  <a:pt x="3305" y="211"/>
                </a:lnTo>
                <a:lnTo>
                  <a:pt x="3303" y="216"/>
                </a:lnTo>
                <a:lnTo>
                  <a:pt x="3300" y="220"/>
                </a:lnTo>
                <a:lnTo>
                  <a:pt x="3297" y="225"/>
                </a:lnTo>
                <a:lnTo>
                  <a:pt x="3294" y="229"/>
                </a:lnTo>
                <a:lnTo>
                  <a:pt x="3287" y="236"/>
                </a:lnTo>
                <a:lnTo>
                  <a:pt x="3283" y="239"/>
                </a:lnTo>
                <a:lnTo>
                  <a:pt x="3279" y="242"/>
                </a:lnTo>
                <a:lnTo>
                  <a:pt x="3271" y="246"/>
                </a:lnTo>
                <a:lnTo>
                  <a:pt x="3267" y="248"/>
                </a:lnTo>
                <a:lnTo>
                  <a:pt x="3262" y="249"/>
                </a:lnTo>
                <a:lnTo>
                  <a:pt x="3253" y="251"/>
                </a:lnTo>
                <a:lnTo>
                  <a:pt x="3243" y="252"/>
                </a:lnTo>
                <a:lnTo>
                  <a:pt x="3236" y="252"/>
                </a:lnTo>
                <a:lnTo>
                  <a:pt x="3230" y="251"/>
                </a:lnTo>
                <a:lnTo>
                  <a:pt x="3224" y="249"/>
                </a:lnTo>
                <a:lnTo>
                  <a:pt x="3219" y="247"/>
                </a:lnTo>
                <a:lnTo>
                  <a:pt x="3214" y="245"/>
                </a:lnTo>
                <a:lnTo>
                  <a:pt x="3210" y="242"/>
                </a:lnTo>
                <a:lnTo>
                  <a:pt x="3208" y="240"/>
                </a:lnTo>
                <a:lnTo>
                  <a:pt x="3206" y="239"/>
                </a:lnTo>
                <a:lnTo>
                  <a:pt x="3203" y="235"/>
                </a:lnTo>
                <a:lnTo>
                  <a:pt x="3200" y="232"/>
                </a:lnTo>
                <a:lnTo>
                  <a:pt x="3197" y="228"/>
                </a:lnTo>
                <a:lnTo>
                  <a:pt x="3193" y="221"/>
                </a:lnTo>
                <a:lnTo>
                  <a:pt x="3191" y="315"/>
                </a:lnTo>
                <a:lnTo>
                  <a:pt x="3142" y="315"/>
                </a:lnTo>
                <a:close/>
                <a:moveTo>
                  <a:pt x="3190" y="161"/>
                </a:moveTo>
                <a:lnTo>
                  <a:pt x="3191" y="172"/>
                </a:lnTo>
                <a:lnTo>
                  <a:pt x="3193" y="182"/>
                </a:lnTo>
                <a:lnTo>
                  <a:pt x="3194" y="187"/>
                </a:lnTo>
                <a:lnTo>
                  <a:pt x="3196" y="191"/>
                </a:lnTo>
                <a:lnTo>
                  <a:pt x="3198" y="195"/>
                </a:lnTo>
                <a:lnTo>
                  <a:pt x="3200" y="199"/>
                </a:lnTo>
                <a:lnTo>
                  <a:pt x="3205" y="205"/>
                </a:lnTo>
                <a:lnTo>
                  <a:pt x="3208" y="207"/>
                </a:lnTo>
                <a:lnTo>
                  <a:pt x="3212" y="209"/>
                </a:lnTo>
                <a:lnTo>
                  <a:pt x="3215" y="211"/>
                </a:lnTo>
                <a:lnTo>
                  <a:pt x="3219" y="212"/>
                </a:lnTo>
                <a:lnTo>
                  <a:pt x="3223" y="213"/>
                </a:lnTo>
                <a:lnTo>
                  <a:pt x="3227" y="213"/>
                </a:lnTo>
                <a:lnTo>
                  <a:pt x="3232" y="213"/>
                </a:lnTo>
                <a:lnTo>
                  <a:pt x="3236" y="212"/>
                </a:lnTo>
                <a:lnTo>
                  <a:pt x="3240" y="211"/>
                </a:lnTo>
                <a:lnTo>
                  <a:pt x="3243" y="209"/>
                </a:lnTo>
                <a:lnTo>
                  <a:pt x="3247" y="207"/>
                </a:lnTo>
                <a:lnTo>
                  <a:pt x="3250" y="205"/>
                </a:lnTo>
                <a:lnTo>
                  <a:pt x="3253" y="202"/>
                </a:lnTo>
                <a:lnTo>
                  <a:pt x="3255" y="198"/>
                </a:lnTo>
                <a:lnTo>
                  <a:pt x="3259" y="191"/>
                </a:lnTo>
                <a:lnTo>
                  <a:pt x="3261" y="186"/>
                </a:lnTo>
                <a:lnTo>
                  <a:pt x="3262" y="182"/>
                </a:lnTo>
                <a:lnTo>
                  <a:pt x="3263" y="177"/>
                </a:lnTo>
                <a:lnTo>
                  <a:pt x="3264" y="172"/>
                </a:lnTo>
                <a:lnTo>
                  <a:pt x="3264" y="166"/>
                </a:lnTo>
                <a:lnTo>
                  <a:pt x="3265" y="161"/>
                </a:lnTo>
                <a:lnTo>
                  <a:pt x="3264" y="150"/>
                </a:lnTo>
                <a:lnTo>
                  <a:pt x="3262" y="140"/>
                </a:lnTo>
                <a:lnTo>
                  <a:pt x="3261" y="135"/>
                </a:lnTo>
                <a:lnTo>
                  <a:pt x="3259" y="131"/>
                </a:lnTo>
                <a:lnTo>
                  <a:pt x="3257" y="127"/>
                </a:lnTo>
                <a:lnTo>
                  <a:pt x="3255" y="123"/>
                </a:lnTo>
                <a:lnTo>
                  <a:pt x="3253" y="120"/>
                </a:lnTo>
                <a:lnTo>
                  <a:pt x="3250" y="117"/>
                </a:lnTo>
                <a:lnTo>
                  <a:pt x="3247" y="115"/>
                </a:lnTo>
                <a:lnTo>
                  <a:pt x="3243" y="113"/>
                </a:lnTo>
                <a:lnTo>
                  <a:pt x="3240" y="111"/>
                </a:lnTo>
                <a:lnTo>
                  <a:pt x="3236" y="110"/>
                </a:lnTo>
                <a:lnTo>
                  <a:pt x="3232" y="109"/>
                </a:lnTo>
                <a:lnTo>
                  <a:pt x="3227" y="109"/>
                </a:lnTo>
                <a:lnTo>
                  <a:pt x="3219" y="110"/>
                </a:lnTo>
                <a:lnTo>
                  <a:pt x="3215" y="111"/>
                </a:lnTo>
                <a:lnTo>
                  <a:pt x="3212" y="113"/>
                </a:lnTo>
                <a:lnTo>
                  <a:pt x="3208" y="115"/>
                </a:lnTo>
                <a:lnTo>
                  <a:pt x="3205" y="117"/>
                </a:lnTo>
                <a:lnTo>
                  <a:pt x="3202" y="120"/>
                </a:lnTo>
                <a:lnTo>
                  <a:pt x="3200" y="123"/>
                </a:lnTo>
                <a:lnTo>
                  <a:pt x="3196" y="131"/>
                </a:lnTo>
                <a:lnTo>
                  <a:pt x="3194" y="135"/>
                </a:lnTo>
                <a:lnTo>
                  <a:pt x="3193" y="139"/>
                </a:lnTo>
                <a:lnTo>
                  <a:pt x="3192" y="144"/>
                </a:lnTo>
                <a:lnTo>
                  <a:pt x="3191" y="150"/>
                </a:lnTo>
                <a:lnTo>
                  <a:pt x="3190" y="155"/>
                </a:lnTo>
                <a:lnTo>
                  <a:pt x="3190" y="161"/>
                </a:lnTo>
                <a:close/>
                <a:moveTo>
                  <a:pt x="3373" y="50"/>
                </a:moveTo>
                <a:lnTo>
                  <a:pt x="3368" y="49"/>
                </a:lnTo>
                <a:lnTo>
                  <a:pt x="3363" y="48"/>
                </a:lnTo>
                <a:lnTo>
                  <a:pt x="3358" y="45"/>
                </a:lnTo>
                <a:lnTo>
                  <a:pt x="3354" y="42"/>
                </a:lnTo>
                <a:lnTo>
                  <a:pt x="3351" y="38"/>
                </a:lnTo>
                <a:lnTo>
                  <a:pt x="3348" y="34"/>
                </a:lnTo>
                <a:lnTo>
                  <a:pt x="3347" y="30"/>
                </a:lnTo>
                <a:lnTo>
                  <a:pt x="3346" y="25"/>
                </a:lnTo>
                <a:lnTo>
                  <a:pt x="3347" y="20"/>
                </a:lnTo>
                <a:lnTo>
                  <a:pt x="3348" y="15"/>
                </a:lnTo>
                <a:lnTo>
                  <a:pt x="3351" y="11"/>
                </a:lnTo>
                <a:lnTo>
                  <a:pt x="3354" y="7"/>
                </a:lnTo>
                <a:lnTo>
                  <a:pt x="3358" y="4"/>
                </a:lnTo>
                <a:lnTo>
                  <a:pt x="3363" y="2"/>
                </a:lnTo>
                <a:lnTo>
                  <a:pt x="3368" y="0"/>
                </a:lnTo>
                <a:lnTo>
                  <a:pt x="3373" y="0"/>
                </a:lnTo>
                <a:lnTo>
                  <a:pt x="3378" y="0"/>
                </a:lnTo>
                <a:lnTo>
                  <a:pt x="3383" y="2"/>
                </a:lnTo>
                <a:lnTo>
                  <a:pt x="3387" y="4"/>
                </a:lnTo>
                <a:lnTo>
                  <a:pt x="3392" y="7"/>
                </a:lnTo>
                <a:lnTo>
                  <a:pt x="3395" y="11"/>
                </a:lnTo>
                <a:lnTo>
                  <a:pt x="3397" y="15"/>
                </a:lnTo>
                <a:lnTo>
                  <a:pt x="3399" y="20"/>
                </a:lnTo>
                <a:lnTo>
                  <a:pt x="3399" y="25"/>
                </a:lnTo>
                <a:lnTo>
                  <a:pt x="3399" y="30"/>
                </a:lnTo>
                <a:lnTo>
                  <a:pt x="3397" y="34"/>
                </a:lnTo>
                <a:lnTo>
                  <a:pt x="3395" y="38"/>
                </a:lnTo>
                <a:lnTo>
                  <a:pt x="3392" y="42"/>
                </a:lnTo>
                <a:lnTo>
                  <a:pt x="3387" y="45"/>
                </a:lnTo>
                <a:lnTo>
                  <a:pt x="3383" y="48"/>
                </a:lnTo>
                <a:lnTo>
                  <a:pt x="3378" y="49"/>
                </a:lnTo>
                <a:lnTo>
                  <a:pt x="3373" y="50"/>
                </a:lnTo>
                <a:close/>
                <a:moveTo>
                  <a:pt x="3348" y="72"/>
                </a:moveTo>
                <a:lnTo>
                  <a:pt x="3397" y="72"/>
                </a:lnTo>
                <a:lnTo>
                  <a:pt x="3397" y="249"/>
                </a:lnTo>
                <a:lnTo>
                  <a:pt x="3348" y="249"/>
                </a:lnTo>
                <a:lnTo>
                  <a:pt x="3348" y="72"/>
                </a:lnTo>
                <a:close/>
                <a:moveTo>
                  <a:pt x="3585" y="123"/>
                </a:moveTo>
                <a:lnTo>
                  <a:pt x="3540" y="126"/>
                </a:lnTo>
                <a:lnTo>
                  <a:pt x="3539" y="121"/>
                </a:lnTo>
                <a:lnTo>
                  <a:pt x="3537" y="118"/>
                </a:lnTo>
                <a:lnTo>
                  <a:pt x="3534" y="114"/>
                </a:lnTo>
                <a:lnTo>
                  <a:pt x="3531" y="111"/>
                </a:lnTo>
                <a:lnTo>
                  <a:pt x="3527" y="108"/>
                </a:lnTo>
                <a:lnTo>
                  <a:pt x="3522" y="106"/>
                </a:lnTo>
                <a:lnTo>
                  <a:pt x="3516" y="105"/>
                </a:lnTo>
                <a:lnTo>
                  <a:pt x="3510" y="105"/>
                </a:lnTo>
                <a:lnTo>
                  <a:pt x="3505" y="105"/>
                </a:lnTo>
                <a:lnTo>
                  <a:pt x="3500" y="106"/>
                </a:lnTo>
                <a:lnTo>
                  <a:pt x="3495" y="108"/>
                </a:lnTo>
                <a:lnTo>
                  <a:pt x="3491" y="110"/>
                </a:lnTo>
                <a:lnTo>
                  <a:pt x="3488" y="112"/>
                </a:lnTo>
                <a:lnTo>
                  <a:pt x="3485" y="115"/>
                </a:lnTo>
                <a:lnTo>
                  <a:pt x="3484" y="119"/>
                </a:lnTo>
                <a:lnTo>
                  <a:pt x="3483" y="122"/>
                </a:lnTo>
                <a:lnTo>
                  <a:pt x="3484" y="125"/>
                </a:lnTo>
                <a:lnTo>
                  <a:pt x="3485" y="128"/>
                </a:lnTo>
                <a:lnTo>
                  <a:pt x="3486" y="131"/>
                </a:lnTo>
                <a:lnTo>
                  <a:pt x="3488" y="133"/>
                </a:lnTo>
                <a:lnTo>
                  <a:pt x="3491" y="135"/>
                </a:lnTo>
                <a:lnTo>
                  <a:pt x="3495" y="137"/>
                </a:lnTo>
                <a:lnTo>
                  <a:pt x="3500" y="139"/>
                </a:lnTo>
                <a:lnTo>
                  <a:pt x="3506" y="140"/>
                </a:lnTo>
                <a:lnTo>
                  <a:pt x="3538" y="146"/>
                </a:lnTo>
                <a:lnTo>
                  <a:pt x="3544" y="148"/>
                </a:lnTo>
                <a:lnTo>
                  <a:pt x="3550" y="150"/>
                </a:lnTo>
                <a:lnTo>
                  <a:pt x="3555" y="151"/>
                </a:lnTo>
                <a:lnTo>
                  <a:pt x="3560" y="153"/>
                </a:lnTo>
                <a:lnTo>
                  <a:pt x="3569" y="158"/>
                </a:lnTo>
                <a:lnTo>
                  <a:pt x="3576" y="164"/>
                </a:lnTo>
                <a:lnTo>
                  <a:pt x="3579" y="167"/>
                </a:lnTo>
                <a:lnTo>
                  <a:pt x="3582" y="170"/>
                </a:lnTo>
                <a:lnTo>
                  <a:pt x="3584" y="174"/>
                </a:lnTo>
                <a:lnTo>
                  <a:pt x="3586" y="177"/>
                </a:lnTo>
                <a:lnTo>
                  <a:pt x="3588" y="185"/>
                </a:lnTo>
                <a:lnTo>
                  <a:pt x="3589" y="190"/>
                </a:lnTo>
                <a:lnTo>
                  <a:pt x="3589" y="194"/>
                </a:lnTo>
                <a:lnTo>
                  <a:pt x="3589" y="199"/>
                </a:lnTo>
                <a:lnTo>
                  <a:pt x="3588" y="203"/>
                </a:lnTo>
                <a:lnTo>
                  <a:pt x="3587" y="207"/>
                </a:lnTo>
                <a:lnTo>
                  <a:pt x="3586" y="211"/>
                </a:lnTo>
                <a:lnTo>
                  <a:pt x="3585" y="214"/>
                </a:lnTo>
                <a:lnTo>
                  <a:pt x="3583" y="218"/>
                </a:lnTo>
                <a:lnTo>
                  <a:pt x="3581" y="221"/>
                </a:lnTo>
                <a:lnTo>
                  <a:pt x="3579" y="225"/>
                </a:lnTo>
                <a:lnTo>
                  <a:pt x="3573" y="231"/>
                </a:lnTo>
                <a:lnTo>
                  <a:pt x="3567" y="236"/>
                </a:lnTo>
                <a:lnTo>
                  <a:pt x="3559" y="241"/>
                </a:lnTo>
                <a:lnTo>
                  <a:pt x="3551" y="245"/>
                </a:lnTo>
                <a:lnTo>
                  <a:pt x="3542" y="248"/>
                </a:lnTo>
                <a:lnTo>
                  <a:pt x="3532" y="251"/>
                </a:lnTo>
                <a:lnTo>
                  <a:pt x="3521" y="252"/>
                </a:lnTo>
                <a:lnTo>
                  <a:pt x="3510" y="253"/>
                </a:lnTo>
                <a:lnTo>
                  <a:pt x="3502" y="252"/>
                </a:lnTo>
                <a:lnTo>
                  <a:pt x="3494" y="252"/>
                </a:lnTo>
                <a:lnTo>
                  <a:pt x="3486" y="250"/>
                </a:lnTo>
                <a:lnTo>
                  <a:pt x="3479" y="249"/>
                </a:lnTo>
                <a:lnTo>
                  <a:pt x="3472" y="247"/>
                </a:lnTo>
                <a:lnTo>
                  <a:pt x="3466" y="244"/>
                </a:lnTo>
                <a:lnTo>
                  <a:pt x="3460" y="241"/>
                </a:lnTo>
                <a:lnTo>
                  <a:pt x="3454" y="238"/>
                </a:lnTo>
                <a:lnTo>
                  <a:pt x="3449" y="234"/>
                </a:lnTo>
                <a:lnTo>
                  <a:pt x="3445" y="230"/>
                </a:lnTo>
                <a:lnTo>
                  <a:pt x="3441" y="225"/>
                </a:lnTo>
                <a:lnTo>
                  <a:pt x="3437" y="221"/>
                </a:lnTo>
                <a:lnTo>
                  <a:pt x="3434" y="215"/>
                </a:lnTo>
                <a:lnTo>
                  <a:pt x="3432" y="210"/>
                </a:lnTo>
                <a:lnTo>
                  <a:pt x="3430" y="204"/>
                </a:lnTo>
                <a:lnTo>
                  <a:pt x="3429" y="198"/>
                </a:lnTo>
                <a:lnTo>
                  <a:pt x="3478" y="195"/>
                </a:lnTo>
                <a:lnTo>
                  <a:pt x="3480" y="200"/>
                </a:lnTo>
                <a:lnTo>
                  <a:pt x="3482" y="205"/>
                </a:lnTo>
                <a:lnTo>
                  <a:pt x="3485" y="209"/>
                </a:lnTo>
                <a:lnTo>
                  <a:pt x="3489" y="212"/>
                </a:lnTo>
                <a:lnTo>
                  <a:pt x="3493" y="214"/>
                </a:lnTo>
                <a:lnTo>
                  <a:pt x="3498" y="216"/>
                </a:lnTo>
                <a:lnTo>
                  <a:pt x="3504" y="217"/>
                </a:lnTo>
                <a:lnTo>
                  <a:pt x="3510" y="217"/>
                </a:lnTo>
                <a:lnTo>
                  <a:pt x="3516" y="217"/>
                </a:lnTo>
                <a:lnTo>
                  <a:pt x="3522" y="216"/>
                </a:lnTo>
                <a:lnTo>
                  <a:pt x="3527" y="214"/>
                </a:lnTo>
                <a:lnTo>
                  <a:pt x="3529" y="213"/>
                </a:lnTo>
                <a:lnTo>
                  <a:pt x="3531" y="212"/>
                </a:lnTo>
                <a:lnTo>
                  <a:pt x="3535" y="209"/>
                </a:lnTo>
                <a:lnTo>
                  <a:pt x="3537" y="206"/>
                </a:lnTo>
                <a:lnTo>
                  <a:pt x="3538" y="205"/>
                </a:lnTo>
                <a:lnTo>
                  <a:pt x="3539" y="203"/>
                </a:lnTo>
                <a:lnTo>
                  <a:pt x="3539" y="199"/>
                </a:lnTo>
                <a:lnTo>
                  <a:pt x="3539" y="196"/>
                </a:lnTo>
                <a:lnTo>
                  <a:pt x="3538" y="193"/>
                </a:lnTo>
                <a:lnTo>
                  <a:pt x="3536" y="191"/>
                </a:lnTo>
                <a:lnTo>
                  <a:pt x="3533" y="188"/>
                </a:lnTo>
                <a:lnTo>
                  <a:pt x="3530" y="186"/>
                </a:lnTo>
                <a:lnTo>
                  <a:pt x="3526" y="184"/>
                </a:lnTo>
                <a:lnTo>
                  <a:pt x="3522" y="183"/>
                </a:lnTo>
                <a:lnTo>
                  <a:pt x="3516" y="182"/>
                </a:lnTo>
                <a:lnTo>
                  <a:pt x="3486" y="176"/>
                </a:lnTo>
                <a:lnTo>
                  <a:pt x="3480" y="174"/>
                </a:lnTo>
                <a:lnTo>
                  <a:pt x="3474" y="173"/>
                </a:lnTo>
                <a:lnTo>
                  <a:pt x="3463" y="169"/>
                </a:lnTo>
                <a:lnTo>
                  <a:pt x="3459" y="166"/>
                </a:lnTo>
                <a:lnTo>
                  <a:pt x="3455" y="164"/>
                </a:lnTo>
                <a:lnTo>
                  <a:pt x="3451" y="161"/>
                </a:lnTo>
                <a:lnTo>
                  <a:pt x="3447" y="158"/>
                </a:lnTo>
                <a:lnTo>
                  <a:pt x="3444" y="155"/>
                </a:lnTo>
                <a:lnTo>
                  <a:pt x="3442" y="151"/>
                </a:lnTo>
                <a:lnTo>
                  <a:pt x="3440" y="147"/>
                </a:lnTo>
                <a:lnTo>
                  <a:pt x="3437" y="143"/>
                </a:lnTo>
                <a:lnTo>
                  <a:pt x="3435" y="139"/>
                </a:lnTo>
                <a:lnTo>
                  <a:pt x="3434" y="135"/>
                </a:lnTo>
                <a:lnTo>
                  <a:pt x="3434" y="130"/>
                </a:lnTo>
                <a:lnTo>
                  <a:pt x="3434" y="125"/>
                </a:lnTo>
                <a:lnTo>
                  <a:pt x="3434" y="119"/>
                </a:lnTo>
                <a:lnTo>
                  <a:pt x="3435" y="113"/>
                </a:lnTo>
                <a:lnTo>
                  <a:pt x="3437" y="107"/>
                </a:lnTo>
                <a:lnTo>
                  <a:pt x="3440" y="102"/>
                </a:lnTo>
                <a:lnTo>
                  <a:pt x="3443" y="97"/>
                </a:lnTo>
                <a:lnTo>
                  <a:pt x="3446" y="93"/>
                </a:lnTo>
                <a:lnTo>
                  <a:pt x="3450" y="89"/>
                </a:lnTo>
                <a:lnTo>
                  <a:pt x="3455" y="85"/>
                </a:lnTo>
                <a:lnTo>
                  <a:pt x="3460" y="81"/>
                </a:lnTo>
                <a:lnTo>
                  <a:pt x="3466" y="78"/>
                </a:lnTo>
                <a:lnTo>
                  <a:pt x="3472" y="76"/>
                </a:lnTo>
                <a:lnTo>
                  <a:pt x="3479" y="74"/>
                </a:lnTo>
                <a:lnTo>
                  <a:pt x="3482" y="73"/>
                </a:lnTo>
                <a:lnTo>
                  <a:pt x="3486" y="72"/>
                </a:lnTo>
                <a:lnTo>
                  <a:pt x="3493" y="71"/>
                </a:lnTo>
                <a:lnTo>
                  <a:pt x="3501" y="70"/>
                </a:lnTo>
                <a:lnTo>
                  <a:pt x="3510" y="70"/>
                </a:lnTo>
                <a:lnTo>
                  <a:pt x="3518" y="70"/>
                </a:lnTo>
                <a:lnTo>
                  <a:pt x="3525" y="71"/>
                </a:lnTo>
                <a:lnTo>
                  <a:pt x="3533" y="72"/>
                </a:lnTo>
                <a:lnTo>
                  <a:pt x="3540" y="74"/>
                </a:lnTo>
                <a:lnTo>
                  <a:pt x="3546" y="76"/>
                </a:lnTo>
                <a:lnTo>
                  <a:pt x="3552" y="78"/>
                </a:lnTo>
                <a:lnTo>
                  <a:pt x="3557" y="81"/>
                </a:lnTo>
                <a:lnTo>
                  <a:pt x="3562" y="84"/>
                </a:lnTo>
                <a:lnTo>
                  <a:pt x="3567" y="88"/>
                </a:lnTo>
                <a:lnTo>
                  <a:pt x="3571" y="92"/>
                </a:lnTo>
                <a:lnTo>
                  <a:pt x="3575" y="96"/>
                </a:lnTo>
                <a:lnTo>
                  <a:pt x="3578" y="101"/>
                </a:lnTo>
                <a:lnTo>
                  <a:pt x="3580" y="106"/>
                </a:lnTo>
                <a:lnTo>
                  <a:pt x="3582" y="111"/>
                </a:lnTo>
                <a:lnTo>
                  <a:pt x="3584" y="117"/>
                </a:lnTo>
                <a:lnTo>
                  <a:pt x="3585" y="123"/>
                </a:lnTo>
                <a:close/>
                <a:moveTo>
                  <a:pt x="3714" y="72"/>
                </a:moveTo>
                <a:lnTo>
                  <a:pt x="3714" y="109"/>
                </a:lnTo>
                <a:lnTo>
                  <a:pt x="3680" y="109"/>
                </a:lnTo>
                <a:lnTo>
                  <a:pt x="3680" y="195"/>
                </a:lnTo>
                <a:lnTo>
                  <a:pt x="3681" y="199"/>
                </a:lnTo>
                <a:lnTo>
                  <a:pt x="3682" y="203"/>
                </a:lnTo>
                <a:lnTo>
                  <a:pt x="3682" y="205"/>
                </a:lnTo>
                <a:lnTo>
                  <a:pt x="3683" y="206"/>
                </a:lnTo>
                <a:lnTo>
                  <a:pt x="3685" y="208"/>
                </a:lnTo>
                <a:lnTo>
                  <a:pt x="3687" y="210"/>
                </a:lnTo>
                <a:lnTo>
                  <a:pt x="3690" y="211"/>
                </a:lnTo>
                <a:lnTo>
                  <a:pt x="3693" y="212"/>
                </a:lnTo>
                <a:lnTo>
                  <a:pt x="3697" y="212"/>
                </a:lnTo>
                <a:lnTo>
                  <a:pt x="3704" y="211"/>
                </a:lnTo>
                <a:lnTo>
                  <a:pt x="3709" y="210"/>
                </a:lnTo>
                <a:lnTo>
                  <a:pt x="3717" y="247"/>
                </a:lnTo>
                <a:lnTo>
                  <a:pt x="3707" y="250"/>
                </a:lnTo>
                <a:lnTo>
                  <a:pt x="3699" y="251"/>
                </a:lnTo>
                <a:lnTo>
                  <a:pt x="3690" y="252"/>
                </a:lnTo>
                <a:lnTo>
                  <a:pt x="3684" y="252"/>
                </a:lnTo>
                <a:lnTo>
                  <a:pt x="3678" y="251"/>
                </a:lnTo>
                <a:lnTo>
                  <a:pt x="3672" y="250"/>
                </a:lnTo>
                <a:lnTo>
                  <a:pt x="3666" y="249"/>
                </a:lnTo>
                <a:lnTo>
                  <a:pt x="3661" y="248"/>
                </a:lnTo>
                <a:lnTo>
                  <a:pt x="3656" y="245"/>
                </a:lnTo>
                <a:lnTo>
                  <a:pt x="3652" y="243"/>
                </a:lnTo>
                <a:lnTo>
                  <a:pt x="3647" y="240"/>
                </a:lnTo>
                <a:lnTo>
                  <a:pt x="3644" y="237"/>
                </a:lnTo>
                <a:lnTo>
                  <a:pt x="3640" y="233"/>
                </a:lnTo>
                <a:lnTo>
                  <a:pt x="3638" y="229"/>
                </a:lnTo>
                <a:lnTo>
                  <a:pt x="3635" y="224"/>
                </a:lnTo>
                <a:lnTo>
                  <a:pt x="3634" y="219"/>
                </a:lnTo>
                <a:lnTo>
                  <a:pt x="3632" y="213"/>
                </a:lnTo>
                <a:lnTo>
                  <a:pt x="3632" y="208"/>
                </a:lnTo>
                <a:lnTo>
                  <a:pt x="3631" y="201"/>
                </a:lnTo>
                <a:lnTo>
                  <a:pt x="3631" y="109"/>
                </a:lnTo>
                <a:lnTo>
                  <a:pt x="3607" y="109"/>
                </a:lnTo>
                <a:lnTo>
                  <a:pt x="3607" y="72"/>
                </a:lnTo>
                <a:lnTo>
                  <a:pt x="3631" y="72"/>
                </a:lnTo>
                <a:lnTo>
                  <a:pt x="3631" y="30"/>
                </a:lnTo>
                <a:lnTo>
                  <a:pt x="3680" y="30"/>
                </a:lnTo>
                <a:lnTo>
                  <a:pt x="3680" y="72"/>
                </a:lnTo>
                <a:lnTo>
                  <a:pt x="3714" y="72"/>
                </a:lnTo>
                <a:close/>
                <a:moveTo>
                  <a:pt x="3821" y="253"/>
                </a:moveTo>
                <a:lnTo>
                  <a:pt x="3808" y="252"/>
                </a:lnTo>
                <a:lnTo>
                  <a:pt x="3801" y="251"/>
                </a:lnTo>
                <a:lnTo>
                  <a:pt x="3796" y="250"/>
                </a:lnTo>
                <a:lnTo>
                  <a:pt x="3784" y="246"/>
                </a:lnTo>
                <a:lnTo>
                  <a:pt x="3779" y="244"/>
                </a:lnTo>
                <a:lnTo>
                  <a:pt x="3774" y="241"/>
                </a:lnTo>
                <a:lnTo>
                  <a:pt x="3765" y="235"/>
                </a:lnTo>
                <a:lnTo>
                  <a:pt x="3761" y="231"/>
                </a:lnTo>
                <a:lnTo>
                  <a:pt x="3757" y="227"/>
                </a:lnTo>
                <a:lnTo>
                  <a:pt x="3750" y="219"/>
                </a:lnTo>
                <a:lnTo>
                  <a:pt x="3747" y="214"/>
                </a:lnTo>
                <a:lnTo>
                  <a:pt x="3744" y="209"/>
                </a:lnTo>
                <a:lnTo>
                  <a:pt x="3740" y="198"/>
                </a:lnTo>
                <a:lnTo>
                  <a:pt x="3738" y="193"/>
                </a:lnTo>
                <a:lnTo>
                  <a:pt x="3736" y="187"/>
                </a:lnTo>
                <a:lnTo>
                  <a:pt x="3735" y="181"/>
                </a:lnTo>
                <a:lnTo>
                  <a:pt x="3734" y="175"/>
                </a:lnTo>
                <a:lnTo>
                  <a:pt x="3734" y="168"/>
                </a:lnTo>
                <a:lnTo>
                  <a:pt x="3734" y="161"/>
                </a:lnTo>
                <a:lnTo>
                  <a:pt x="3734" y="155"/>
                </a:lnTo>
                <a:lnTo>
                  <a:pt x="3734" y="148"/>
                </a:lnTo>
                <a:lnTo>
                  <a:pt x="3735" y="142"/>
                </a:lnTo>
                <a:lnTo>
                  <a:pt x="3736" y="136"/>
                </a:lnTo>
                <a:lnTo>
                  <a:pt x="3740" y="124"/>
                </a:lnTo>
                <a:lnTo>
                  <a:pt x="3742" y="119"/>
                </a:lnTo>
                <a:lnTo>
                  <a:pt x="3744" y="114"/>
                </a:lnTo>
                <a:lnTo>
                  <a:pt x="3750" y="104"/>
                </a:lnTo>
                <a:lnTo>
                  <a:pt x="3753" y="99"/>
                </a:lnTo>
                <a:lnTo>
                  <a:pt x="3757" y="95"/>
                </a:lnTo>
                <a:lnTo>
                  <a:pt x="3761" y="91"/>
                </a:lnTo>
                <a:lnTo>
                  <a:pt x="3765" y="88"/>
                </a:lnTo>
                <a:lnTo>
                  <a:pt x="3770" y="85"/>
                </a:lnTo>
                <a:lnTo>
                  <a:pt x="3774" y="82"/>
                </a:lnTo>
                <a:lnTo>
                  <a:pt x="3779" y="79"/>
                </a:lnTo>
                <a:lnTo>
                  <a:pt x="3784" y="77"/>
                </a:lnTo>
                <a:lnTo>
                  <a:pt x="3790" y="75"/>
                </a:lnTo>
                <a:lnTo>
                  <a:pt x="3796" y="73"/>
                </a:lnTo>
                <a:lnTo>
                  <a:pt x="3801" y="72"/>
                </a:lnTo>
                <a:lnTo>
                  <a:pt x="3808" y="71"/>
                </a:lnTo>
                <a:lnTo>
                  <a:pt x="3821" y="70"/>
                </a:lnTo>
                <a:lnTo>
                  <a:pt x="3834" y="71"/>
                </a:lnTo>
                <a:lnTo>
                  <a:pt x="3840" y="72"/>
                </a:lnTo>
                <a:lnTo>
                  <a:pt x="3846" y="73"/>
                </a:lnTo>
                <a:lnTo>
                  <a:pt x="3857" y="77"/>
                </a:lnTo>
                <a:lnTo>
                  <a:pt x="3862" y="79"/>
                </a:lnTo>
                <a:lnTo>
                  <a:pt x="3867" y="82"/>
                </a:lnTo>
                <a:lnTo>
                  <a:pt x="3876" y="88"/>
                </a:lnTo>
                <a:lnTo>
                  <a:pt x="3880" y="91"/>
                </a:lnTo>
                <a:lnTo>
                  <a:pt x="3884" y="95"/>
                </a:lnTo>
                <a:lnTo>
                  <a:pt x="3891" y="104"/>
                </a:lnTo>
                <a:lnTo>
                  <a:pt x="3894" y="109"/>
                </a:lnTo>
                <a:lnTo>
                  <a:pt x="3897" y="114"/>
                </a:lnTo>
                <a:lnTo>
                  <a:pt x="3903" y="124"/>
                </a:lnTo>
                <a:lnTo>
                  <a:pt x="3904" y="130"/>
                </a:lnTo>
                <a:lnTo>
                  <a:pt x="3906" y="136"/>
                </a:lnTo>
                <a:lnTo>
                  <a:pt x="3907" y="142"/>
                </a:lnTo>
                <a:lnTo>
                  <a:pt x="3908" y="148"/>
                </a:lnTo>
                <a:lnTo>
                  <a:pt x="3908" y="155"/>
                </a:lnTo>
                <a:lnTo>
                  <a:pt x="3909" y="161"/>
                </a:lnTo>
                <a:lnTo>
                  <a:pt x="3908" y="168"/>
                </a:lnTo>
                <a:lnTo>
                  <a:pt x="3908" y="175"/>
                </a:lnTo>
                <a:lnTo>
                  <a:pt x="3907" y="181"/>
                </a:lnTo>
                <a:lnTo>
                  <a:pt x="3906" y="187"/>
                </a:lnTo>
                <a:lnTo>
                  <a:pt x="3903" y="198"/>
                </a:lnTo>
                <a:lnTo>
                  <a:pt x="3900" y="204"/>
                </a:lnTo>
                <a:lnTo>
                  <a:pt x="3897" y="209"/>
                </a:lnTo>
                <a:lnTo>
                  <a:pt x="3891" y="219"/>
                </a:lnTo>
                <a:lnTo>
                  <a:pt x="3888" y="223"/>
                </a:lnTo>
                <a:lnTo>
                  <a:pt x="3884" y="227"/>
                </a:lnTo>
                <a:lnTo>
                  <a:pt x="3880" y="231"/>
                </a:lnTo>
                <a:lnTo>
                  <a:pt x="3876" y="235"/>
                </a:lnTo>
                <a:lnTo>
                  <a:pt x="3872" y="238"/>
                </a:lnTo>
                <a:lnTo>
                  <a:pt x="3867" y="241"/>
                </a:lnTo>
                <a:lnTo>
                  <a:pt x="3862" y="244"/>
                </a:lnTo>
                <a:lnTo>
                  <a:pt x="3857" y="246"/>
                </a:lnTo>
                <a:lnTo>
                  <a:pt x="3851" y="248"/>
                </a:lnTo>
                <a:lnTo>
                  <a:pt x="3846" y="250"/>
                </a:lnTo>
                <a:lnTo>
                  <a:pt x="3840" y="251"/>
                </a:lnTo>
                <a:lnTo>
                  <a:pt x="3834" y="252"/>
                </a:lnTo>
                <a:lnTo>
                  <a:pt x="3821" y="253"/>
                </a:lnTo>
                <a:close/>
                <a:moveTo>
                  <a:pt x="3821" y="215"/>
                </a:moveTo>
                <a:lnTo>
                  <a:pt x="3825" y="214"/>
                </a:lnTo>
                <a:lnTo>
                  <a:pt x="3829" y="214"/>
                </a:lnTo>
                <a:lnTo>
                  <a:pt x="3833" y="212"/>
                </a:lnTo>
                <a:lnTo>
                  <a:pt x="3837" y="211"/>
                </a:lnTo>
                <a:lnTo>
                  <a:pt x="3840" y="209"/>
                </a:lnTo>
                <a:lnTo>
                  <a:pt x="3843" y="206"/>
                </a:lnTo>
                <a:lnTo>
                  <a:pt x="3846" y="203"/>
                </a:lnTo>
                <a:lnTo>
                  <a:pt x="3848" y="199"/>
                </a:lnTo>
                <a:lnTo>
                  <a:pt x="3851" y="195"/>
                </a:lnTo>
                <a:lnTo>
                  <a:pt x="3852" y="191"/>
                </a:lnTo>
                <a:lnTo>
                  <a:pt x="3854" y="187"/>
                </a:lnTo>
                <a:lnTo>
                  <a:pt x="3855" y="182"/>
                </a:lnTo>
                <a:lnTo>
                  <a:pt x="3857" y="172"/>
                </a:lnTo>
                <a:lnTo>
                  <a:pt x="3858" y="167"/>
                </a:lnTo>
                <a:lnTo>
                  <a:pt x="3858" y="161"/>
                </a:lnTo>
                <a:lnTo>
                  <a:pt x="3857" y="150"/>
                </a:lnTo>
                <a:lnTo>
                  <a:pt x="3855" y="140"/>
                </a:lnTo>
                <a:lnTo>
                  <a:pt x="3854" y="135"/>
                </a:lnTo>
                <a:lnTo>
                  <a:pt x="3852" y="131"/>
                </a:lnTo>
                <a:lnTo>
                  <a:pt x="3848" y="123"/>
                </a:lnTo>
                <a:lnTo>
                  <a:pt x="3846" y="119"/>
                </a:lnTo>
                <a:lnTo>
                  <a:pt x="3843" y="116"/>
                </a:lnTo>
                <a:lnTo>
                  <a:pt x="3840" y="113"/>
                </a:lnTo>
                <a:lnTo>
                  <a:pt x="3837" y="111"/>
                </a:lnTo>
                <a:lnTo>
                  <a:pt x="3833" y="110"/>
                </a:lnTo>
                <a:lnTo>
                  <a:pt x="3829" y="108"/>
                </a:lnTo>
                <a:lnTo>
                  <a:pt x="3825" y="108"/>
                </a:lnTo>
                <a:lnTo>
                  <a:pt x="3821" y="107"/>
                </a:lnTo>
                <a:lnTo>
                  <a:pt x="3816" y="108"/>
                </a:lnTo>
                <a:lnTo>
                  <a:pt x="3812" y="108"/>
                </a:lnTo>
                <a:lnTo>
                  <a:pt x="3808" y="110"/>
                </a:lnTo>
                <a:lnTo>
                  <a:pt x="3805" y="111"/>
                </a:lnTo>
                <a:lnTo>
                  <a:pt x="3801" y="113"/>
                </a:lnTo>
                <a:lnTo>
                  <a:pt x="3798" y="116"/>
                </a:lnTo>
                <a:lnTo>
                  <a:pt x="3795" y="119"/>
                </a:lnTo>
                <a:lnTo>
                  <a:pt x="3793" y="123"/>
                </a:lnTo>
                <a:lnTo>
                  <a:pt x="3789" y="131"/>
                </a:lnTo>
                <a:lnTo>
                  <a:pt x="3787" y="135"/>
                </a:lnTo>
                <a:lnTo>
                  <a:pt x="3786" y="140"/>
                </a:lnTo>
                <a:lnTo>
                  <a:pt x="3785" y="145"/>
                </a:lnTo>
                <a:lnTo>
                  <a:pt x="3784" y="150"/>
                </a:lnTo>
                <a:lnTo>
                  <a:pt x="3784" y="155"/>
                </a:lnTo>
                <a:lnTo>
                  <a:pt x="3783" y="161"/>
                </a:lnTo>
                <a:lnTo>
                  <a:pt x="3784" y="172"/>
                </a:lnTo>
                <a:lnTo>
                  <a:pt x="3786" y="182"/>
                </a:lnTo>
                <a:lnTo>
                  <a:pt x="3787" y="187"/>
                </a:lnTo>
                <a:lnTo>
                  <a:pt x="3789" y="191"/>
                </a:lnTo>
                <a:lnTo>
                  <a:pt x="3791" y="195"/>
                </a:lnTo>
                <a:lnTo>
                  <a:pt x="3793" y="199"/>
                </a:lnTo>
                <a:lnTo>
                  <a:pt x="3795" y="203"/>
                </a:lnTo>
                <a:lnTo>
                  <a:pt x="3798" y="206"/>
                </a:lnTo>
                <a:lnTo>
                  <a:pt x="3801" y="209"/>
                </a:lnTo>
                <a:lnTo>
                  <a:pt x="3805" y="211"/>
                </a:lnTo>
                <a:lnTo>
                  <a:pt x="3808" y="212"/>
                </a:lnTo>
                <a:lnTo>
                  <a:pt x="3812" y="214"/>
                </a:lnTo>
                <a:lnTo>
                  <a:pt x="3816" y="214"/>
                </a:lnTo>
                <a:lnTo>
                  <a:pt x="3821" y="215"/>
                </a:lnTo>
                <a:close/>
                <a:moveTo>
                  <a:pt x="1623" y="930"/>
                </a:moveTo>
                <a:lnTo>
                  <a:pt x="1569" y="930"/>
                </a:lnTo>
                <a:lnTo>
                  <a:pt x="1651" y="694"/>
                </a:lnTo>
                <a:lnTo>
                  <a:pt x="1715" y="694"/>
                </a:lnTo>
                <a:lnTo>
                  <a:pt x="1797" y="930"/>
                </a:lnTo>
                <a:lnTo>
                  <a:pt x="1743" y="930"/>
                </a:lnTo>
                <a:lnTo>
                  <a:pt x="1726" y="876"/>
                </a:lnTo>
                <a:lnTo>
                  <a:pt x="1641" y="876"/>
                </a:lnTo>
                <a:lnTo>
                  <a:pt x="1623" y="930"/>
                </a:lnTo>
                <a:close/>
                <a:moveTo>
                  <a:pt x="1653" y="837"/>
                </a:moveTo>
                <a:lnTo>
                  <a:pt x="1713" y="837"/>
                </a:lnTo>
                <a:lnTo>
                  <a:pt x="1684" y="748"/>
                </a:lnTo>
                <a:lnTo>
                  <a:pt x="1653" y="837"/>
                </a:lnTo>
                <a:close/>
                <a:moveTo>
                  <a:pt x="1874" y="933"/>
                </a:moveTo>
                <a:lnTo>
                  <a:pt x="1867" y="933"/>
                </a:lnTo>
                <a:lnTo>
                  <a:pt x="1861" y="932"/>
                </a:lnTo>
                <a:lnTo>
                  <a:pt x="1856" y="931"/>
                </a:lnTo>
                <a:lnTo>
                  <a:pt x="1850" y="930"/>
                </a:lnTo>
                <a:lnTo>
                  <a:pt x="1845" y="928"/>
                </a:lnTo>
                <a:lnTo>
                  <a:pt x="1840" y="926"/>
                </a:lnTo>
                <a:lnTo>
                  <a:pt x="1836" y="923"/>
                </a:lnTo>
                <a:lnTo>
                  <a:pt x="1832" y="920"/>
                </a:lnTo>
                <a:lnTo>
                  <a:pt x="1828" y="916"/>
                </a:lnTo>
                <a:lnTo>
                  <a:pt x="1824" y="913"/>
                </a:lnTo>
                <a:lnTo>
                  <a:pt x="1821" y="908"/>
                </a:lnTo>
                <a:lnTo>
                  <a:pt x="1820" y="906"/>
                </a:lnTo>
                <a:lnTo>
                  <a:pt x="1819" y="903"/>
                </a:lnTo>
                <a:lnTo>
                  <a:pt x="1817" y="898"/>
                </a:lnTo>
                <a:lnTo>
                  <a:pt x="1816" y="893"/>
                </a:lnTo>
                <a:lnTo>
                  <a:pt x="1815" y="887"/>
                </a:lnTo>
                <a:lnTo>
                  <a:pt x="1815" y="880"/>
                </a:lnTo>
                <a:lnTo>
                  <a:pt x="1815" y="871"/>
                </a:lnTo>
                <a:lnTo>
                  <a:pt x="1817" y="863"/>
                </a:lnTo>
                <a:lnTo>
                  <a:pt x="1818" y="859"/>
                </a:lnTo>
                <a:lnTo>
                  <a:pt x="1820" y="856"/>
                </a:lnTo>
                <a:lnTo>
                  <a:pt x="1824" y="849"/>
                </a:lnTo>
                <a:lnTo>
                  <a:pt x="1827" y="847"/>
                </a:lnTo>
                <a:lnTo>
                  <a:pt x="1829" y="844"/>
                </a:lnTo>
                <a:lnTo>
                  <a:pt x="1832" y="842"/>
                </a:lnTo>
                <a:lnTo>
                  <a:pt x="1835" y="840"/>
                </a:lnTo>
                <a:lnTo>
                  <a:pt x="1838" y="838"/>
                </a:lnTo>
                <a:lnTo>
                  <a:pt x="1841" y="836"/>
                </a:lnTo>
                <a:lnTo>
                  <a:pt x="1845" y="834"/>
                </a:lnTo>
                <a:lnTo>
                  <a:pt x="1849" y="833"/>
                </a:lnTo>
                <a:lnTo>
                  <a:pt x="1856" y="831"/>
                </a:lnTo>
                <a:lnTo>
                  <a:pt x="1864" y="829"/>
                </a:lnTo>
                <a:lnTo>
                  <a:pt x="1873" y="827"/>
                </a:lnTo>
                <a:lnTo>
                  <a:pt x="1881" y="826"/>
                </a:lnTo>
                <a:lnTo>
                  <a:pt x="1901" y="824"/>
                </a:lnTo>
                <a:lnTo>
                  <a:pt x="1908" y="822"/>
                </a:lnTo>
                <a:lnTo>
                  <a:pt x="1914" y="821"/>
                </a:lnTo>
                <a:lnTo>
                  <a:pt x="1918" y="820"/>
                </a:lnTo>
                <a:lnTo>
                  <a:pt x="1920" y="818"/>
                </a:lnTo>
                <a:lnTo>
                  <a:pt x="1922" y="817"/>
                </a:lnTo>
                <a:lnTo>
                  <a:pt x="1923" y="816"/>
                </a:lnTo>
                <a:lnTo>
                  <a:pt x="1923" y="814"/>
                </a:lnTo>
                <a:lnTo>
                  <a:pt x="1924" y="812"/>
                </a:lnTo>
                <a:lnTo>
                  <a:pt x="1924" y="810"/>
                </a:lnTo>
                <a:lnTo>
                  <a:pt x="1924" y="805"/>
                </a:lnTo>
                <a:lnTo>
                  <a:pt x="1922" y="800"/>
                </a:lnTo>
                <a:lnTo>
                  <a:pt x="1921" y="798"/>
                </a:lnTo>
                <a:lnTo>
                  <a:pt x="1920" y="796"/>
                </a:lnTo>
                <a:lnTo>
                  <a:pt x="1919" y="794"/>
                </a:lnTo>
                <a:lnTo>
                  <a:pt x="1917" y="793"/>
                </a:lnTo>
                <a:lnTo>
                  <a:pt x="1913" y="790"/>
                </a:lnTo>
                <a:lnTo>
                  <a:pt x="1909" y="788"/>
                </a:lnTo>
                <a:lnTo>
                  <a:pt x="1904" y="787"/>
                </a:lnTo>
                <a:lnTo>
                  <a:pt x="1898" y="787"/>
                </a:lnTo>
                <a:lnTo>
                  <a:pt x="1892" y="787"/>
                </a:lnTo>
                <a:lnTo>
                  <a:pt x="1886" y="788"/>
                </a:lnTo>
                <a:lnTo>
                  <a:pt x="1881" y="790"/>
                </a:lnTo>
                <a:lnTo>
                  <a:pt x="1877" y="792"/>
                </a:lnTo>
                <a:lnTo>
                  <a:pt x="1873" y="795"/>
                </a:lnTo>
                <a:lnTo>
                  <a:pt x="1870" y="799"/>
                </a:lnTo>
                <a:lnTo>
                  <a:pt x="1868" y="803"/>
                </a:lnTo>
                <a:lnTo>
                  <a:pt x="1867" y="805"/>
                </a:lnTo>
                <a:lnTo>
                  <a:pt x="1866" y="807"/>
                </a:lnTo>
                <a:lnTo>
                  <a:pt x="1821" y="803"/>
                </a:lnTo>
                <a:lnTo>
                  <a:pt x="1823" y="797"/>
                </a:lnTo>
                <a:lnTo>
                  <a:pt x="1825" y="792"/>
                </a:lnTo>
                <a:lnTo>
                  <a:pt x="1827" y="787"/>
                </a:lnTo>
                <a:lnTo>
                  <a:pt x="1830" y="782"/>
                </a:lnTo>
                <a:lnTo>
                  <a:pt x="1833" y="777"/>
                </a:lnTo>
                <a:lnTo>
                  <a:pt x="1837" y="773"/>
                </a:lnTo>
                <a:lnTo>
                  <a:pt x="1841" y="769"/>
                </a:lnTo>
                <a:lnTo>
                  <a:pt x="1846" y="765"/>
                </a:lnTo>
                <a:lnTo>
                  <a:pt x="1851" y="762"/>
                </a:lnTo>
                <a:lnTo>
                  <a:pt x="1857" y="759"/>
                </a:lnTo>
                <a:lnTo>
                  <a:pt x="1863" y="756"/>
                </a:lnTo>
                <a:lnTo>
                  <a:pt x="1869" y="754"/>
                </a:lnTo>
                <a:lnTo>
                  <a:pt x="1876" y="753"/>
                </a:lnTo>
                <a:lnTo>
                  <a:pt x="1883" y="752"/>
                </a:lnTo>
                <a:lnTo>
                  <a:pt x="1890" y="751"/>
                </a:lnTo>
                <a:lnTo>
                  <a:pt x="1898" y="751"/>
                </a:lnTo>
                <a:lnTo>
                  <a:pt x="1908" y="751"/>
                </a:lnTo>
                <a:lnTo>
                  <a:pt x="1917" y="752"/>
                </a:lnTo>
                <a:lnTo>
                  <a:pt x="1926" y="754"/>
                </a:lnTo>
                <a:lnTo>
                  <a:pt x="1935" y="757"/>
                </a:lnTo>
                <a:lnTo>
                  <a:pt x="1943" y="761"/>
                </a:lnTo>
                <a:lnTo>
                  <a:pt x="1947" y="763"/>
                </a:lnTo>
                <a:lnTo>
                  <a:pt x="1950" y="765"/>
                </a:lnTo>
                <a:lnTo>
                  <a:pt x="1957" y="770"/>
                </a:lnTo>
                <a:lnTo>
                  <a:pt x="1963" y="776"/>
                </a:lnTo>
                <a:lnTo>
                  <a:pt x="1965" y="780"/>
                </a:lnTo>
                <a:lnTo>
                  <a:pt x="1967" y="784"/>
                </a:lnTo>
                <a:lnTo>
                  <a:pt x="1969" y="787"/>
                </a:lnTo>
                <a:lnTo>
                  <a:pt x="1970" y="792"/>
                </a:lnTo>
                <a:lnTo>
                  <a:pt x="1972" y="796"/>
                </a:lnTo>
                <a:lnTo>
                  <a:pt x="1972" y="801"/>
                </a:lnTo>
                <a:lnTo>
                  <a:pt x="1973" y="806"/>
                </a:lnTo>
                <a:lnTo>
                  <a:pt x="1973" y="811"/>
                </a:lnTo>
                <a:lnTo>
                  <a:pt x="1973" y="930"/>
                </a:lnTo>
                <a:lnTo>
                  <a:pt x="1927" y="930"/>
                </a:lnTo>
                <a:lnTo>
                  <a:pt x="1927" y="905"/>
                </a:lnTo>
                <a:lnTo>
                  <a:pt x="1922" y="911"/>
                </a:lnTo>
                <a:lnTo>
                  <a:pt x="1917" y="917"/>
                </a:lnTo>
                <a:lnTo>
                  <a:pt x="1912" y="921"/>
                </a:lnTo>
                <a:lnTo>
                  <a:pt x="1906" y="925"/>
                </a:lnTo>
                <a:lnTo>
                  <a:pt x="1899" y="929"/>
                </a:lnTo>
                <a:lnTo>
                  <a:pt x="1891" y="931"/>
                </a:lnTo>
                <a:lnTo>
                  <a:pt x="1887" y="932"/>
                </a:lnTo>
                <a:lnTo>
                  <a:pt x="1883" y="933"/>
                </a:lnTo>
                <a:lnTo>
                  <a:pt x="1874" y="933"/>
                </a:lnTo>
                <a:close/>
                <a:moveTo>
                  <a:pt x="1888" y="899"/>
                </a:moveTo>
                <a:lnTo>
                  <a:pt x="1895" y="899"/>
                </a:lnTo>
                <a:lnTo>
                  <a:pt x="1902" y="897"/>
                </a:lnTo>
                <a:lnTo>
                  <a:pt x="1905" y="896"/>
                </a:lnTo>
                <a:lnTo>
                  <a:pt x="1908" y="894"/>
                </a:lnTo>
                <a:lnTo>
                  <a:pt x="1914" y="890"/>
                </a:lnTo>
                <a:lnTo>
                  <a:pt x="1916" y="888"/>
                </a:lnTo>
                <a:lnTo>
                  <a:pt x="1919" y="885"/>
                </a:lnTo>
                <a:lnTo>
                  <a:pt x="1922" y="879"/>
                </a:lnTo>
                <a:lnTo>
                  <a:pt x="1924" y="873"/>
                </a:lnTo>
                <a:lnTo>
                  <a:pt x="1924" y="870"/>
                </a:lnTo>
                <a:lnTo>
                  <a:pt x="1924" y="867"/>
                </a:lnTo>
                <a:lnTo>
                  <a:pt x="1924" y="848"/>
                </a:lnTo>
                <a:lnTo>
                  <a:pt x="1921" y="850"/>
                </a:lnTo>
                <a:lnTo>
                  <a:pt x="1915" y="851"/>
                </a:lnTo>
                <a:lnTo>
                  <a:pt x="1903" y="854"/>
                </a:lnTo>
                <a:lnTo>
                  <a:pt x="1890" y="856"/>
                </a:lnTo>
                <a:lnTo>
                  <a:pt x="1884" y="857"/>
                </a:lnTo>
                <a:lnTo>
                  <a:pt x="1879" y="859"/>
                </a:lnTo>
                <a:lnTo>
                  <a:pt x="1874" y="861"/>
                </a:lnTo>
                <a:lnTo>
                  <a:pt x="1870" y="863"/>
                </a:lnTo>
                <a:lnTo>
                  <a:pt x="1866" y="866"/>
                </a:lnTo>
                <a:lnTo>
                  <a:pt x="1864" y="870"/>
                </a:lnTo>
                <a:lnTo>
                  <a:pt x="1863" y="872"/>
                </a:lnTo>
                <a:lnTo>
                  <a:pt x="1862" y="874"/>
                </a:lnTo>
                <a:lnTo>
                  <a:pt x="1862" y="879"/>
                </a:lnTo>
                <a:lnTo>
                  <a:pt x="1862" y="884"/>
                </a:lnTo>
                <a:lnTo>
                  <a:pt x="1863" y="888"/>
                </a:lnTo>
                <a:lnTo>
                  <a:pt x="1865" y="890"/>
                </a:lnTo>
                <a:lnTo>
                  <a:pt x="1866" y="891"/>
                </a:lnTo>
                <a:lnTo>
                  <a:pt x="1869" y="894"/>
                </a:lnTo>
                <a:lnTo>
                  <a:pt x="1873" y="896"/>
                </a:lnTo>
                <a:lnTo>
                  <a:pt x="1875" y="897"/>
                </a:lnTo>
                <a:lnTo>
                  <a:pt x="1877" y="898"/>
                </a:lnTo>
                <a:lnTo>
                  <a:pt x="1882" y="899"/>
                </a:lnTo>
                <a:lnTo>
                  <a:pt x="1888" y="899"/>
                </a:lnTo>
                <a:close/>
                <a:moveTo>
                  <a:pt x="2063" y="930"/>
                </a:moveTo>
                <a:lnTo>
                  <a:pt x="2013" y="930"/>
                </a:lnTo>
                <a:lnTo>
                  <a:pt x="2013" y="694"/>
                </a:lnTo>
                <a:lnTo>
                  <a:pt x="2063" y="694"/>
                </a:lnTo>
                <a:lnTo>
                  <a:pt x="2063" y="930"/>
                </a:lnTo>
                <a:close/>
                <a:moveTo>
                  <a:pt x="2197" y="753"/>
                </a:moveTo>
                <a:lnTo>
                  <a:pt x="2197" y="790"/>
                </a:lnTo>
                <a:lnTo>
                  <a:pt x="2164" y="790"/>
                </a:lnTo>
                <a:lnTo>
                  <a:pt x="2164" y="876"/>
                </a:lnTo>
                <a:lnTo>
                  <a:pt x="2164" y="880"/>
                </a:lnTo>
                <a:lnTo>
                  <a:pt x="2165" y="884"/>
                </a:lnTo>
                <a:lnTo>
                  <a:pt x="2166" y="886"/>
                </a:lnTo>
                <a:lnTo>
                  <a:pt x="2167" y="887"/>
                </a:lnTo>
                <a:lnTo>
                  <a:pt x="2169" y="889"/>
                </a:lnTo>
                <a:lnTo>
                  <a:pt x="2171" y="891"/>
                </a:lnTo>
                <a:lnTo>
                  <a:pt x="2174" y="892"/>
                </a:lnTo>
                <a:lnTo>
                  <a:pt x="2177" y="893"/>
                </a:lnTo>
                <a:lnTo>
                  <a:pt x="2181" y="893"/>
                </a:lnTo>
                <a:lnTo>
                  <a:pt x="2188" y="892"/>
                </a:lnTo>
                <a:lnTo>
                  <a:pt x="2193" y="891"/>
                </a:lnTo>
                <a:lnTo>
                  <a:pt x="2201" y="928"/>
                </a:lnTo>
                <a:lnTo>
                  <a:pt x="2190" y="930"/>
                </a:lnTo>
                <a:lnTo>
                  <a:pt x="2183" y="932"/>
                </a:lnTo>
                <a:lnTo>
                  <a:pt x="2174" y="932"/>
                </a:lnTo>
                <a:lnTo>
                  <a:pt x="2168" y="932"/>
                </a:lnTo>
                <a:lnTo>
                  <a:pt x="2161" y="932"/>
                </a:lnTo>
                <a:lnTo>
                  <a:pt x="2156" y="931"/>
                </a:lnTo>
                <a:lnTo>
                  <a:pt x="2150" y="930"/>
                </a:lnTo>
                <a:lnTo>
                  <a:pt x="2145" y="928"/>
                </a:lnTo>
                <a:lnTo>
                  <a:pt x="2140" y="926"/>
                </a:lnTo>
                <a:lnTo>
                  <a:pt x="2135" y="924"/>
                </a:lnTo>
                <a:lnTo>
                  <a:pt x="2131" y="921"/>
                </a:lnTo>
                <a:lnTo>
                  <a:pt x="2127" y="917"/>
                </a:lnTo>
                <a:lnTo>
                  <a:pt x="2124" y="914"/>
                </a:lnTo>
                <a:lnTo>
                  <a:pt x="2121" y="909"/>
                </a:lnTo>
                <a:lnTo>
                  <a:pt x="2119" y="905"/>
                </a:lnTo>
                <a:lnTo>
                  <a:pt x="2117" y="900"/>
                </a:lnTo>
                <a:lnTo>
                  <a:pt x="2116" y="894"/>
                </a:lnTo>
                <a:lnTo>
                  <a:pt x="2115" y="888"/>
                </a:lnTo>
                <a:lnTo>
                  <a:pt x="2115" y="882"/>
                </a:lnTo>
                <a:lnTo>
                  <a:pt x="2115" y="790"/>
                </a:lnTo>
                <a:lnTo>
                  <a:pt x="2091" y="790"/>
                </a:lnTo>
                <a:lnTo>
                  <a:pt x="2091" y="753"/>
                </a:lnTo>
                <a:lnTo>
                  <a:pt x="2115" y="753"/>
                </a:lnTo>
                <a:lnTo>
                  <a:pt x="2115" y="711"/>
                </a:lnTo>
                <a:lnTo>
                  <a:pt x="2164" y="711"/>
                </a:lnTo>
                <a:lnTo>
                  <a:pt x="2164" y="753"/>
                </a:lnTo>
                <a:lnTo>
                  <a:pt x="2197" y="753"/>
                </a:lnTo>
                <a:close/>
                <a:moveTo>
                  <a:pt x="2304" y="933"/>
                </a:moveTo>
                <a:lnTo>
                  <a:pt x="2291" y="933"/>
                </a:lnTo>
                <a:lnTo>
                  <a:pt x="2285" y="932"/>
                </a:lnTo>
                <a:lnTo>
                  <a:pt x="2279" y="930"/>
                </a:lnTo>
                <a:lnTo>
                  <a:pt x="2268" y="927"/>
                </a:lnTo>
                <a:lnTo>
                  <a:pt x="2263" y="925"/>
                </a:lnTo>
                <a:lnTo>
                  <a:pt x="2258" y="922"/>
                </a:lnTo>
                <a:lnTo>
                  <a:pt x="2249" y="916"/>
                </a:lnTo>
                <a:lnTo>
                  <a:pt x="2245" y="912"/>
                </a:lnTo>
                <a:lnTo>
                  <a:pt x="2241" y="908"/>
                </a:lnTo>
                <a:lnTo>
                  <a:pt x="2234" y="900"/>
                </a:lnTo>
                <a:lnTo>
                  <a:pt x="2231" y="895"/>
                </a:lnTo>
                <a:lnTo>
                  <a:pt x="2228" y="890"/>
                </a:lnTo>
                <a:lnTo>
                  <a:pt x="2223" y="879"/>
                </a:lnTo>
                <a:lnTo>
                  <a:pt x="2221" y="874"/>
                </a:lnTo>
                <a:lnTo>
                  <a:pt x="2220" y="868"/>
                </a:lnTo>
                <a:lnTo>
                  <a:pt x="2219" y="862"/>
                </a:lnTo>
                <a:lnTo>
                  <a:pt x="2218" y="855"/>
                </a:lnTo>
                <a:lnTo>
                  <a:pt x="2218" y="849"/>
                </a:lnTo>
                <a:lnTo>
                  <a:pt x="2217" y="842"/>
                </a:lnTo>
                <a:lnTo>
                  <a:pt x="2218" y="835"/>
                </a:lnTo>
                <a:lnTo>
                  <a:pt x="2218" y="829"/>
                </a:lnTo>
                <a:lnTo>
                  <a:pt x="2219" y="823"/>
                </a:lnTo>
                <a:lnTo>
                  <a:pt x="2220" y="816"/>
                </a:lnTo>
                <a:lnTo>
                  <a:pt x="2223" y="805"/>
                </a:lnTo>
                <a:lnTo>
                  <a:pt x="2225" y="799"/>
                </a:lnTo>
                <a:lnTo>
                  <a:pt x="2228" y="794"/>
                </a:lnTo>
                <a:lnTo>
                  <a:pt x="2234" y="785"/>
                </a:lnTo>
                <a:lnTo>
                  <a:pt x="2237" y="780"/>
                </a:lnTo>
                <a:lnTo>
                  <a:pt x="2241" y="776"/>
                </a:lnTo>
                <a:lnTo>
                  <a:pt x="2245" y="772"/>
                </a:lnTo>
                <a:lnTo>
                  <a:pt x="2249" y="769"/>
                </a:lnTo>
                <a:lnTo>
                  <a:pt x="2253" y="765"/>
                </a:lnTo>
                <a:lnTo>
                  <a:pt x="2258" y="762"/>
                </a:lnTo>
                <a:lnTo>
                  <a:pt x="2263" y="760"/>
                </a:lnTo>
                <a:lnTo>
                  <a:pt x="2268" y="757"/>
                </a:lnTo>
                <a:lnTo>
                  <a:pt x="2274" y="755"/>
                </a:lnTo>
                <a:lnTo>
                  <a:pt x="2279" y="754"/>
                </a:lnTo>
                <a:lnTo>
                  <a:pt x="2285" y="752"/>
                </a:lnTo>
                <a:lnTo>
                  <a:pt x="2291" y="752"/>
                </a:lnTo>
                <a:lnTo>
                  <a:pt x="2304" y="751"/>
                </a:lnTo>
                <a:lnTo>
                  <a:pt x="2317" y="752"/>
                </a:lnTo>
                <a:lnTo>
                  <a:pt x="2323" y="752"/>
                </a:lnTo>
                <a:lnTo>
                  <a:pt x="2329" y="754"/>
                </a:lnTo>
                <a:lnTo>
                  <a:pt x="2340" y="757"/>
                </a:lnTo>
                <a:lnTo>
                  <a:pt x="2346" y="760"/>
                </a:lnTo>
                <a:lnTo>
                  <a:pt x="2351" y="762"/>
                </a:lnTo>
                <a:lnTo>
                  <a:pt x="2360" y="769"/>
                </a:lnTo>
                <a:lnTo>
                  <a:pt x="2364" y="772"/>
                </a:lnTo>
                <a:lnTo>
                  <a:pt x="2368" y="776"/>
                </a:lnTo>
                <a:lnTo>
                  <a:pt x="2375" y="785"/>
                </a:lnTo>
                <a:lnTo>
                  <a:pt x="2378" y="789"/>
                </a:lnTo>
                <a:lnTo>
                  <a:pt x="2381" y="794"/>
                </a:lnTo>
                <a:lnTo>
                  <a:pt x="2385" y="805"/>
                </a:lnTo>
                <a:lnTo>
                  <a:pt x="2387" y="811"/>
                </a:lnTo>
                <a:lnTo>
                  <a:pt x="2389" y="816"/>
                </a:lnTo>
                <a:lnTo>
                  <a:pt x="2390" y="823"/>
                </a:lnTo>
                <a:lnTo>
                  <a:pt x="2391" y="829"/>
                </a:lnTo>
                <a:lnTo>
                  <a:pt x="2391" y="835"/>
                </a:lnTo>
                <a:lnTo>
                  <a:pt x="2391" y="842"/>
                </a:lnTo>
                <a:lnTo>
                  <a:pt x="2391" y="849"/>
                </a:lnTo>
                <a:lnTo>
                  <a:pt x="2391" y="855"/>
                </a:lnTo>
                <a:lnTo>
                  <a:pt x="2390" y="862"/>
                </a:lnTo>
                <a:lnTo>
                  <a:pt x="2389" y="868"/>
                </a:lnTo>
                <a:lnTo>
                  <a:pt x="2385" y="879"/>
                </a:lnTo>
                <a:lnTo>
                  <a:pt x="2383" y="885"/>
                </a:lnTo>
                <a:lnTo>
                  <a:pt x="2381" y="890"/>
                </a:lnTo>
                <a:lnTo>
                  <a:pt x="2375" y="900"/>
                </a:lnTo>
                <a:lnTo>
                  <a:pt x="2372" y="904"/>
                </a:lnTo>
                <a:lnTo>
                  <a:pt x="2368" y="908"/>
                </a:lnTo>
                <a:lnTo>
                  <a:pt x="2364" y="912"/>
                </a:lnTo>
                <a:lnTo>
                  <a:pt x="2360" y="916"/>
                </a:lnTo>
                <a:lnTo>
                  <a:pt x="2355" y="919"/>
                </a:lnTo>
                <a:lnTo>
                  <a:pt x="2351" y="922"/>
                </a:lnTo>
                <a:lnTo>
                  <a:pt x="2346" y="925"/>
                </a:lnTo>
                <a:lnTo>
                  <a:pt x="2340" y="927"/>
                </a:lnTo>
                <a:lnTo>
                  <a:pt x="2335" y="929"/>
                </a:lnTo>
                <a:lnTo>
                  <a:pt x="2329" y="930"/>
                </a:lnTo>
                <a:lnTo>
                  <a:pt x="2323" y="932"/>
                </a:lnTo>
                <a:lnTo>
                  <a:pt x="2317" y="933"/>
                </a:lnTo>
                <a:lnTo>
                  <a:pt x="2304" y="933"/>
                </a:lnTo>
                <a:close/>
                <a:moveTo>
                  <a:pt x="2305" y="895"/>
                </a:moveTo>
                <a:lnTo>
                  <a:pt x="2309" y="895"/>
                </a:lnTo>
                <a:lnTo>
                  <a:pt x="2313" y="894"/>
                </a:lnTo>
                <a:lnTo>
                  <a:pt x="2317" y="893"/>
                </a:lnTo>
                <a:lnTo>
                  <a:pt x="2321" y="892"/>
                </a:lnTo>
                <a:lnTo>
                  <a:pt x="2324" y="889"/>
                </a:lnTo>
                <a:lnTo>
                  <a:pt x="2327" y="887"/>
                </a:lnTo>
                <a:lnTo>
                  <a:pt x="2330" y="884"/>
                </a:lnTo>
                <a:lnTo>
                  <a:pt x="2332" y="880"/>
                </a:lnTo>
                <a:lnTo>
                  <a:pt x="2334" y="876"/>
                </a:lnTo>
                <a:lnTo>
                  <a:pt x="2336" y="872"/>
                </a:lnTo>
                <a:lnTo>
                  <a:pt x="2338" y="868"/>
                </a:lnTo>
                <a:lnTo>
                  <a:pt x="2339" y="863"/>
                </a:lnTo>
                <a:lnTo>
                  <a:pt x="2341" y="853"/>
                </a:lnTo>
                <a:lnTo>
                  <a:pt x="2341" y="847"/>
                </a:lnTo>
                <a:lnTo>
                  <a:pt x="2342" y="842"/>
                </a:lnTo>
                <a:lnTo>
                  <a:pt x="2341" y="831"/>
                </a:lnTo>
                <a:lnTo>
                  <a:pt x="2339" y="821"/>
                </a:lnTo>
                <a:lnTo>
                  <a:pt x="2338" y="816"/>
                </a:lnTo>
                <a:lnTo>
                  <a:pt x="2336" y="812"/>
                </a:lnTo>
                <a:lnTo>
                  <a:pt x="2332" y="803"/>
                </a:lnTo>
                <a:lnTo>
                  <a:pt x="2330" y="800"/>
                </a:lnTo>
                <a:lnTo>
                  <a:pt x="2327" y="797"/>
                </a:lnTo>
                <a:lnTo>
                  <a:pt x="2324" y="794"/>
                </a:lnTo>
                <a:lnTo>
                  <a:pt x="2321" y="792"/>
                </a:lnTo>
                <a:lnTo>
                  <a:pt x="2317" y="790"/>
                </a:lnTo>
                <a:lnTo>
                  <a:pt x="2313" y="789"/>
                </a:lnTo>
                <a:lnTo>
                  <a:pt x="2309" y="788"/>
                </a:lnTo>
                <a:lnTo>
                  <a:pt x="2305" y="788"/>
                </a:lnTo>
                <a:lnTo>
                  <a:pt x="2300" y="788"/>
                </a:lnTo>
                <a:lnTo>
                  <a:pt x="2296" y="789"/>
                </a:lnTo>
                <a:lnTo>
                  <a:pt x="2292" y="790"/>
                </a:lnTo>
                <a:lnTo>
                  <a:pt x="2288" y="792"/>
                </a:lnTo>
                <a:lnTo>
                  <a:pt x="2285" y="794"/>
                </a:lnTo>
                <a:lnTo>
                  <a:pt x="2282" y="797"/>
                </a:lnTo>
                <a:lnTo>
                  <a:pt x="2279" y="800"/>
                </a:lnTo>
                <a:lnTo>
                  <a:pt x="2277" y="803"/>
                </a:lnTo>
                <a:lnTo>
                  <a:pt x="2272" y="812"/>
                </a:lnTo>
                <a:lnTo>
                  <a:pt x="2271" y="816"/>
                </a:lnTo>
                <a:lnTo>
                  <a:pt x="2270" y="821"/>
                </a:lnTo>
                <a:lnTo>
                  <a:pt x="2269" y="826"/>
                </a:lnTo>
                <a:lnTo>
                  <a:pt x="2268" y="831"/>
                </a:lnTo>
                <a:lnTo>
                  <a:pt x="2267" y="836"/>
                </a:lnTo>
                <a:lnTo>
                  <a:pt x="2267" y="842"/>
                </a:lnTo>
                <a:lnTo>
                  <a:pt x="2268" y="853"/>
                </a:lnTo>
                <a:lnTo>
                  <a:pt x="2270" y="863"/>
                </a:lnTo>
                <a:lnTo>
                  <a:pt x="2271" y="868"/>
                </a:lnTo>
                <a:lnTo>
                  <a:pt x="2272" y="872"/>
                </a:lnTo>
                <a:lnTo>
                  <a:pt x="2274" y="876"/>
                </a:lnTo>
                <a:lnTo>
                  <a:pt x="2277" y="880"/>
                </a:lnTo>
                <a:lnTo>
                  <a:pt x="2279" y="884"/>
                </a:lnTo>
                <a:lnTo>
                  <a:pt x="2282" y="887"/>
                </a:lnTo>
                <a:lnTo>
                  <a:pt x="2285" y="889"/>
                </a:lnTo>
                <a:lnTo>
                  <a:pt x="2288" y="892"/>
                </a:lnTo>
                <a:lnTo>
                  <a:pt x="2292" y="893"/>
                </a:lnTo>
                <a:lnTo>
                  <a:pt x="2296" y="894"/>
                </a:lnTo>
                <a:lnTo>
                  <a:pt x="2300" y="895"/>
                </a:lnTo>
                <a:lnTo>
                  <a:pt x="2305" y="895"/>
                </a:lnTo>
                <a:close/>
                <a:moveTo>
                  <a:pt x="2646" y="694"/>
                </a:moveTo>
                <a:lnTo>
                  <a:pt x="2696" y="694"/>
                </a:lnTo>
                <a:lnTo>
                  <a:pt x="2696" y="847"/>
                </a:lnTo>
                <a:lnTo>
                  <a:pt x="2696" y="854"/>
                </a:lnTo>
                <a:lnTo>
                  <a:pt x="2695" y="860"/>
                </a:lnTo>
                <a:lnTo>
                  <a:pt x="2694" y="866"/>
                </a:lnTo>
                <a:lnTo>
                  <a:pt x="2693" y="871"/>
                </a:lnTo>
                <a:lnTo>
                  <a:pt x="2691" y="877"/>
                </a:lnTo>
                <a:lnTo>
                  <a:pt x="2689" y="882"/>
                </a:lnTo>
                <a:lnTo>
                  <a:pt x="2686" y="887"/>
                </a:lnTo>
                <a:lnTo>
                  <a:pt x="2684" y="892"/>
                </a:lnTo>
                <a:lnTo>
                  <a:pt x="2680" y="897"/>
                </a:lnTo>
                <a:lnTo>
                  <a:pt x="2677" y="901"/>
                </a:lnTo>
                <a:lnTo>
                  <a:pt x="2673" y="906"/>
                </a:lnTo>
                <a:lnTo>
                  <a:pt x="2669" y="910"/>
                </a:lnTo>
                <a:lnTo>
                  <a:pt x="2664" y="913"/>
                </a:lnTo>
                <a:lnTo>
                  <a:pt x="2660" y="917"/>
                </a:lnTo>
                <a:lnTo>
                  <a:pt x="2655" y="920"/>
                </a:lnTo>
                <a:lnTo>
                  <a:pt x="2649" y="922"/>
                </a:lnTo>
                <a:lnTo>
                  <a:pt x="2638" y="927"/>
                </a:lnTo>
                <a:lnTo>
                  <a:pt x="2632" y="929"/>
                </a:lnTo>
                <a:lnTo>
                  <a:pt x="2626" y="930"/>
                </a:lnTo>
                <a:lnTo>
                  <a:pt x="2619" y="932"/>
                </a:lnTo>
                <a:lnTo>
                  <a:pt x="2612" y="932"/>
                </a:lnTo>
                <a:lnTo>
                  <a:pt x="2605" y="933"/>
                </a:lnTo>
                <a:lnTo>
                  <a:pt x="2598" y="933"/>
                </a:lnTo>
                <a:lnTo>
                  <a:pt x="2591" y="933"/>
                </a:lnTo>
                <a:lnTo>
                  <a:pt x="2584" y="932"/>
                </a:lnTo>
                <a:lnTo>
                  <a:pt x="2577" y="932"/>
                </a:lnTo>
                <a:lnTo>
                  <a:pt x="2571" y="930"/>
                </a:lnTo>
                <a:lnTo>
                  <a:pt x="2558" y="927"/>
                </a:lnTo>
                <a:lnTo>
                  <a:pt x="2552" y="925"/>
                </a:lnTo>
                <a:lnTo>
                  <a:pt x="2547" y="922"/>
                </a:lnTo>
                <a:lnTo>
                  <a:pt x="2541" y="920"/>
                </a:lnTo>
                <a:lnTo>
                  <a:pt x="2536" y="917"/>
                </a:lnTo>
                <a:lnTo>
                  <a:pt x="2527" y="910"/>
                </a:lnTo>
                <a:lnTo>
                  <a:pt x="2518" y="901"/>
                </a:lnTo>
                <a:lnTo>
                  <a:pt x="2515" y="897"/>
                </a:lnTo>
                <a:lnTo>
                  <a:pt x="2512" y="892"/>
                </a:lnTo>
                <a:lnTo>
                  <a:pt x="2509" y="887"/>
                </a:lnTo>
                <a:lnTo>
                  <a:pt x="2506" y="882"/>
                </a:lnTo>
                <a:lnTo>
                  <a:pt x="2504" y="877"/>
                </a:lnTo>
                <a:lnTo>
                  <a:pt x="2502" y="871"/>
                </a:lnTo>
                <a:lnTo>
                  <a:pt x="2501" y="866"/>
                </a:lnTo>
                <a:lnTo>
                  <a:pt x="2500" y="860"/>
                </a:lnTo>
                <a:lnTo>
                  <a:pt x="2500" y="854"/>
                </a:lnTo>
                <a:lnTo>
                  <a:pt x="2499" y="847"/>
                </a:lnTo>
                <a:lnTo>
                  <a:pt x="2499" y="694"/>
                </a:lnTo>
                <a:lnTo>
                  <a:pt x="2550" y="694"/>
                </a:lnTo>
                <a:lnTo>
                  <a:pt x="2550" y="843"/>
                </a:lnTo>
                <a:lnTo>
                  <a:pt x="2551" y="853"/>
                </a:lnTo>
                <a:lnTo>
                  <a:pt x="2552" y="857"/>
                </a:lnTo>
                <a:lnTo>
                  <a:pt x="2553" y="861"/>
                </a:lnTo>
                <a:lnTo>
                  <a:pt x="2555" y="865"/>
                </a:lnTo>
                <a:lnTo>
                  <a:pt x="2558" y="869"/>
                </a:lnTo>
                <a:lnTo>
                  <a:pt x="2560" y="873"/>
                </a:lnTo>
                <a:lnTo>
                  <a:pt x="2563" y="876"/>
                </a:lnTo>
                <a:lnTo>
                  <a:pt x="2567" y="879"/>
                </a:lnTo>
                <a:lnTo>
                  <a:pt x="2570" y="882"/>
                </a:lnTo>
                <a:lnTo>
                  <a:pt x="2574" y="884"/>
                </a:lnTo>
                <a:lnTo>
                  <a:pt x="2579" y="886"/>
                </a:lnTo>
                <a:lnTo>
                  <a:pt x="2583" y="887"/>
                </a:lnTo>
                <a:lnTo>
                  <a:pt x="2588" y="889"/>
                </a:lnTo>
                <a:lnTo>
                  <a:pt x="2598" y="889"/>
                </a:lnTo>
                <a:lnTo>
                  <a:pt x="2608" y="889"/>
                </a:lnTo>
                <a:lnTo>
                  <a:pt x="2613" y="887"/>
                </a:lnTo>
                <a:lnTo>
                  <a:pt x="2618" y="886"/>
                </a:lnTo>
                <a:lnTo>
                  <a:pt x="2622" y="884"/>
                </a:lnTo>
                <a:lnTo>
                  <a:pt x="2626" y="882"/>
                </a:lnTo>
                <a:lnTo>
                  <a:pt x="2629" y="879"/>
                </a:lnTo>
                <a:lnTo>
                  <a:pt x="2633" y="876"/>
                </a:lnTo>
                <a:lnTo>
                  <a:pt x="2636" y="873"/>
                </a:lnTo>
                <a:lnTo>
                  <a:pt x="2639" y="869"/>
                </a:lnTo>
                <a:lnTo>
                  <a:pt x="2641" y="865"/>
                </a:lnTo>
                <a:lnTo>
                  <a:pt x="2643" y="861"/>
                </a:lnTo>
                <a:lnTo>
                  <a:pt x="2644" y="857"/>
                </a:lnTo>
                <a:lnTo>
                  <a:pt x="2645" y="853"/>
                </a:lnTo>
                <a:lnTo>
                  <a:pt x="2646" y="848"/>
                </a:lnTo>
                <a:lnTo>
                  <a:pt x="2646" y="843"/>
                </a:lnTo>
                <a:lnTo>
                  <a:pt x="2646" y="694"/>
                </a:lnTo>
                <a:close/>
                <a:moveTo>
                  <a:pt x="2788" y="828"/>
                </a:moveTo>
                <a:lnTo>
                  <a:pt x="2788" y="930"/>
                </a:lnTo>
                <a:lnTo>
                  <a:pt x="2739" y="930"/>
                </a:lnTo>
                <a:lnTo>
                  <a:pt x="2739" y="753"/>
                </a:lnTo>
                <a:lnTo>
                  <a:pt x="2786" y="753"/>
                </a:lnTo>
                <a:lnTo>
                  <a:pt x="2786" y="784"/>
                </a:lnTo>
                <a:lnTo>
                  <a:pt x="2790" y="777"/>
                </a:lnTo>
                <a:lnTo>
                  <a:pt x="2796" y="770"/>
                </a:lnTo>
                <a:lnTo>
                  <a:pt x="2801" y="765"/>
                </a:lnTo>
                <a:lnTo>
                  <a:pt x="2808" y="760"/>
                </a:lnTo>
                <a:lnTo>
                  <a:pt x="2815" y="756"/>
                </a:lnTo>
                <a:lnTo>
                  <a:pt x="2819" y="754"/>
                </a:lnTo>
                <a:lnTo>
                  <a:pt x="2823" y="753"/>
                </a:lnTo>
                <a:lnTo>
                  <a:pt x="2832" y="751"/>
                </a:lnTo>
                <a:lnTo>
                  <a:pt x="2836" y="751"/>
                </a:lnTo>
                <a:lnTo>
                  <a:pt x="2841" y="751"/>
                </a:lnTo>
                <a:lnTo>
                  <a:pt x="2848" y="751"/>
                </a:lnTo>
                <a:lnTo>
                  <a:pt x="2854" y="752"/>
                </a:lnTo>
                <a:lnTo>
                  <a:pt x="2860" y="753"/>
                </a:lnTo>
                <a:lnTo>
                  <a:pt x="2866" y="755"/>
                </a:lnTo>
                <a:lnTo>
                  <a:pt x="2871" y="758"/>
                </a:lnTo>
                <a:lnTo>
                  <a:pt x="2876" y="761"/>
                </a:lnTo>
                <a:lnTo>
                  <a:pt x="2881" y="764"/>
                </a:lnTo>
                <a:lnTo>
                  <a:pt x="2885" y="769"/>
                </a:lnTo>
                <a:lnTo>
                  <a:pt x="2889" y="773"/>
                </a:lnTo>
                <a:lnTo>
                  <a:pt x="2893" y="778"/>
                </a:lnTo>
                <a:lnTo>
                  <a:pt x="2895" y="784"/>
                </a:lnTo>
                <a:lnTo>
                  <a:pt x="2897" y="787"/>
                </a:lnTo>
                <a:lnTo>
                  <a:pt x="2898" y="790"/>
                </a:lnTo>
                <a:lnTo>
                  <a:pt x="2900" y="796"/>
                </a:lnTo>
                <a:lnTo>
                  <a:pt x="2901" y="803"/>
                </a:lnTo>
                <a:lnTo>
                  <a:pt x="2902" y="810"/>
                </a:lnTo>
                <a:lnTo>
                  <a:pt x="2902" y="817"/>
                </a:lnTo>
                <a:lnTo>
                  <a:pt x="2902" y="930"/>
                </a:lnTo>
                <a:lnTo>
                  <a:pt x="2853" y="930"/>
                </a:lnTo>
                <a:lnTo>
                  <a:pt x="2853" y="826"/>
                </a:lnTo>
                <a:lnTo>
                  <a:pt x="2853" y="818"/>
                </a:lnTo>
                <a:lnTo>
                  <a:pt x="2852" y="815"/>
                </a:lnTo>
                <a:lnTo>
                  <a:pt x="2851" y="812"/>
                </a:lnTo>
                <a:lnTo>
                  <a:pt x="2848" y="806"/>
                </a:lnTo>
                <a:lnTo>
                  <a:pt x="2847" y="803"/>
                </a:lnTo>
                <a:lnTo>
                  <a:pt x="2845" y="801"/>
                </a:lnTo>
                <a:lnTo>
                  <a:pt x="2840" y="797"/>
                </a:lnTo>
                <a:lnTo>
                  <a:pt x="2837" y="795"/>
                </a:lnTo>
                <a:lnTo>
                  <a:pt x="2835" y="794"/>
                </a:lnTo>
                <a:lnTo>
                  <a:pt x="2829" y="792"/>
                </a:lnTo>
                <a:lnTo>
                  <a:pt x="2825" y="792"/>
                </a:lnTo>
                <a:lnTo>
                  <a:pt x="2822" y="792"/>
                </a:lnTo>
                <a:lnTo>
                  <a:pt x="2814" y="792"/>
                </a:lnTo>
                <a:lnTo>
                  <a:pt x="2808" y="794"/>
                </a:lnTo>
                <a:lnTo>
                  <a:pt x="2805" y="795"/>
                </a:lnTo>
                <a:lnTo>
                  <a:pt x="2802" y="797"/>
                </a:lnTo>
                <a:lnTo>
                  <a:pt x="2800" y="799"/>
                </a:lnTo>
                <a:lnTo>
                  <a:pt x="2797" y="801"/>
                </a:lnTo>
                <a:lnTo>
                  <a:pt x="2795" y="804"/>
                </a:lnTo>
                <a:lnTo>
                  <a:pt x="2793" y="806"/>
                </a:lnTo>
                <a:lnTo>
                  <a:pt x="2792" y="809"/>
                </a:lnTo>
                <a:lnTo>
                  <a:pt x="2790" y="812"/>
                </a:lnTo>
                <a:lnTo>
                  <a:pt x="2789" y="820"/>
                </a:lnTo>
                <a:lnTo>
                  <a:pt x="2788" y="824"/>
                </a:lnTo>
                <a:lnTo>
                  <a:pt x="2788" y="828"/>
                </a:lnTo>
                <a:close/>
                <a:moveTo>
                  <a:pt x="2966" y="730"/>
                </a:moveTo>
                <a:lnTo>
                  <a:pt x="2961" y="730"/>
                </a:lnTo>
                <a:lnTo>
                  <a:pt x="2956" y="729"/>
                </a:lnTo>
                <a:lnTo>
                  <a:pt x="2952" y="726"/>
                </a:lnTo>
                <a:lnTo>
                  <a:pt x="2948" y="723"/>
                </a:lnTo>
                <a:lnTo>
                  <a:pt x="2944" y="719"/>
                </a:lnTo>
                <a:lnTo>
                  <a:pt x="2942" y="715"/>
                </a:lnTo>
                <a:lnTo>
                  <a:pt x="2940" y="710"/>
                </a:lnTo>
                <a:lnTo>
                  <a:pt x="2940" y="705"/>
                </a:lnTo>
                <a:lnTo>
                  <a:pt x="2940" y="701"/>
                </a:lnTo>
                <a:lnTo>
                  <a:pt x="2942" y="696"/>
                </a:lnTo>
                <a:lnTo>
                  <a:pt x="2944" y="692"/>
                </a:lnTo>
                <a:lnTo>
                  <a:pt x="2948" y="688"/>
                </a:lnTo>
                <a:lnTo>
                  <a:pt x="2952" y="685"/>
                </a:lnTo>
                <a:lnTo>
                  <a:pt x="2956" y="683"/>
                </a:lnTo>
                <a:lnTo>
                  <a:pt x="2961" y="681"/>
                </a:lnTo>
                <a:lnTo>
                  <a:pt x="2966" y="681"/>
                </a:lnTo>
                <a:lnTo>
                  <a:pt x="2972" y="681"/>
                </a:lnTo>
                <a:lnTo>
                  <a:pt x="2977" y="683"/>
                </a:lnTo>
                <a:lnTo>
                  <a:pt x="2982" y="685"/>
                </a:lnTo>
                <a:lnTo>
                  <a:pt x="2986" y="688"/>
                </a:lnTo>
                <a:lnTo>
                  <a:pt x="2990" y="692"/>
                </a:lnTo>
                <a:lnTo>
                  <a:pt x="2992" y="696"/>
                </a:lnTo>
                <a:lnTo>
                  <a:pt x="2994" y="701"/>
                </a:lnTo>
                <a:lnTo>
                  <a:pt x="2994" y="705"/>
                </a:lnTo>
                <a:lnTo>
                  <a:pt x="2994" y="710"/>
                </a:lnTo>
                <a:lnTo>
                  <a:pt x="2992" y="715"/>
                </a:lnTo>
                <a:lnTo>
                  <a:pt x="2990" y="719"/>
                </a:lnTo>
                <a:lnTo>
                  <a:pt x="2986" y="723"/>
                </a:lnTo>
                <a:lnTo>
                  <a:pt x="2982" y="726"/>
                </a:lnTo>
                <a:lnTo>
                  <a:pt x="2977" y="729"/>
                </a:lnTo>
                <a:lnTo>
                  <a:pt x="2972" y="730"/>
                </a:lnTo>
                <a:lnTo>
                  <a:pt x="2966" y="730"/>
                </a:lnTo>
                <a:close/>
                <a:moveTo>
                  <a:pt x="2942" y="753"/>
                </a:moveTo>
                <a:lnTo>
                  <a:pt x="2992" y="753"/>
                </a:lnTo>
                <a:lnTo>
                  <a:pt x="2992" y="930"/>
                </a:lnTo>
                <a:lnTo>
                  <a:pt x="2942" y="930"/>
                </a:lnTo>
                <a:lnTo>
                  <a:pt x="2942" y="753"/>
                </a:lnTo>
                <a:close/>
                <a:moveTo>
                  <a:pt x="3195" y="753"/>
                </a:moveTo>
                <a:lnTo>
                  <a:pt x="3134" y="930"/>
                </a:lnTo>
                <a:lnTo>
                  <a:pt x="3078" y="930"/>
                </a:lnTo>
                <a:lnTo>
                  <a:pt x="3017" y="753"/>
                </a:lnTo>
                <a:lnTo>
                  <a:pt x="3068" y="753"/>
                </a:lnTo>
                <a:lnTo>
                  <a:pt x="3105" y="880"/>
                </a:lnTo>
                <a:lnTo>
                  <a:pt x="3143" y="753"/>
                </a:lnTo>
                <a:lnTo>
                  <a:pt x="3195" y="753"/>
                </a:lnTo>
                <a:close/>
                <a:moveTo>
                  <a:pt x="3294" y="933"/>
                </a:moveTo>
                <a:lnTo>
                  <a:pt x="3287" y="933"/>
                </a:lnTo>
                <a:lnTo>
                  <a:pt x="3280" y="933"/>
                </a:lnTo>
                <a:lnTo>
                  <a:pt x="3268" y="931"/>
                </a:lnTo>
                <a:lnTo>
                  <a:pt x="3263" y="929"/>
                </a:lnTo>
                <a:lnTo>
                  <a:pt x="3257" y="927"/>
                </a:lnTo>
                <a:lnTo>
                  <a:pt x="3247" y="922"/>
                </a:lnTo>
                <a:lnTo>
                  <a:pt x="3242" y="919"/>
                </a:lnTo>
                <a:lnTo>
                  <a:pt x="3237" y="916"/>
                </a:lnTo>
                <a:lnTo>
                  <a:pt x="3233" y="913"/>
                </a:lnTo>
                <a:lnTo>
                  <a:pt x="3229" y="909"/>
                </a:lnTo>
                <a:lnTo>
                  <a:pt x="3222" y="900"/>
                </a:lnTo>
                <a:lnTo>
                  <a:pt x="3219" y="896"/>
                </a:lnTo>
                <a:lnTo>
                  <a:pt x="3216" y="891"/>
                </a:lnTo>
                <a:lnTo>
                  <a:pt x="3212" y="880"/>
                </a:lnTo>
                <a:lnTo>
                  <a:pt x="3210" y="874"/>
                </a:lnTo>
                <a:lnTo>
                  <a:pt x="3209" y="868"/>
                </a:lnTo>
                <a:lnTo>
                  <a:pt x="3207" y="862"/>
                </a:lnTo>
                <a:lnTo>
                  <a:pt x="3207" y="856"/>
                </a:lnTo>
                <a:lnTo>
                  <a:pt x="3206" y="849"/>
                </a:lnTo>
                <a:lnTo>
                  <a:pt x="3206" y="842"/>
                </a:lnTo>
                <a:lnTo>
                  <a:pt x="3206" y="836"/>
                </a:lnTo>
                <a:lnTo>
                  <a:pt x="3207" y="829"/>
                </a:lnTo>
                <a:lnTo>
                  <a:pt x="3207" y="823"/>
                </a:lnTo>
                <a:lnTo>
                  <a:pt x="3209" y="817"/>
                </a:lnTo>
                <a:lnTo>
                  <a:pt x="3212" y="805"/>
                </a:lnTo>
                <a:lnTo>
                  <a:pt x="3214" y="800"/>
                </a:lnTo>
                <a:lnTo>
                  <a:pt x="3216" y="794"/>
                </a:lnTo>
                <a:lnTo>
                  <a:pt x="3222" y="785"/>
                </a:lnTo>
                <a:lnTo>
                  <a:pt x="3226" y="780"/>
                </a:lnTo>
                <a:lnTo>
                  <a:pt x="3229" y="776"/>
                </a:lnTo>
                <a:lnTo>
                  <a:pt x="3233" y="772"/>
                </a:lnTo>
                <a:lnTo>
                  <a:pt x="3237" y="769"/>
                </a:lnTo>
                <a:lnTo>
                  <a:pt x="3246" y="762"/>
                </a:lnTo>
                <a:lnTo>
                  <a:pt x="3251" y="760"/>
                </a:lnTo>
                <a:lnTo>
                  <a:pt x="3256" y="757"/>
                </a:lnTo>
                <a:lnTo>
                  <a:pt x="3262" y="755"/>
                </a:lnTo>
                <a:lnTo>
                  <a:pt x="3267" y="754"/>
                </a:lnTo>
                <a:lnTo>
                  <a:pt x="3273" y="752"/>
                </a:lnTo>
                <a:lnTo>
                  <a:pt x="3279" y="752"/>
                </a:lnTo>
                <a:lnTo>
                  <a:pt x="3292" y="751"/>
                </a:lnTo>
                <a:lnTo>
                  <a:pt x="3303" y="751"/>
                </a:lnTo>
                <a:lnTo>
                  <a:pt x="3314" y="753"/>
                </a:lnTo>
                <a:lnTo>
                  <a:pt x="3319" y="755"/>
                </a:lnTo>
                <a:lnTo>
                  <a:pt x="3324" y="756"/>
                </a:lnTo>
                <a:lnTo>
                  <a:pt x="3334" y="761"/>
                </a:lnTo>
                <a:lnTo>
                  <a:pt x="3343" y="766"/>
                </a:lnTo>
                <a:lnTo>
                  <a:pt x="3347" y="770"/>
                </a:lnTo>
                <a:lnTo>
                  <a:pt x="3351" y="773"/>
                </a:lnTo>
                <a:lnTo>
                  <a:pt x="3358" y="781"/>
                </a:lnTo>
                <a:lnTo>
                  <a:pt x="3361" y="786"/>
                </a:lnTo>
                <a:lnTo>
                  <a:pt x="3364" y="791"/>
                </a:lnTo>
                <a:lnTo>
                  <a:pt x="3366" y="796"/>
                </a:lnTo>
                <a:lnTo>
                  <a:pt x="3368" y="801"/>
                </a:lnTo>
                <a:lnTo>
                  <a:pt x="3370" y="807"/>
                </a:lnTo>
                <a:lnTo>
                  <a:pt x="3372" y="813"/>
                </a:lnTo>
                <a:lnTo>
                  <a:pt x="3373" y="819"/>
                </a:lnTo>
                <a:lnTo>
                  <a:pt x="3374" y="826"/>
                </a:lnTo>
                <a:lnTo>
                  <a:pt x="3374" y="833"/>
                </a:lnTo>
                <a:lnTo>
                  <a:pt x="3375" y="841"/>
                </a:lnTo>
                <a:lnTo>
                  <a:pt x="3375" y="854"/>
                </a:lnTo>
                <a:lnTo>
                  <a:pt x="3254" y="854"/>
                </a:lnTo>
                <a:lnTo>
                  <a:pt x="3254" y="859"/>
                </a:lnTo>
                <a:lnTo>
                  <a:pt x="3255" y="863"/>
                </a:lnTo>
                <a:lnTo>
                  <a:pt x="3256" y="868"/>
                </a:lnTo>
                <a:lnTo>
                  <a:pt x="3257" y="872"/>
                </a:lnTo>
                <a:lnTo>
                  <a:pt x="3260" y="879"/>
                </a:lnTo>
                <a:lnTo>
                  <a:pt x="3263" y="882"/>
                </a:lnTo>
                <a:lnTo>
                  <a:pt x="3265" y="885"/>
                </a:lnTo>
                <a:lnTo>
                  <a:pt x="3268" y="888"/>
                </a:lnTo>
                <a:lnTo>
                  <a:pt x="3271" y="890"/>
                </a:lnTo>
                <a:lnTo>
                  <a:pt x="3274" y="892"/>
                </a:lnTo>
                <a:lnTo>
                  <a:pt x="3278" y="894"/>
                </a:lnTo>
                <a:lnTo>
                  <a:pt x="3282" y="895"/>
                </a:lnTo>
                <a:lnTo>
                  <a:pt x="3286" y="896"/>
                </a:lnTo>
                <a:lnTo>
                  <a:pt x="3294" y="897"/>
                </a:lnTo>
                <a:lnTo>
                  <a:pt x="3300" y="896"/>
                </a:lnTo>
                <a:lnTo>
                  <a:pt x="3306" y="895"/>
                </a:lnTo>
                <a:lnTo>
                  <a:pt x="3311" y="894"/>
                </a:lnTo>
                <a:lnTo>
                  <a:pt x="3316" y="892"/>
                </a:lnTo>
                <a:lnTo>
                  <a:pt x="3318" y="890"/>
                </a:lnTo>
                <a:lnTo>
                  <a:pt x="3320" y="889"/>
                </a:lnTo>
                <a:lnTo>
                  <a:pt x="3323" y="885"/>
                </a:lnTo>
                <a:lnTo>
                  <a:pt x="3326" y="881"/>
                </a:lnTo>
                <a:lnTo>
                  <a:pt x="3328" y="876"/>
                </a:lnTo>
                <a:lnTo>
                  <a:pt x="3374" y="879"/>
                </a:lnTo>
                <a:lnTo>
                  <a:pt x="3372" y="885"/>
                </a:lnTo>
                <a:lnTo>
                  <a:pt x="3370" y="891"/>
                </a:lnTo>
                <a:lnTo>
                  <a:pt x="3367" y="896"/>
                </a:lnTo>
                <a:lnTo>
                  <a:pt x="3364" y="901"/>
                </a:lnTo>
                <a:lnTo>
                  <a:pt x="3361" y="906"/>
                </a:lnTo>
                <a:lnTo>
                  <a:pt x="3357" y="911"/>
                </a:lnTo>
                <a:lnTo>
                  <a:pt x="3352" y="915"/>
                </a:lnTo>
                <a:lnTo>
                  <a:pt x="3347" y="919"/>
                </a:lnTo>
                <a:lnTo>
                  <a:pt x="3342" y="922"/>
                </a:lnTo>
                <a:lnTo>
                  <a:pt x="3336" y="925"/>
                </a:lnTo>
                <a:lnTo>
                  <a:pt x="3330" y="928"/>
                </a:lnTo>
                <a:lnTo>
                  <a:pt x="3323" y="930"/>
                </a:lnTo>
                <a:lnTo>
                  <a:pt x="3320" y="930"/>
                </a:lnTo>
                <a:lnTo>
                  <a:pt x="3316" y="931"/>
                </a:lnTo>
                <a:lnTo>
                  <a:pt x="3309" y="932"/>
                </a:lnTo>
                <a:lnTo>
                  <a:pt x="3302" y="933"/>
                </a:lnTo>
                <a:lnTo>
                  <a:pt x="3294" y="933"/>
                </a:lnTo>
                <a:close/>
                <a:moveTo>
                  <a:pt x="3254" y="824"/>
                </a:moveTo>
                <a:lnTo>
                  <a:pt x="3329" y="824"/>
                </a:lnTo>
                <a:lnTo>
                  <a:pt x="3328" y="820"/>
                </a:lnTo>
                <a:lnTo>
                  <a:pt x="3328" y="816"/>
                </a:lnTo>
                <a:lnTo>
                  <a:pt x="3327" y="813"/>
                </a:lnTo>
                <a:lnTo>
                  <a:pt x="3326" y="809"/>
                </a:lnTo>
                <a:lnTo>
                  <a:pt x="3324" y="806"/>
                </a:lnTo>
                <a:lnTo>
                  <a:pt x="3323" y="803"/>
                </a:lnTo>
                <a:lnTo>
                  <a:pt x="3321" y="800"/>
                </a:lnTo>
                <a:lnTo>
                  <a:pt x="3318" y="798"/>
                </a:lnTo>
                <a:lnTo>
                  <a:pt x="3313" y="793"/>
                </a:lnTo>
                <a:lnTo>
                  <a:pt x="3307" y="790"/>
                </a:lnTo>
                <a:lnTo>
                  <a:pt x="3300" y="788"/>
                </a:lnTo>
                <a:lnTo>
                  <a:pt x="3292" y="787"/>
                </a:lnTo>
                <a:lnTo>
                  <a:pt x="3285" y="788"/>
                </a:lnTo>
                <a:lnTo>
                  <a:pt x="3281" y="789"/>
                </a:lnTo>
                <a:lnTo>
                  <a:pt x="3278" y="790"/>
                </a:lnTo>
                <a:lnTo>
                  <a:pt x="3271" y="793"/>
                </a:lnTo>
                <a:lnTo>
                  <a:pt x="3268" y="796"/>
                </a:lnTo>
                <a:lnTo>
                  <a:pt x="3266" y="798"/>
                </a:lnTo>
                <a:lnTo>
                  <a:pt x="3261" y="804"/>
                </a:lnTo>
                <a:lnTo>
                  <a:pt x="3258" y="810"/>
                </a:lnTo>
                <a:lnTo>
                  <a:pt x="3256" y="813"/>
                </a:lnTo>
                <a:lnTo>
                  <a:pt x="3255" y="816"/>
                </a:lnTo>
                <a:lnTo>
                  <a:pt x="3254" y="824"/>
                </a:lnTo>
                <a:close/>
                <a:moveTo>
                  <a:pt x="3409" y="930"/>
                </a:moveTo>
                <a:lnTo>
                  <a:pt x="3409" y="753"/>
                </a:lnTo>
                <a:lnTo>
                  <a:pt x="3457" y="753"/>
                </a:lnTo>
                <a:lnTo>
                  <a:pt x="3457" y="784"/>
                </a:lnTo>
                <a:lnTo>
                  <a:pt x="3461" y="776"/>
                </a:lnTo>
                <a:lnTo>
                  <a:pt x="3465" y="769"/>
                </a:lnTo>
                <a:lnTo>
                  <a:pt x="3470" y="764"/>
                </a:lnTo>
                <a:lnTo>
                  <a:pt x="3475" y="759"/>
                </a:lnTo>
                <a:lnTo>
                  <a:pt x="3478" y="757"/>
                </a:lnTo>
                <a:lnTo>
                  <a:pt x="3481" y="755"/>
                </a:lnTo>
                <a:lnTo>
                  <a:pt x="3487" y="753"/>
                </a:lnTo>
                <a:lnTo>
                  <a:pt x="3494" y="751"/>
                </a:lnTo>
                <a:lnTo>
                  <a:pt x="3501" y="751"/>
                </a:lnTo>
                <a:lnTo>
                  <a:pt x="3509" y="751"/>
                </a:lnTo>
                <a:lnTo>
                  <a:pt x="3517" y="752"/>
                </a:lnTo>
                <a:lnTo>
                  <a:pt x="3517" y="796"/>
                </a:lnTo>
                <a:lnTo>
                  <a:pt x="3513" y="795"/>
                </a:lnTo>
                <a:lnTo>
                  <a:pt x="3507" y="794"/>
                </a:lnTo>
                <a:lnTo>
                  <a:pt x="3496" y="793"/>
                </a:lnTo>
                <a:lnTo>
                  <a:pt x="3488" y="794"/>
                </a:lnTo>
                <a:lnTo>
                  <a:pt x="3485" y="795"/>
                </a:lnTo>
                <a:lnTo>
                  <a:pt x="3481" y="796"/>
                </a:lnTo>
                <a:lnTo>
                  <a:pt x="3478" y="797"/>
                </a:lnTo>
                <a:lnTo>
                  <a:pt x="3475" y="799"/>
                </a:lnTo>
                <a:lnTo>
                  <a:pt x="3472" y="801"/>
                </a:lnTo>
                <a:lnTo>
                  <a:pt x="3469" y="803"/>
                </a:lnTo>
                <a:lnTo>
                  <a:pt x="3465" y="809"/>
                </a:lnTo>
                <a:lnTo>
                  <a:pt x="3463" y="812"/>
                </a:lnTo>
                <a:lnTo>
                  <a:pt x="3461" y="815"/>
                </a:lnTo>
                <a:lnTo>
                  <a:pt x="3460" y="818"/>
                </a:lnTo>
                <a:lnTo>
                  <a:pt x="3459" y="822"/>
                </a:lnTo>
                <a:lnTo>
                  <a:pt x="3459" y="826"/>
                </a:lnTo>
                <a:lnTo>
                  <a:pt x="3459" y="830"/>
                </a:lnTo>
                <a:lnTo>
                  <a:pt x="3459" y="930"/>
                </a:lnTo>
                <a:lnTo>
                  <a:pt x="3409" y="930"/>
                </a:lnTo>
                <a:close/>
                <a:moveTo>
                  <a:pt x="3690" y="804"/>
                </a:moveTo>
                <a:lnTo>
                  <a:pt x="3645" y="806"/>
                </a:lnTo>
                <a:lnTo>
                  <a:pt x="3644" y="802"/>
                </a:lnTo>
                <a:lnTo>
                  <a:pt x="3642" y="798"/>
                </a:lnTo>
                <a:lnTo>
                  <a:pt x="3639" y="795"/>
                </a:lnTo>
                <a:lnTo>
                  <a:pt x="3636" y="792"/>
                </a:lnTo>
                <a:lnTo>
                  <a:pt x="3632" y="789"/>
                </a:lnTo>
                <a:lnTo>
                  <a:pt x="3627" y="787"/>
                </a:lnTo>
                <a:lnTo>
                  <a:pt x="3622" y="786"/>
                </a:lnTo>
                <a:lnTo>
                  <a:pt x="3616" y="786"/>
                </a:lnTo>
                <a:lnTo>
                  <a:pt x="3610" y="786"/>
                </a:lnTo>
                <a:lnTo>
                  <a:pt x="3605" y="787"/>
                </a:lnTo>
                <a:lnTo>
                  <a:pt x="3601" y="788"/>
                </a:lnTo>
                <a:lnTo>
                  <a:pt x="3596" y="790"/>
                </a:lnTo>
                <a:lnTo>
                  <a:pt x="3593" y="793"/>
                </a:lnTo>
                <a:lnTo>
                  <a:pt x="3591" y="796"/>
                </a:lnTo>
                <a:lnTo>
                  <a:pt x="3589" y="799"/>
                </a:lnTo>
                <a:lnTo>
                  <a:pt x="3589" y="803"/>
                </a:lnTo>
                <a:lnTo>
                  <a:pt x="3589" y="806"/>
                </a:lnTo>
                <a:lnTo>
                  <a:pt x="3590" y="809"/>
                </a:lnTo>
                <a:lnTo>
                  <a:pt x="3591" y="811"/>
                </a:lnTo>
                <a:lnTo>
                  <a:pt x="3594" y="814"/>
                </a:lnTo>
                <a:lnTo>
                  <a:pt x="3597" y="816"/>
                </a:lnTo>
                <a:lnTo>
                  <a:pt x="3601" y="818"/>
                </a:lnTo>
                <a:lnTo>
                  <a:pt x="3605" y="819"/>
                </a:lnTo>
                <a:lnTo>
                  <a:pt x="3611" y="821"/>
                </a:lnTo>
                <a:lnTo>
                  <a:pt x="3643" y="827"/>
                </a:lnTo>
                <a:lnTo>
                  <a:pt x="3649" y="829"/>
                </a:lnTo>
                <a:lnTo>
                  <a:pt x="3655" y="830"/>
                </a:lnTo>
                <a:lnTo>
                  <a:pt x="3660" y="832"/>
                </a:lnTo>
                <a:lnTo>
                  <a:pt x="3665" y="834"/>
                </a:lnTo>
                <a:lnTo>
                  <a:pt x="3674" y="839"/>
                </a:lnTo>
                <a:lnTo>
                  <a:pt x="3681" y="844"/>
                </a:lnTo>
                <a:lnTo>
                  <a:pt x="3684" y="848"/>
                </a:lnTo>
                <a:lnTo>
                  <a:pt x="3687" y="851"/>
                </a:lnTo>
                <a:lnTo>
                  <a:pt x="3689" y="854"/>
                </a:lnTo>
                <a:lnTo>
                  <a:pt x="3691" y="858"/>
                </a:lnTo>
                <a:lnTo>
                  <a:pt x="3693" y="866"/>
                </a:lnTo>
                <a:lnTo>
                  <a:pt x="3694" y="870"/>
                </a:lnTo>
                <a:lnTo>
                  <a:pt x="3694" y="875"/>
                </a:lnTo>
                <a:lnTo>
                  <a:pt x="3694" y="879"/>
                </a:lnTo>
                <a:lnTo>
                  <a:pt x="3694" y="883"/>
                </a:lnTo>
                <a:lnTo>
                  <a:pt x="3693" y="888"/>
                </a:lnTo>
                <a:lnTo>
                  <a:pt x="3692" y="891"/>
                </a:lnTo>
                <a:lnTo>
                  <a:pt x="3690" y="895"/>
                </a:lnTo>
                <a:lnTo>
                  <a:pt x="3688" y="899"/>
                </a:lnTo>
                <a:lnTo>
                  <a:pt x="3686" y="902"/>
                </a:lnTo>
                <a:lnTo>
                  <a:pt x="3684" y="906"/>
                </a:lnTo>
                <a:lnTo>
                  <a:pt x="3678" y="912"/>
                </a:lnTo>
                <a:lnTo>
                  <a:pt x="3672" y="917"/>
                </a:lnTo>
                <a:lnTo>
                  <a:pt x="3664" y="922"/>
                </a:lnTo>
                <a:lnTo>
                  <a:pt x="3656" y="926"/>
                </a:lnTo>
                <a:lnTo>
                  <a:pt x="3647" y="929"/>
                </a:lnTo>
                <a:lnTo>
                  <a:pt x="3637" y="931"/>
                </a:lnTo>
                <a:lnTo>
                  <a:pt x="3627" y="933"/>
                </a:lnTo>
                <a:lnTo>
                  <a:pt x="3615" y="933"/>
                </a:lnTo>
                <a:lnTo>
                  <a:pt x="3607" y="933"/>
                </a:lnTo>
                <a:lnTo>
                  <a:pt x="3599" y="932"/>
                </a:lnTo>
                <a:lnTo>
                  <a:pt x="3591" y="931"/>
                </a:lnTo>
                <a:lnTo>
                  <a:pt x="3584" y="930"/>
                </a:lnTo>
                <a:lnTo>
                  <a:pt x="3577" y="928"/>
                </a:lnTo>
                <a:lnTo>
                  <a:pt x="3571" y="925"/>
                </a:lnTo>
                <a:lnTo>
                  <a:pt x="3565" y="922"/>
                </a:lnTo>
                <a:lnTo>
                  <a:pt x="3560" y="919"/>
                </a:lnTo>
                <a:lnTo>
                  <a:pt x="3555" y="915"/>
                </a:lnTo>
                <a:lnTo>
                  <a:pt x="3550" y="911"/>
                </a:lnTo>
                <a:lnTo>
                  <a:pt x="3546" y="906"/>
                </a:lnTo>
                <a:lnTo>
                  <a:pt x="3543" y="901"/>
                </a:lnTo>
                <a:lnTo>
                  <a:pt x="3540" y="896"/>
                </a:lnTo>
                <a:lnTo>
                  <a:pt x="3538" y="891"/>
                </a:lnTo>
                <a:lnTo>
                  <a:pt x="3536" y="885"/>
                </a:lnTo>
                <a:lnTo>
                  <a:pt x="3535" y="879"/>
                </a:lnTo>
                <a:lnTo>
                  <a:pt x="3584" y="876"/>
                </a:lnTo>
                <a:lnTo>
                  <a:pt x="3585" y="881"/>
                </a:lnTo>
                <a:lnTo>
                  <a:pt x="3587" y="886"/>
                </a:lnTo>
                <a:lnTo>
                  <a:pt x="3590" y="889"/>
                </a:lnTo>
                <a:lnTo>
                  <a:pt x="3594" y="892"/>
                </a:lnTo>
                <a:lnTo>
                  <a:pt x="3599" y="895"/>
                </a:lnTo>
                <a:lnTo>
                  <a:pt x="3604" y="897"/>
                </a:lnTo>
                <a:lnTo>
                  <a:pt x="3609" y="898"/>
                </a:lnTo>
                <a:lnTo>
                  <a:pt x="3616" y="898"/>
                </a:lnTo>
                <a:lnTo>
                  <a:pt x="3622" y="898"/>
                </a:lnTo>
                <a:lnTo>
                  <a:pt x="3627" y="897"/>
                </a:lnTo>
                <a:lnTo>
                  <a:pt x="3632" y="895"/>
                </a:lnTo>
                <a:lnTo>
                  <a:pt x="3634" y="894"/>
                </a:lnTo>
                <a:lnTo>
                  <a:pt x="3636" y="893"/>
                </a:lnTo>
                <a:lnTo>
                  <a:pt x="3640" y="890"/>
                </a:lnTo>
                <a:lnTo>
                  <a:pt x="3642" y="887"/>
                </a:lnTo>
                <a:lnTo>
                  <a:pt x="3643" y="886"/>
                </a:lnTo>
                <a:lnTo>
                  <a:pt x="3644" y="884"/>
                </a:lnTo>
                <a:lnTo>
                  <a:pt x="3644" y="880"/>
                </a:lnTo>
                <a:lnTo>
                  <a:pt x="3644" y="877"/>
                </a:lnTo>
                <a:lnTo>
                  <a:pt x="3643" y="874"/>
                </a:lnTo>
                <a:lnTo>
                  <a:pt x="3641" y="871"/>
                </a:lnTo>
                <a:lnTo>
                  <a:pt x="3639" y="869"/>
                </a:lnTo>
                <a:lnTo>
                  <a:pt x="3635" y="867"/>
                </a:lnTo>
                <a:lnTo>
                  <a:pt x="3631" y="865"/>
                </a:lnTo>
                <a:lnTo>
                  <a:pt x="3627" y="864"/>
                </a:lnTo>
                <a:lnTo>
                  <a:pt x="3622" y="862"/>
                </a:lnTo>
                <a:lnTo>
                  <a:pt x="3591" y="856"/>
                </a:lnTo>
                <a:lnTo>
                  <a:pt x="3585" y="855"/>
                </a:lnTo>
                <a:lnTo>
                  <a:pt x="3579" y="853"/>
                </a:lnTo>
                <a:lnTo>
                  <a:pt x="3569" y="849"/>
                </a:lnTo>
                <a:lnTo>
                  <a:pt x="3564" y="847"/>
                </a:lnTo>
                <a:lnTo>
                  <a:pt x="3560" y="844"/>
                </a:lnTo>
                <a:lnTo>
                  <a:pt x="3556" y="842"/>
                </a:lnTo>
                <a:lnTo>
                  <a:pt x="3553" y="839"/>
                </a:lnTo>
                <a:lnTo>
                  <a:pt x="3550" y="835"/>
                </a:lnTo>
                <a:lnTo>
                  <a:pt x="3547" y="832"/>
                </a:lnTo>
                <a:lnTo>
                  <a:pt x="3545" y="828"/>
                </a:lnTo>
                <a:lnTo>
                  <a:pt x="3543" y="824"/>
                </a:lnTo>
                <a:lnTo>
                  <a:pt x="3542" y="820"/>
                </a:lnTo>
                <a:lnTo>
                  <a:pt x="3541" y="815"/>
                </a:lnTo>
                <a:lnTo>
                  <a:pt x="3540" y="811"/>
                </a:lnTo>
                <a:lnTo>
                  <a:pt x="3540" y="806"/>
                </a:lnTo>
                <a:lnTo>
                  <a:pt x="3540" y="800"/>
                </a:lnTo>
                <a:lnTo>
                  <a:pt x="3541" y="794"/>
                </a:lnTo>
                <a:lnTo>
                  <a:pt x="3543" y="788"/>
                </a:lnTo>
                <a:lnTo>
                  <a:pt x="3545" y="783"/>
                </a:lnTo>
                <a:lnTo>
                  <a:pt x="3548" y="778"/>
                </a:lnTo>
                <a:lnTo>
                  <a:pt x="3551" y="774"/>
                </a:lnTo>
                <a:lnTo>
                  <a:pt x="3556" y="769"/>
                </a:lnTo>
                <a:lnTo>
                  <a:pt x="3560" y="766"/>
                </a:lnTo>
                <a:lnTo>
                  <a:pt x="3566" y="762"/>
                </a:lnTo>
                <a:lnTo>
                  <a:pt x="3572" y="759"/>
                </a:lnTo>
                <a:lnTo>
                  <a:pt x="3578" y="757"/>
                </a:lnTo>
                <a:lnTo>
                  <a:pt x="3584" y="754"/>
                </a:lnTo>
                <a:lnTo>
                  <a:pt x="3588" y="754"/>
                </a:lnTo>
                <a:lnTo>
                  <a:pt x="3591" y="753"/>
                </a:lnTo>
                <a:lnTo>
                  <a:pt x="3599" y="752"/>
                </a:lnTo>
                <a:lnTo>
                  <a:pt x="3607" y="751"/>
                </a:lnTo>
                <a:lnTo>
                  <a:pt x="3615" y="751"/>
                </a:lnTo>
                <a:lnTo>
                  <a:pt x="3623" y="751"/>
                </a:lnTo>
                <a:lnTo>
                  <a:pt x="3631" y="752"/>
                </a:lnTo>
                <a:lnTo>
                  <a:pt x="3638" y="753"/>
                </a:lnTo>
                <a:lnTo>
                  <a:pt x="3645" y="754"/>
                </a:lnTo>
                <a:lnTo>
                  <a:pt x="3651" y="756"/>
                </a:lnTo>
                <a:lnTo>
                  <a:pt x="3657" y="759"/>
                </a:lnTo>
                <a:lnTo>
                  <a:pt x="3663" y="762"/>
                </a:lnTo>
                <a:lnTo>
                  <a:pt x="3668" y="765"/>
                </a:lnTo>
                <a:lnTo>
                  <a:pt x="3672" y="769"/>
                </a:lnTo>
                <a:lnTo>
                  <a:pt x="3676" y="773"/>
                </a:lnTo>
                <a:lnTo>
                  <a:pt x="3680" y="777"/>
                </a:lnTo>
                <a:lnTo>
                  <a:pt x="3683" y="782"/>
                </a:lnTo>
                <a:lnTo>
                  <a:pt x="3685" y="787"/>
                </a:lnTo>
                <a:lnTo>
                  <a:pt x="3688" y="792"/>
                </a:lnTo>
                <a:lnTo>
                  <a:pt x="3689" y="798"/>
                </a:lnTo>
                <a:lnTo>
                  <a:pt x="3690" y="804"/>
                </a:lnTo>
                <a:close/>
                <a:moveTo>
                  <a:pt x="3751" y="730"/>
                </a:moveTo>
                <a:lnTo>
                  <a:pt x="3746" y="730"/>
                </a:lnTo>
                <a:lnTo>
                  <a:pt x="3741" y="729"/>
                </a:lnTo>
                <a:lnTo>
                  <a:pt x="3736" y="726"/>
                </a:lnTo>
                <a:lnTo>
                  <a:pt x="3732" y="723"/>
                </a:lnTo>
                <a:lnTo>
                  <a:pt x="3729" y="719"/>
                </a:lnTo>
                <a:lnTo>
                  <a:pt x="3726" y="715"/>
                </a:lnTo>
                <a:lnTo>
                  <a:pt x="3725" y="710"/>
                </a:lnTo>
                <a:lnTo>
                  <a:pt x="3724" y="705"/>
                </a:lnTo>
                <a:lnTo>
                  <a:pt x="3725" y="701"/>
                </a:lnTo>
                <a:lnTo>
                  <a:pt x="3726" y="696"/>
                </a:lnTo>
                <a:lnTo>
                  <a:pt x="3729" y="692"/>
                </a:lnTo>
                <a:lnTo>
                  <a:pt x="3732" y="688"/>
                </a:lnTo>
                <a:lnTo>
                  <a:pt x="3736" y="685"/>
                </a:lnTo>
                <a:lnTo>
                  <a:pt x="3741" y="683"/>
                </a:lnTo>
                <a:lnTo>
                  <a:pt x="3746" y="681"/>
                </a:lnTo>
                <a:lnTo>
                  <a:pt x="3751" y="681"/>
                </a:lnTo>
                <a:lnTo>
                  <a:pt x="3756" y="681"/>
                </a:lnTo>
                <a:lnTo>
                  <a:pt x="3761" y="683"/>
                </a:lnTo>
                <a:lnTo>
                  <a:pt x="3765" y="685"/>
                </a:lnTo>
                <a:lnTo>
                  <a:pt x="3770" y="688"/>
                </a:lnTo>
                <a:lnTo>
                  <a:pt x="3773" y="692"/>
                </a:lnTo>
                <a:lnTo>
                  <a:pt x="3775" y="696"/>
                </a:lnTo>
                <a:lnTo>
                  <a:pt x="3777" y="701"/>
                </a:lnTo>
                <a:lnTo>
                  <a:pt x="3777" y="705"/>
                </a:lnTo>
                <a:lnTo>
                  <a:pt x="3777" y="710"/>
                </a:lnTo>
                <a:lnTo>
                  <a:pt x="3775" y="715"/>
                </a:lnTo>
                <a:lnTo>
                  <a:pt x="3773" y="719"/>
                </a:lnTo>
                <a:lnTo>
                  <a:pt x="3770" y="723"/>
                </a:lnTo>
                <a:lnTo>
                  <a:pt x="3765" y="726"/>
                </a:lnTo>
                <a:lnTo>
                  <a:pt x="3761" y="729"/>
                </a:lnTo>
                <a:lnTo>
                  <a:pt x="3756" y="730"/>
                </a:lnTo>
                <a:lnTo>
                  <a:pt x="3751" y="730"/>
                </a:lnTo>
                <a:close/>
                <a:moveTo>
                  <a:pt x="3726" y="753"/>
                </a:moveTo>
                <a:lnTo>
                  <a:pt x="3775" y="753"/>
                </a:lnTo>
                <a:lnTo>
                  <a:pt x="3775" y="930"/>
                </a:lnTo>
                <a:lnTo>
                  <a:pt x="3726" y="930"/>
                </a:lnTo>
                <a:lnTo>
                  <a:pt x="3726" y="753"/>
                </a:lnTo>
                <a:close/>
                <a:moveTo>
                  <a:pt x="3908" y="753"/>
                </a:moveTo>
                <a:lnTo>
                  <a:pt x="3908" y="790"/>
                </a:lnTo>
                <a:lnTo>
                  <a:pt x="3874" y="790"/>
                </a:lnTo>
                <a:lnTo>
                  <a:pt x="3874" y="876"/>
                </a:lnTo>
                <a:lnTo>
                  <a:pt x="3874" y="880"/>
                </a:lnTo>
                <a:lnTo>
                  <a:pt x="3875" y="884"/>
                </a:lnTo>
                <a:lnTo>
                  <a:pt x="3876" y="886"/>
                </a:lnTo>
                <a:lnTo>
                  <a:pt x="3877" y="887"/>
                </a:lnTo>
                <a:lnTo>
                  <a:pt x="3879" y="889"/>
                </a:lnTo>
                <a:lnTo>
                  <a:pt x="3881" y="891"/>
                </a:lnTo>
                <a:lnTo>
                  <a:pt x="3884" y="892"/>
                </a:lnTo>
                <a:lnTo>
                  <a:pt x="3887" y="893"/>
                </a:lnTo>
                <a:lnTo>
                  <a:pt x="3891" y="893"/>
                </a:lnTo>
                <a:lnTo>
                  <a:pt x="3899" y="892"/>
                </a:lnTo>
                <a:lnTo>
                  <a:pt x="3904" y="891"/>
                </a:lnTo>
                <a:lnTo>
                  <a:pt x="3912" y="928"/>
                </a:lnTo>
                <a:lnTo>
                  <a:pt x="3901" y="930"/>
                </a:lnTo>
                <a:lnTo>
                  <a:pt x="3893" y="932"/>
                </a:lnTo>
                <a:lnTo>
                  <a:pt x="3884" y="932"/>
                </a:lnTo>
                <a:lnTo>
                  <a:pt x="3878" y="932"/>
                </a:lnTo>
                <a:lnTo>
                  <a:pt x="3871" y="932"/>
                </a:lnTo>
                <a:lnTo>
                  <a:pt x="3866" y="931"/>
                </a:lnTo>
                <a:lnTo>
                  <a:pt x="3860" y="930"/>
                </a:lnTo>
                <a:lnTo>
                  <a:pt x="3855" y="928"/>
                </a:lnTo>
                <a:lnTo>
                  <a:pt x="3850" y="926"/>
                </a:lnTo>
                <a:lnTo>
                  <a:pt x="3845" y="924"/>
                </a:lnTo>
                <a:lnTo>
                  <a:pt x="3841" y="921"/>
                </a:lnTo>
                <a:lnTo>
                  <a:pt x="3837" y="917"/>
                </a:lnTo>
                <a:lnTo>
                  <a:pt x="3834" y="914"/>
                </a:lnTo>
                <a:lnTo>
                  <a:pt x="3831" y="909"/>
                </a:lnTo>
                <a:lnTo>
                  <a:pt x="3829" y="905"/>
                </a:lnTo>
                <a:lnTo>
                  <a:pt x="3827" y="900"/>
                </a:lnTo>
                <a:lnTo>
                  <a:pt x="3826" y="894"/>
                </a:lnTo>
                <a:lnTo>
                  <a:pt x="3825" y="888"/>
                </a:lnTo>
                <a:lnTo>
                  <a:pt x="3825" y="882"/>
                </a:lnTo>
                <a:lnTo>
                  <a:pt x="3825" y="790"/>
                </a:lnTo>
                <a:lnTo>
                  <a:pt x="3801" y="790"/>
                </a:lnTo>
                <a:lnTo>
                  <a:pt x="3801" y="753"/>
                </a:lnTo>
                <a:lnTo>
                  <a:pt x="3825" y="753"/>
                </a:lnTo>
                <a:lnTo>
                  <a:pt x="3825" y="711"/>
                </a:lnTo>
                <a:lnTo>
                  <a:pt x="3874" y="711"/>
                </a:lnTo>
                <a:lnTo>
                  <a:pt x="3874" y="753"/>
                </a:lnTo>
                <a:lnTo>
                  <a:pt x="3908" y="753"/>
                </a:lnTo>
                <a:close/>
                <a:moveTo>
                  <a:pt x="3974" y="996"/>
                </a:moveTo>
                <a:lnTo>
                  <a:pt x="3965" y="996"/>
                </a:lnTo>
                <a:lnTo>
                  <a:pt x="3956" y="995"/>
                </a:lnTo>
                <a:lnTo>
                  <a:pt x="3949" y="993"/>
                </a:lnTo>
                <a:lnTo>
                  <a:pt x="3943" y="991"/>
                </a:lnTo>
                <a:lnTo>
                  <a:pt x="3954" y="954"/>
                </a:lnTo>
                <a:lnTo>
                  <a:pt x="3960" y="956"/>
                </a:lnTo>
                <a:lnTo>
                  <a:pt x="3966" y="957"/>
                </a:lnTo>
                <a:lnTo>
                  <a:pt x="3971" y="957"/>
                </a:lnTo>
                <a:lnTo>
                  <a:pt x="3976" y="957"/>
                </a:lnTo>
                <a:lnTo>
                  <a:pt x="3978" y="956"/>
                </a:lnTo>
                <a:lnTo>
                  <a:pt x="3980" y="955"/>
                </a:lnTo>
                <a:lnTo>
                  <a:pt x="3984" y="952"/>
                </a:lnTo>
                <a:lnTo>
                  <a:pt x="3987" y="948"/>
                </a:lnTo>
                <a:lnTo>
                  <a:pt x="3990" y="942"/>
                </a:lnTo>
                <a:lnTo>
                  <a:pt x="3993" y="935"/>
                </a:lnTo>
                <a:lnTo>
                  <a:pt x="3930" y="753"/>
                </a:lnTo>
                <a:lnTo>
                  <a:pt x="3981" y="753"/>
                </a:lnTo>
                <a:lnTo>
                  <a:pt x="4018" y="883"/>
                </a:lnTo>
                <a:lnTo>
                  <a:pt x="4056" y="753"/>
                </a:lnTo>
                <a:lnTo>
                  <a:pt x="4108" y="753"/>
                </a:lnTo>
                <a:lnTo>
                  <a:pt x="4040" y="949"/>
                </a:lnTo>
                <a:lnTo>
                  <a:pt x="4035" y="959"/>
                </a:lnTo>
                <a:lnTo>
                  <a:pt x="4033" y="964"/>
                </a:lnTo>
                <a:lnTo>
                  <a:pt x="4030" y="968"/>
                </a:lnTo>
                <a:lnTo>
                  <a:pt x="4024" y="976"/>
                </a:lnTo>
                <a:lnTo>
                  <a:pt x="4017" y="983"/>
                </a:lnTo>
                <a:lnTo>
                  <a:pt x="4013" y="986"/>
                </a:lnTo>
                <a:lnTo>
                  <a:pt x="4008" y="989"/>
                </a:lnTo>
                <a:lnTo>
                  <a:pt x="4003" y="991"/>
                </a:lnTo>
                <a:lnTo>
                  <a:pt x="3998" y="993"/>
                </a:lnTo>
                <a:lnTo>
                  <a:pt x="3993" y="994"/>
                </a:lnTo>
                <a:lnTo>
                  <a:pt x="3987" y="995"/>
                </a:lnTo>
                <a:lnTo>
                  <a:pt x="3980" y="996"/>
                </a:lnTo>
                <a:lnTo>
                  <a:pt x="3974" y="996"/>
                </a:lnTo>
                <a:close/>
                <a:moveTo>
                  <a:pt x="1623" y="590"/>
                </a:moveTo>
                <a:lnTo>
                  <a:pt x="1569" y="590"/>
                </a:lnTo>
                <a:lnTo>
                  <a:pt x="1651" y="354"/>
                </a:lnTo>
                <a:lnTo>
                  <a:pt x="1715" y="354"/>
                </a:lnTo>
                <a:lnTo>
                  <a:pt x="1797" y="590"/>
                </a:lnTo>
                <a:lnTo>
                  <a:pt x="1743" y="590"/>
                </a:lnTo>
                <a:lnTo>
                  <a:pt x="1726" y="536"/>
                </a:lnTo>
                <a:lnTo>
                  <a:pt x="1641" y="536"/>
                </a:lnTo>
                <a:lnTo>
                  <a:pt x="1623" y="590"/>
                </a:lnTo>
                <a:close/>
                <a:moveTo>
                  <a:pt x="1653" y="497"/>
                </a:moveTo>
                <a:lnTo>
                  <a:pt x="1713" y="497"/>
                </a:lnTo>
                <a:lnTo>
                  <a:pt x="1684" y="408"/>
                </a:lnTo>
                <a:lnTo>
                  <a:pt x="1653" y="497"/>
                </a:lnTo>
                <a:close/>
                <a:moveTo>
                  <a:pt x="1874" y="593"/>
                </a:moveTo>
                <a:lnTo>
                  <a:pt x="1867" y="593"/>
                </a:lnTo>
                <a:lnTo>
                  <a:pt x="1861" y="592"/>
                </a:lnTo>
                <a:lnTo>
                  <a:pt x="1856" y="591"/>
                </a:lnTo>
                <a:lnTo>
                  <a:pt x="1850" y="590"/>
                </a:lnTo>
                <a:lnTo>
                  <a:pt x="1845" y="588"/>
                </a:lnTo>
                <a:lnTo>
                  <a:pt x="1840" y="586"/>
                </a:lnTo>
                <a:lnTo>
                  <a:pt x="1836" y="583"/>
                </a:lnTo>
                <a:lnTo>
                  <a:pt x="1832" y="580"/>
                </a:lnTo>
                <a:lnTo>
                  <a:pt x="1828" y="576"/>
                </a:lnTo>
                <a:lnTo>
                  <a:pt x="1824" y="572"/>
                </a:lnTo>
                <a:lnTo>
                  <a:pt x="1821" y="568"/>
                </a:lnTo>
                <a:lnTo>
                  <a:pt x="1820" y="566"/>
                </a:lnTo>
                <a:lnTo>
                  <a:pt x="1819" y="563"/>
                </a:lnTo>
                <a:lnTo>
                  <a:pt x="1817" y="558"/>
                </a:lnTo>
                <a:lnTo>
                  <a:pt x="1816" y="553"/>
                </a:lnTo>
                <a:lnTo>
                  <a:pt x="1815" y="547"/>
                </a:lnTo>
                <a:lnTo>
                  <a:pt x="1815" y="540"/>
                </a:lnTo>
                <a:lnTo>
                  <a:pt x="1815" y="531"/>
                </a:lnTo>
                <a:lnTo>
                  <a:pt x="1817" y="523"/>
                </a:lnTo>
                <a:lnTo>
                  <a:pt x="1818" y="519"/>
                </a:lnTo>
                <a:lnTo>
                  <a:pt x="1820" y="515"/>
                </a:lnTo>
                <a:lnTo>
                  <a:pt x="1824" y="509"/>
                </a:lnTo>
                <a:lnTo>
                  <a:pt x="1827" y="507"/>
                </a:lnTo>
                <a:lnTo>
                  <a:pt x="1829" y="504"/>
                </a:lnTo>
                <a:lnTo>
                  <a:pt x="1832" y="502"/>
                </a:lnTo>
                <a:lnTo>
                  <a:pt x="1835" y="499"/>
                </a:lnTo>
                <a:lnTo>
                  <a:pt x="1838" y="497"/>
                </a:lnTo>
                <a:lnTo>
                  <a:pt x="1841" y="496"/>
                </a:lnTo>
                <a:lnTo>
                  <a:pt x="1845" y="494"/>
                </a:lnTo>
                <a:lnTo>
                  <a:pt x="1849" y="493"/>
                </a:lnTo>
                <a:lnTo>
                  <a:pt x="1856" y="490"/>
                </a:lnTo>
                <a:lnTo>
                  <a:pt x="1864" y="488"/>
                </a:lnTo>
                <a:lnTo>
                  <a:pt x="1873" y="487"/>
                </a:lnTo>
                <a:lnTo>
                  <a:pt x="1881" y="486"/>
                </a:lnTo>
                <a:lnTo>
                  <a:pt x="1901" y="484"/>
                </a:lnTo>
                <a:lnTo>
                  <a:pt x="1908" y="482"/>
                </a:lnTo>
                <a:lnTo>
                  <a:pt x="1914" y="481"/>
                </a:lnTo>
                <a:lnTo>
                  <a:pt x="1918" y="479"/>
                </a:lnTo>
                <a:lnTo>
                  <a:pt x="1920" y="478"/>
                </a:lnTo>
                <a:lnTo>
                  <a:pt x="1922" y="477"/>
                </a:lnTo>
                <a:lnTo>
                  <a:pt x="1923" y="476"/>
                </a:lnTo>
                <a:lnTo>
                  <a:pt x="1923" y="474"/>
                </a:lnTo>
                <a:lnTo>
                  <a:pt x="1924" y="472"/>
                </a:lnTo>
                <a:lnTo>
                  <a:pt x="1924" y="470"/>
                </a:lnTo>
                <a:lnTo>
                  <a:pt x="1924" y="464"/>
                </a:lnTo>
                <a:lnTo>
                  <a:pt x="1922" y="460"/>
                </a:lnTo>
                <a:lnTo>
                  <a:pt x="1921" y="458"/>
                </a:lnTo>
                <a:lnTo>
                  <a:pt x="1920" y="456"/>
                </a:lnTo>
                <a:lnTo>
                  <a:pt x="1919" y="454"/>
                </a:lnTo>
                <a:lnTo>
                  <a:pt x="1917" y="452"/>
                </a:lnTo>
                <a:lnTo>
                  <a:pt x="1913" y="450"/>
                </a:lnTo>
                <a:lnTo>
                  <a:pt x="1909" y="448"/>
                </a:lnTo>
                <a:lnTo>
                  <a:pt x="1904" y="447"/>
                </a:lnTo>
                <a:lnTo>
                  <a:pt x="1898" y="446"/>
                </a:lnTo>
                <a:lnTo>
                  <a:pt x="1892" y="447"/>
                </a:lnTo>
                <a:lnTo>
                  <a:pt x="1886" y="448"/>
                </a:lnTo>
                <a:lnTo>
                  <a:pt x="1881" y="450"/>
                </a:lnTo>
                <a:lnTo>
                  <a:pt x="1877" y="452"/>
                </a:lnTo>
                <a:lnTo>
                  <a:pt x="1873" y="455"/>
                </a:lnTo>
                <a:lnTo>
                  <a:pt x="1870" y="459"/>
                </a:lnTo>
                <a:lnTo>
                  <a:pt x="1868" y="463"/>
                </a:lnTo>
                <a:lnTo>
                  <a:pt x="1867" y="465"/>
                </a:lnTo>
                <a:lnTo>
                  <a:pt x="1866" y="467"/>
                </a:lnTo>
                <a:lnTo>
                  <a:pt x="1821" y="463"/>
                </a:lnTo>
                <a:lnTo>
                  <a:pt x="1823" y="457"/>
                </a:lnTo>
                <a:lnTo>
                  <a:pt x="1825" y="452"/>
                </a:lnTo>
                <a:lnTo>
                  <a:pt x="1827" y="446"/>
                </a:lnTo>
                <a:lnTo>
                  <a:pt x="1830" y="441"/>
                </a:lnTo>
                <a:lnTo>
                  <a:pt x="1833" y="437"/>
                </a:lnTo>
                <a:lnTo>
                  <a:pt x="1837" y="432"/>
                </a:lnTo>
                <a:lnTo>
                  <a:pt x="1841" y="428"/>
                </a:lnTo>
                <a:lnTo>
                  <a:pt x="1846" y="425"/>
                </a:lnTo>
                <a:lnTo>
                  <a:pt x="1851" y="421"/>
                </a:lnTo>
                <a:lnTo>
                  <a:pt x="1857" y="419"/>
                </a:lnTo>
                <a:lnTo>
                  <a:pt x="1863" y="416"/>
                </a:lnTo>
                <a:lnTo>
                  <a:pt x="1869" y="414"/>
                </a:lnTo>
                <a:lnTo>
                  <a:pt x="1876" y="413"/>
                </a:lnTo>
                <a:lnTo>
                  <a:pt x="1883" y="412"/>
                </a:lnTo>
                <a:lnTo>
                  <a:pt x="1890" y="411"/>
                </a:lnTo>
                <a:lnTo>
                  <a:pt x="1898" y="411"/>
                </a:lnTo>
                <a:lnTo>
                  <a:pt x="1908" y="411"/>
                </a:lnTo>
                <a:lnTo>
                  <a:pt x="1917" y="412"/>
                </a:lnTo>
                <a:lnTo>
                  <a:pt x="1926" y="414"/>
                </a:lnTo>
                <a:lnTo>
                  <a:pt x="1935" y="417"/>
                </a:lnTo>
                <a:lnTo>
                  <a:pt x="1943" y="420"/>
                </a:lnTo>
                <a:lnTo>
                  <a:pt x="1947" y="422"/>
                </a:lnTo>
                <a:lnTo>
                  <a:pt x="1950" y="425"/>
                </a:lnTo>
                <a:lnTo>
                  <a:pt x="1957" y="430"/>
                </a:lnTo>
                <a:lnTo>
                  <a:pt x="1963" y="436"/>
                </a:lnTo>
                <a:lnTo>
                  <a:pt x="1965" y="440"/>
                </a:lnTo>
                <a:lnTo>
                  <a:pt x="1967" y="443"/>
                </a:lnTo>
                <a:lnTo>
                  <a:pt x="1969" y="447"/>
                </a:lnTo>
                <a:lnTo>
                  <a:pt x="1970" y="451"/>
                </a:lnTo>
                <a:lnTo>
                  <a:pt x="1972" y="456"/>
                </a:lnTo>
                <a:lnTo>
                  <a:pt x="1972" y="460"/>
                </a:lnTo>
                <a:lnTo>
                  <a:pt x="1973" y="465"/>
                </a:lnTo>
                <a:lnTo>
                  <a:pt x="1973" y="470"/>
                </a:lnTo>
                <a:lnTo>
                  <a:pt x="1973" y="590"/>
                </a:lnTo>
                <a:lnTo>
                  <a:pt x="1927" y="590"/>
                </a:lnTo>
                <a:lnTo>
                  <a:pt x="1927" y="565"/>
                </a:lnTo>
                <a:lnTo>
                  <a:pt x="1922" y="571"/>
                </a:lnTo>
                <a:lnTo>
                  <a:pt x="1917" y="576"/>
                </a:lnTo>
                <a:lnTo>
                  <a:pt x="1912" y="581"/>
                </a:lnTo>
                <a:lnTo>
                  <a:pt x="1906" y="585"/>
                </a:lnTo>
                <a:lnTo>
                  <a:pt x="1899" y="589"/>
                </a:lnTo>
                <a:lnTo>
                  <a:pt x="1891" y="591"/>
                </a:lnTo>
                <a:lnTo>
                  <a:pt x="1887" y="592"/>
                </a:lnTo>
                <a:lnTo>
                  <a:pt x="1883" y="592"/>
                </a:lnTo>
                <a:lnTo>
                  <a:pt x="1874" y="593"/>
                </a:lnTo>
                <a:close/>
                <a:moveTo>
                  <a:pt x="1888" y="559"/>
                </a:moveTo>
                <a:lnTo>
                  <a:pt x="1895" y="559"/>
                </a:lnTo>
                <a:lnTo>
                  <a:pt x="1902" y="557"/>
                </a:lnTo>
                <a:lnTo>
                  <a:pt x="1905" y="556"/>
                </a:lnTo>
                <a:lnTo>
                  <a:pt x="1908" y="554"/>
                </a:lnTo>
                <a:lnTo>
                  <a:pt x="1914" y="550"/>
                </a:lnTo>
                <a:lnTo>
                  <a:pt x="1916" y="547"/>
                </a:lnTo>
                <a:lnTo>
                  <a:pt x="1919" y="545"/>
                </a:lnTo>
                <a:lnTo>
                  <a:pt x="1922" y="539"/>
                </a:lnTo>
                <a:lnTo>
                  <a:pt x="1924" y="533"/>
                </a:lnTo>
                <a:lnTo>
                  <a:pt x="1924" y="530"/>
                </a:lnTo>
                <a:lnTo>
                  <a:pt x="1924" y="527"/>
                </a:lnTo>
                <a:lnTo>
                  <a:pt x="1924" y="508"/>
                </a:lnTo>
                <a:lnTo>
                  <a:pt x="1921" y="510"/>
                </a:lnTo>
                <a:lnTo>
                  <a:pt x="1915" y="511"/>
                </a:lnTo>
                <a:lnTo>
                  <a:pt x="1903" y="514"/>
                </a:lnTo>
                <a:lnTo>
                  <a:pt x="1890" y="516"/>
                </a:lnTo>
                <a:lnTo>
                  <a:pt x="1884" y="517"/>
                </a:lnTo>
                <a:lnTo>
                  <a:pt x="1879" y="518"/>
                </a:lnTo>
                <a:lnTo>
                  <a:pt x="1874" y="520"/>
                </a:lnTo>
                <a:lnTo>
                  <a:pt x="1870" y="523"/>
                </a:lnTo>
                <a:lnTo>
                  <a:pt x="1866" y="526"/>
                </a:lnTo>
                <a:lnTo>
                  <a:pt x="1864" y="530"/>
                </a:lnTo>
                <a:lnTo>
                  <a:pt x="1863" y="532"/>
                </a:lnTo>
                <a:lnTo>
                  <a:pt x="1862" y="534"/>
                </a:lnTo>
                <a:lnTo>
                  <a:pt x="1862" y="539"/>
                </a:lnTo>
                <a:lnTo>
                  <a:pt x="1862" y="543"/>
                </a:lnTo>
                <a:lnTo>
                  <a:pt x="1863" y="548"/>
                </a:lnTo>
                <a:lnTo>
                  <a:pt x="1865" y="549"/>
                </a:lnTo>
                <a:lnTo>
                  <a:pt x="1866" y="551"/>
                </a:lnTo>
                <a:lnTo>
                  <a:pt x="1869" y="554"/>
                </a:lnTo>
                <a:lnTo>
                  <a:pt x="1873" y="556"/>
                </a:lnTo>
                <a:lnTo>
                  <a:pt x="1875" y="557"/>
                </a:lnTo>
                <a:lnTo>
                  <a:pt x="1877" y="558"/>
                </a:lnTo>
                <a:lnTo>
                  <a:pt x="1882" y="559"/>
                </a:lnTo>
                <a:lnTo>
                  <a:pt x="1888" y="559"/>
                </a:lnTo>
                <a:close/>
                <a:moveTo>
                  <a:pt x="2063" y="590"/>
                </a:moveTo>
                <a:lnTo>
                  <a:pt x="2013" y="590"/>
                </a:lnTo>
                <a:lnTo>
                  <a:pt x="2013" y="354"/>
                </a:lnTo>
                <a:lnTo>
                  <a:pt x="2063" y="354"/>
                </a:lnTo>
                <a:lnTo>
                  <a:pt x="2063" y="590"/>
                </a:lnTo>
                <a:close/>
                <a:moveTo>
                  <a:pt x="2197" y="413"/>
                </a:moveTo>
                <a:lnTo>
                  <a:pt x="2197" y="450"/>
                </a:lnTo>
                <a:lnTo>
                  <a:pt x="2164" y="450"/>
                </a:lnTo>
                <a:lnTo>
                  <a:pt x="2164" y="535"/>
                </a:lnTo>
                <a:lnTo>
                  <a:pt x="2164" y="540"/>
                </a:lnTo>
                <a:lnTo>
                  <a:pt x="2165" y="544"/>
                </a:lnTo>
                <a:lnTo>
                  <a:pt x="2166" y="545"/>
                </a:lnTo>
                <a:lnTo>
                  <a:pt x="2167" y="547"/>
                </a:lnTo>
                <a:lnTo>
                  <a:pt x="2169" y="549"/>
                </a:lnTo>
                <a:lnTo>
                  <a:pt x="2171" y="551"/>
                </a:lnTo>
                <a:lnTo>
                  <a:pt x="2174" y="552"/>
                </a:lnTo>
                <a:lnTo>
                  <a:pt x="2177" y="552"/>
                </a:lnTo>
                <a:lnTo>
                  <a:pt x="2181" y="553"/>
                </a:lnTo>
                <a:lnTo>
                  <a:pt x="2188" y="552"/>
                </a:lnTo>
                <a:lnTo>
                  <a:pt x="2193" y="551"/>
                </a:lnTo>
                <a:lnTo>
                  <a:pt x="2201" y="587"/>
                </a:lnTo>
                <a:lnTo>
                  <a:pt x="2190" y="590"/>
                </a:lnTo>
                <a:lnTo>
                  <a:pt x="2183" y="591"/>
                </a:lnTo>
                <a:lnTo>
                  <a:pt x="2174" y="592"/>
                </a:lnTo>
                <a:lnTo>
                  <a:pt x="2168" y="592"/>
                </a:lnTo>
                <a:lnTo>
                  <a:pt x="2161" y="592"/>
                </a:lnTo>
                <a:lnTo>
                  <a:pt x="2156" y="591"/>
                </a:lnTo>
                <a:lnTo>
                  <a:pt x="2150" y="590"/>
                </a:lnTo>
                <a:lnTo>
                  <a:pt x="2145" y="588"/>
                </a:lnTo>
                <a:lnTo>
                  <a:pt x="2140" y="586"/>
                </a:lnTo>
                <a:lnTo>
                  <a:pt x="2135" y="583"/>
                </a:lnTo>
                <a:lnTo>
                  <a:pt x="2131" y="581"/>
                </a:lnTo>
                <a:lnTo>
                  <a:pt x="2127" y="577"/>
                </a:lnTo>
                <a:lnTo>
                  <a:pt x="2124" y="573"/>
                </a:lnTo>
                <a:lnTo>
                  <a:pt x="2121" y="569"/>
                </a:lnTo>
                <a:lnTo>
                  <a:pt x="2119" y="564"/>
                </a:lnTo>
                <a:lnTo>
                  <a:pt x="2117" y="559"/>
                </a:lnTo>
                <a:lnTo>
                  <a:pt x="2116" y="554"/>
                </a:lnTo>
                <a:lnTo>
                  <a:pt x="2115" y="548"/>
                </a:lnTo>
                <a:lnTo>
                  <a:pt x="2115" y="542"/>
                </a:lnTo>
                <a:lnTo>
                  <a:pt x="2115" y="450"/>
                </a:lnTo>
                <a:lnTo>
                  <a:pt x="2091" y="450"/>
                </a:lnTo>
                <a:lnTo>
                  <a:pt x="2091" y="413"/>
                </a:lnTo>
                <a:lnTo>
                  <a:pt x="2115" y="413"/>
                </a:lnTo>
                <a:lnTo>
                  <a:pt x="2115" y="371"/>
                </a:lnTo>
                <a:lnTo>
                  <a:pt x="2164" y="371"/>
                </a:lnTo>
                <a:lnTo>
                  <a:pt x="2164" y="413"/>
                </a:lnTo>
                <a:lnTo>
                  <a:pt x="2197" y="413"/>
                </a:lnTo>
                <a:close/>
                <a:moveTo>
                  <a:pt x="2304" y="593"/>
                </a:moveTo>
                <a:lnTo>
                  <a:pt x="2291" y="592"/>
                </a:lnTo>
                <a:lnTo>
                  <a:pt x="2285" y="591"/>
                </a:lnTo>
                <a:lnTo>
                  <a:pt x="2279" y="590"/>
                </a:lnTo>
                <a:lnTo>
                  <a:pt x="2268" y="587"/>
                </a:lnTo>
                <a:lnTo>
                  <a:pt x="2263" y="584"/>
                </a:lnTo>
                <a:lnTo>
                  <a:pt x="2258" y="582"/>
                </a:lnTo>
                <a:lnTo>
                  <a:pt x="2249" y="575"/>
                </a:lnTo>
                <a:lnTo>
                  <a:pt x="2245" y="572"/>
                </a:lnTo>
                <a:lnTo>
                  <a:pt x="2241" y="568"/>
                </a:lnTo>
                <a:lnTo>
                  <a:pt x="2234" y="559"/>
                </a:lnTo>
                <a:lnTo>
                  <a:pt x="2231" y="555"/>
                </a:lnTo>
                <a:lnTo>
                  <a:pt x="2228" y="550"/>
                </a:lnTo>
                <a:lnTo>
                  <a:pt x="2223" y="539"/>
                </a:lnTo>
                <a:lnTo>
                  <a:pt x="2221" y="533"/>
                </a:lnTo>
                <a:lnTo>
                  <a:pt x="2220" y="527"/>
                </a:lnTo>
                <a:lnTo>
                  <a:pt x="2219" y="521"/>
                </a:lnTo>
                <a:lnTo>
                  <a:pt x="2218" y="515"/>
                </a:lnTo>
                <a:lnTo>
                  <a:pt x="2218" y="509"/>
                </a:lnTo>
                <a:lnTo>
                  <a:pt x="2217" y="502"/>
                </a:lnTo>
                <a:lnTo>
                  <a:pt x="2218" y="495"/>
                </a:lnTo>
                <a:lnTo>
                  <a:pt x="2218" y="489"/>
                </a:lnTo>
                <a:lnTo>
                  <a:pt x="2219" y="482"/>
                </a:lnTo>
                <a:lnTo>
                  <a:pt x="2220" y="476"/>
                </a:lnTo>
                <a:lnTo>
                  <a:pt x="2223" y="465"/>
                </a:lnTo>
                <a:lnTo>
                  <a:pt x="2225" y="459"/>
                </a:lnTo>
                <a:lnTo>
                  <a:pt x="2228" y="454"/>
                </a:lnTo>
                <a:lnTo>
                  <a:pt x="2234" y="444"/>
                </a:lnTo>
                <a:lnTo>
                  <a:pt x="2237" y="440"/>
                </a:lnTo>
                <a:lnTo>
                  <a:pt x="2241" y="436"/>
                </a:lnTo>
                <a:lnTo>
                  <a:pt x="2245" y="432"/>
                </a:lnTo>
                <a:lnTo>
                  <a:pt x="2249" y="428"/>
                </a:lnTo>
                <a:lnTo>
                  <a:pt x="2253" y="425"/>
                </a:lnTo>
                <a:lnTo>
                  <a:pt x="2258" y="422"/>
                </a:lnTo>
                <a:lnTo>
                  <a:pt x="2263" y="419"/>
                </a:lnTo>
                <a:lnTo>
                  <a:pt x="2268" y="417"/>
                </a:lnTo>
                <a:lnTo>
                  <a:pt x="2274" y="415"/>
                </a:lnTo>
                <a:lnTo>
                  <a:pt x="2279" y="413"/>
                </a:lnTo>
                <a:lnTo>
                  <a:pt x="2285" y="412"/>
                </a:lnTo>
                <a:lnTo>
                  <a:pt x="2291" y="411"/>
                </a:lnTo>
                <a:lnTo>
                  <a:pt x="2304" y="411"/>
                </a:lnTo>
                <a:lnTo>
                  <a:pt x="2317" y="411"/>
                </a:lnTo>
                <a:lnTo>
                  <a:pt x="2323" y="412"/>
                </a:lnTo>
                <a:lnTo>
                  <a:pt x="2329" y="413"/>
                </a:lnTo>
                <a:lnTo>
                  <a:pt x="2340" y="417"/>
                </a:lnTo>
                <a:lnTo>
                  <a:pt x="2346" y="419"/>
                </a:lnTo>
                <a:lnTo>
                  <a:pt x="2351" y="422"/>
                </a:lnTo>
                <a:lnTo>
                  <a:pt x="2360" y="428"/>
                </a:lnTo>
                <a:lnTo>
                  <a:pt x="2364" y="432"/>
                </a:lnTo>
                <a:lnTo>
                  <a:pt x="2368" y="436"/>
                </a:lnTo>
                <a:lnTo>
                  <a:pt x="2375" y="444"/>
                </a:lnTo>
                <a:lnTo>
                  <a:pt x="2378" y="449"/>
                </a:lnTo>
                <a:lnTo>
                  <a:pt x="2381" y="454"/>
                </a:lnTo>
                <a:lnTo>
                  <a:pt x="2385" y="465"/>
                </a:lnTo>
                <a:lnTo>
                  <a:pt x="2387" y="470"/>
                </a:lnTo>
                <a:lnTo>
                  <a:pt x="2389" y="476"/>
                </a:lnTo>
                <a:lnTo>
                  <a:pt x="2390" y="482"/>
                </a:lnTo>
                <a:lnTo>
                  <a:pt x="2391" y="489"/>
                </a:lnTo>
                <a:lnTo>
                  <a:pt x="2391" y="495"/>
                </a:lnTo>
                <a:lnTo>
                  <a:pt x="2391" y="502"/>
                </a:lnTo>
                <a:lnTo>
                  <a:pt x="2391" y="509"/>
                </a:lnTo>
                <a:lnTo>
                  <a:pt x="2391" y="515"/>
                </a:lnTo>
                <a:lnTo>
                  <a:pt x="2390" y="521"/>
                </a:lnTo>
                <a:lnTo>
                  <a:pt x="2389" y="527"/>
                </a:lnTo>
                <a:lnTo>
                  <a:pt x="2385" y="539"/>
                </a:lnTo>
                <a:lnTo>
                  <a:pt x="2383" y="544"/>
                </a:lnTo>
                <a:lnTo>
                  <a:pt x="2381" y="550"/>
                </a:lnTo>
                <a:lnTo>
                  <a:pt x="2375" y="559"/>
                </a:lnTo>
                <a:lnTo>
                  <a:pt x="2372" y="564"/>
                </a:lnTo>
                <a:lnTo>
                  <a:pt x="2368" y="568"/>
                </a:lnTo>
                <a:lnTo>
                  <a:pt x="2364" y="572"/>
                </a:lnTo>
                <a:lnTo>
                  <a:pt x="2360" y="575"/>
                </a:lnTo>
                <a:lnTo>
                  <a:pt x="2355" y="579"/>
                </a:lnTo>
                <a:lnTo>
                  <a:pt x="2351" y="582"/>
                </a:lnTo>
                <a:lnTo>
                  <a:pt x="2346" y="584"/>
                </a:lnTo>
                <a:lnTo>
                  <a:pt x="2340" y="587"/>
                </a:lnTo>
                <a:lnTo>
                  <a:pt x="2335" y="589"/>
                </a:lnTo>
                <a:lnTo>
                  <a:pt x="2329" y="590"/>
                </a:lnTo>
                <a:lnTo>
                  <a:pt x="2323" y="591"/>
                </a:lnTo>
                <a:lnTo>
                  <a:pt x="2317" y="592"/>
                </a:lnTo>
                <a:lnTo>
                  <a:pt x="2304" y="593"/>
                </a:lnTo>
                <a:close/>
                <a:moveTo>
                  <a:pt x="2305" y="555"/>
                </a:moveTo>
                <a:lnTo>
                  <a:pt x="2309" y="555"/>
                </a:lnTo>
                <a:lnTo>
                  <a:pt x="2313" y="554"/>
                </a:lnTo>
                <a:lnTo>
                  <a:pt x="2317" y="553"/>
                </a:lnTo>
                <a:lnTo>
                  <a:pt x="2321" y="551"/>
                </a:lnTo>
                <a:lnTo>
                  <a:pt x="2324" y="549"/>
                </a:lnTo>
                <a:lnTo>
                  <a:pt x="2327" y="547"/>
                </a:lnTo>
                <a:lnTo>
                  <a:pt x="2330" y="544"/>
                </a:lnTo>
                <a:lnTo>
                  <a:pt x="2332" y="540"/>
                </a:lnTo>
                <a:lnTo>
                  <a:pt x="2334" y="536"/>
                </a:lnTo>
                <a:lnTo>
                  <a:pt x="2336" y="532"/>
                </a:lnTo>
                <a:lnTo>
                  <a:pt x="2338" y="527"/>
                </a:lnTo>
                <a:lnTo>
                  <a:pt x="2339" y="523"/>
                </a:lnTo>
                <a:lnTo>
                  <a:pt x="2341" y="513"/>
                </a:lnTo>
                <a:lnTo>
                  <a:pt x="2341" y="507"/>
                </a:lnTo>
                <a:lnTo>
                  <a:pt x="2342" y="502"/>
                </a:lnTo>
                <a:lnTo>
                  <a:pt x="2341" y="491"/>
                </a:lnTo>
                <a:lnTo>
                  <a:pt x="2339" y="480"/>
                </a:lnTo>
                <a:lnTo>
                  <a:pt x="2338" y="476"/>
                </a:lnTo>
                <a:lnTo>
                  <a:pt x="2336" y="471"/>
                </a:lnTo>
                <a:lnTo>
                  <a:pt x="2332" y="463"/>
                </a:lnTo>
                <a:lnTo>
                  <a:pt x="2330" y="460"/>
                </a:lnTo>
                <a:lnTo>
                  <a:pt x="2327" y="457"/>
                </a:lnTo>
                <a:lnTo>
                  <a:pt x="2324" y="454"/>
                </a:lnTo>
                <a:lnTo>
                  <a:pt x="2321" y="452"/>
                </a:lnTo>
                <a:lnTo>
                  <a:pt x="2317" y="450"/>
                </a:lnTo>
                <a:lnTo>
                  <a:pt x="2313" y="449"/>
                </a:lnTo>
                <a:lnTo>
                  <a:pt x="2309" y="448"/>
                </a:lnTo>
                <a:lnTo>
                  <a:pt x="2305" y="448"/>
                </a:lnTo>
                <a:lnTo>
                  <a:pt x="2300" y="448"/>
                </a:lnTo>
                <a:lnTo>
                  <a:pt x="2296" y="449"/>
                </a:lnTo>
                <a:lnTo>
                  <a:pt x="2292" y="450"/>
                </a:lnTo>
                <a:lnTo>
                  <a:pt x="2288" y="452"/>
                </a:lnTo>
                <a:lnTo>
                  <a:pt x="2285" y="454"/>
                </a:lnTo>
                <a:lnTo>
                  <a:pt x="2282" y="457"/>
                </a:lnTo>
                <a:lnTo>
                  <a:pt x="2279" y="460"/>
                </a:lnTo>
                <a:lnTo>
                  <a:pt x="2277" y="463"/>
                </a:lnTo>
                <a:lnTo>
                  <a:pt x="2272" y="471"/>
                </a:lnTo>
                <a:lnTo>
                  <a:pt x="2271" y="476"/>
                </a:lnTo>
                <a:lnTo>
                  <a:pt x="2270" y="480"/>
                </a:lnTo>
                <a:lnTo>
                  <a:pt x="2269" y="485"/>
                </a:lnTo>
                <a:lnTo>
                  <a:pt x="2268" y="491"/>
                </a:lnTo>
                <a:lnTo>
                  <a:pt x="2267" y="496"/>
                </a:lnTo>
                <a:lnTo>
                  <a:pt x="2267" y="502"/>
                </a:lnTo>
                <a:lnTo>
                  <a:pt x="2268" y="513"/>
                </a:lnTo>
                <a:lnTo>
                  <a:pt x="2270" y="523"/>
                </a:lnTo>
                <a:lnTo>
                  <a:pt x="2271" y="527"/>
                </a:lnTo>
                <a:lnTo>
                  <a:pt x="2272" y="532"/>
                </a:lnTo>
                <a:lnTo>
                  <a:pt x="2274" y="536"/>
                </a:lnTo>
                <a:lnTo>
                  <a:pt x="2277" y="540"/>
                </a:lnTo>
                <a:lnTo>
                  <a:pt x="2279" y="544"/>
                </a:lnTo>
                <a:lnTo>
                  <a:pt x="2282" y="547"/>
                </a:lnTo>
                <a:lnTo>
                  <a:pt x="2285" y="549"/>
                </a:lnTo>
                <a:lnTo>
                  <a:pt x="2288" y="551"/>
                </a:lnTo>
                <a:lnTo>
                  <a:pt x="2292" y="553"/>
                </a:lnTo>
                <a:lnTo>
                  <a:pt x="2296" y="554"/>
                </a:lnTo>
                <a:lnTo>
                  <a:pt x="2300" y="555"/>
                </a:lnTo>
                <a:lnTo>
                  <a:pt x="2305" y="555"/>
                </a:lnTo>
                <a:close/>
                <a:moveTo>
                  <a:pt x="2539" y="512"/>
                </a:moveTo>
                <a:lnTo>
                  <a:pt x="2430" y="512"/>
                </a:lnTo>
                <a:lnTo>
                  <a:pt x="2430" y="473"/>
                </a:lnTo>
                <a:lnTo>
                  <a:pt x="2539" y="473"/>
                </a:lnTo>
                <a:lnTo>
                  <a:pt x="2539" y="512"/>
                </a:lnTo>
                <a:close/>
                <a:moveTo>
                  <a:pt x="2695" y="514"/>
                </a:moveTo>
                <a:lnTo>
                  <a:pt x="2695" y="413"/>
                </a:lnTo>
                <a:lnTo>
                  <a:pt x="2744" y="413"/>
                </a:lnTo>
                <a:lnTo>
                  <a:pt x="2744" y="590"/>
                </a:lnTo>
                <a:lnTo>
                  <a:pt x="2697" y="590"/>
                </a:lnTo>
                <a:lnTo>
                  <a:pt x="2697" y="558"/>
                </a:lnTo>
                <a:lnTo>
                  <a:pt x="2693" y="565"/>
                </a:lnTo>
                <a:lnTo>
                  <a:pt x="2688" y="572"/>
                </a:lnTo>
                <a:lnTo>
                  <a:pt x="2682" y="577"/>
                </a:lnTo>
                <a:lnTo>
                  <a:pt x="2675" y="583"/>
                </a:lnTo>
                <a:lnTo>
                  <a:pt x="2672" y="585"/>
                </a:lnTo>
                <a:lnTo>
                  <a:pt x="2668" y="587"/>
                </a:lnTo>
                <a:lnTo>
                  <a:pt x="2666" y="588"/>
                </a:lnTo>
                <a:lnTo>
                  <a:pt x="2664" y="588"/>
                </a:lnTo>
                <a:lnTo>
                  <a:pt x="2660" y="590"/>
                </a:lnTo>
                <a:lnTo>
                  <a:pt x="2651" y="591"/>
                </a:lnTo>
                <a:lnTo>
                  <a:pt x="2647" y="592"/>
                </a:lnTo>
                <a:lnTo>
                  <a:pt x="2642" y="592"/>
                </a:lnTo>
                <a:lnTo>
                  <a:pt x="2635" y="592"/>
                </a:lnTo>
                <a:lnTo>
                  <a:pt x="2629" y="591"/>
                </a:lnTo>
                <a:lnTo>
                  <a:pt x="2623" y="589"/>
                </a:lnTo>
                <a:lnTo>
                  <a:pt x="2618" y="588"/>
                </a:lnTo>
                <a:lnTo>
                  <a:pt x="2612" y="585"/>
                </a:lnTo>
                <a:lnTo>
                  <a:pt x="2607" y="582"/>
                </a:lnTo>
                <a:lnTo>
                  <a:pt x="2603" y="578"/>
                </a:lnTo>
                <a:lnTo>
                  <a:pt x="2598" y="574"/>
                </a:lnTo>
                <a:lnTo>
                  <a:pt x="2596" y="572"/>
                </a:lnTo>
                <a:lnTo>
                  <a:pt x="2595" y="570"/>
                </a:lnTo>
                <a:lnTo>
                  <a:pt x="2591" y="564"/>
                </a:lnTo>
                <a:lnTo>
                  <a:pt x="2588" y="559"/>
                </a:lnTo>
                <a:lnTo>
                  <a:pt x="2587" y="556"/>
                </a:lnTo>
                <a:lnTo>
                  <a:pt x="2586" y="553"/>
                </a:lnTo>
                <a:lnTo>
                  <a:pt x="2584" y="547"/>
                </a:lnTo>
                <a:lnTo>
                  <a:pt x="2583" y="540"/>
                </a:lnTo>
                <a:lnTo>
                  <a:pt x="2582" y="533"/>
                </a:lnTo>
                <a:lnTo>
                  <a:pt x="2582" y="525"/>
                </a:lnTo>
                <a:lnTo>
                  <a:pt x="2582" y="413"/>
                </a:lnTo>
                <a:lnTo>
                  <a:pt x="2631" y="413"/>
                </a:lnTo>
                <a:lnTo>
                  <a:pt x="2631" y="517"/>
                </a:lnTo>
                <a:lnTo>
                  <a:pt x="2631" y="524"/>
                </a:lnTo>
                <a:lnTo>
                  <a:pt x="2633" y="531"/>
                </a:lnTo>
                <a:lnTo>
                  <a:pt x="2636" y="536"/>
                </a:lnTo>
                <a:lnTo>
                  <a:pt x="2637" y="539"/>
                </a:lnTo>
                <a:lnTo>
                  <a:pt x="2639" y="541"/>
                </a:lnTo>
                <a:lnTo>
                  <a:pt x="2644" y="545"/>
                </a:lnTo>
                <a:lnTo>
                  <a:pt x="2646" y="547"/>
                </a:lnTo>
                <a:lnTo>
                  <a:pt x="2649" y="548"/>
                </a:lnTo>
                <a:lnTo>
                  <a:pt x="2655" y="550"/>
                </a:lnTo>
                <a:lnTo>
                  <a:pt x="2658" y="550"/>
                </a:lnTo>
                <a:lnTo>
                  <a:pt x="2661" y="551"/>
                </a:lnTo>
                <a:lnTo>
                  <a:pt x="2668" y="550"/>
                </a:lnTo>
                <a:lnTo>
                  <a:pt x="2674" y="548"/>
                </a:lnTo>
                <a:lnTo>
                  <a:pt x="2680" y="545"/>
                </a:lnTo>
                <a:lnTo>
                  <a:pt x="2685" y="541"/>
                </a:lnTo>
                <a:lnTo>
                  <a:pt x="2687" y="539"/>
                </a:lnTo>
                <a:lnTo>
                  <a:pt x="2689" y="536"/>
                </a:lnTo>
                <a:lnTo>
                  <a:pt x="2693" y="530"/>
                </a:lnTo>
                <a:lnTo>
                  <a:pt x="2695" y="523"/>
                </a:lnTo>
                <a:lnTo>
                  <a:pt x="2695" y="519"/>
                </a:lnTo>
                <a:lnTo>
                  <a:pt x="2695" y="514"/>
                </a:lnTo>
                <a:close/>
                <a:moveTo>
                  <a:pt x="2834" y="487"/>
                </a:moveTo>
                <a:lnTo>
                  <a:pt x="2834" y="590"/>
                </a:lnTo>
                <a:lnTo>
                  <a:pt x="2785" y="590"/>
                </a:lnTo>
                <a:lnTo>
                  <a:pt x="2785" y="413"/>
                </a:lnTo>
                <a:lnTo>
                  <a:pt x="2832" y="413"/>
                </a:lnTo>
                <a:lnTo>
                  <a:pt x="2832" y="444"/>
                </a:lnTo>
                <a:lnTo>
                  <a:pt x="2837" y="437"/>
                </a:lnTo>
                <a:lnTo>
                  <a:pt x="2842" y="430"/>
                </a:lnTo>
                <a:lnTo>
                  <a:pt x="2847" y="425"/>
                </a:lnTo>
                <a:lnTo>
                  <a:pt x="2854" y="420"/>
                </a:lnTo>
                <a:lnTo>
                  <a:pt x="2861" y="416"/>
                </a:lnTo>
                <a:lnTo>
                  <a:pt x="2865" y="414"/>
                </a:lnTo>
                <a:lnTo>
                  <a:pt x="2869" y="413"/>
                </a:lnTo>
                <a:lnTo>
                  <a:pt x="2878" y="411"/>
                </a:lnTo>
                <a:lnTo>
                  <a:pt x="2882" y="411"/>
                </a:lnTo>
                <a:lnTo>
                  <a:pt x="2887" y="411"/>
                </a:lnTo>
                <a:lnTo>
                  <a:pt x="2894" y="411"/>
                </a:lnTo>
                <a:lnTo>
                  <a:pt x="2900" y="412"/>
                </a:lnTo>
                <a:lnTo>
                  <a:pt x="2906" y="413"/>
                </a:lnTo>
                <a:lnTo>
                  <a:pt x="2912" y="415"/>
                </a:lnTo>
                <a:lnTo>
                  <a:pt x="2917" y="418"/>
                </a:lnTo>
                <a:lnTo>
                  <a:pt x="2922" y="421"/>
                </a:lnTo>
                <a:lnTo>
                  <a:pt x="2927" y="424"/>
                </a:lnTo>
                <a:lnTo>
                  <a:pt x="2932" y="428"/>
                </a:lnTo>
                <a:lnTo>
                  <a:pt x="2935" y="433"/>
                </a:lnTo>
                <a:lnTo>
                  <a:pt x="2939" y="438"/>
                </a:lnTo>
                <a:lnTo>
                  <a:pt x="2942" y="444"/>
                </a:lnTo>
                <a:lnTo>
                  <a:pt x="2943" y="446"/>
                </a:lnTo>
                <a:lnTo>
                  <a:pt x="2944" y="449"/>
                </a:lnTo>
                <a:lnTo>
                  <a:pt x="2946" y="456"/>
                </a:lnTo>
                <a:lnTo>
                  <a:pt x="2947" y="462"/>
                </a:lnTo>
                <a:lnTo>
                  <a:pt x="2948" y="470"/>
                </a:lnTo>
                <a:lnTo>
                  <a:pt x="2948" y="477"/>
                </a:lnTo>
                <a:lnTo>
                  <a:pt x="2948" y="590"/>
                </a:lnTo>
                <a:lnTo>
                  <a:pt x="2899" y="590"/>
                </a:lnTo>
                <a:lnTo>
                  <a:pt x="2899" y="486"/>
                </a:lnTo>
                <a:lnTo>
                  <a:pt x="2899" y="478"/>
                </a:lnTo>
                <a:lnTo>
                  <a:pt x="2898" y="475"/>
                </a:lnTo>
                <a:lnTo>
                  <a:pt x="2897" y="471"/>
                </a:lnTo>
                <a:lnTo>
                  <a:pt x="2895" y="466"/>
                </a:lnTo>
                <a:lnTo>
                  <a:pt x="2893" y="463"/>
                </a:lnTo>
                <a:lnTo>
                  <a:pt x="2891" y="461"/>
                </a:lnTo>
                <a:lnTo>
                  <a:pt x="2886" y="457"/>
                </a:lnTo>
                <a:lnTo>
                  <a:pt x="2884" y="455"/>
                </a:lnTo>
                <a:lnTo>
                  <a:pt x="2881" y="454"/>
                </a:lnTo>
                <a:lnTo>
                  <a:pt x="2875" y="452"/>
                </a:lnTo>
                <a:lnTo>
                  <a:pt x="2871" y="451"/>
                </a:lnTo>
                <a:lnTo>
                  <a:pt x="2868" y="451"/>
                </a:lnTo>
                <a:lnTo>
                  <a:pt x="2861" y="452"/>
                </a:lnTo>
                <a:lnTo>
                  <a:pt x="2854" y="454"/>
                </a:lnTo>
                <a:lnTo>
                  <a:pt x="2851" y="455"/>
                </a:lnTo>
                <a:lnTo>
                  <a:pt x="2849" y="457"/>
                </a:lnTo>
                <a:lnTo>
                  <a:pt x="2846" y="459"/>
                </a:lnTo>
                <a:lnTo>
                  <a:pt x="2844" y="461"/>
                </a:lnTo>
                <a:lnTo>
                  <a:pt x="2842" y="463"/>
                </a:lnTo>
                <a:lnTo>
                  <a:pt x="2840" y="466"/>
                </a:lnTo>
                <a:lnTo>
                  <a:pt x="2838" y="469"/>
                </a:lnTo>
                <a:lnTo>
                  <a:pt x="2837" y="472"/>
                </a:lnTo>
                <a:lnTo>
                  <a:pt x="2835" y="479"/>
                </a:lnTo>
                <a:lnTo>
                  <a:pt x="2834" y="483"/>
                </a:lnTo>
                <a:lnTo>
                  <a:pt x="2834" y="487"/>
                </a:lnTo>
                <a:close/>
                <a:moveTo>
                  <a:pt x="3014" y="390"/>
                </a:moveTo>
                <a:lnTo>
                  <a:pt x="3008" y="390"/>
                </a:lnTo>
                <a:lnTo>
                  <a:pt x="3004" y="388"/>
                </a:lnTo>
                <a:lnTo>
                  <a:pt x="2999" y="386"/>
                </a:lnTo>
                <a:lnTo>
                  <a:pt x="2995" y="383"/>
                </a:lnTo>
                <a:lnTo>
                  <a:pt x="2992" y="379"/>
                </a:lnTo>
                <a:lnTo>
                  <a:pt x="2989" y="375"/>
                </a:lnTo>
                <a:lnTo>
                  <a:pt x="2988" y="370"/>
                </a:lnTo>
                <a:lnTo>
                  <a:pt x="2987" y="365"/>
                </a:lnTo>
                <a:lnTo>
                  <a:pt x="2988" y="360"/>
                </a:lnTo>
                <a:lnTo>
                  <a:pt x="2989" y="356"/>
                </a:lnTo>
                <a:lnTo>
                  <a:pt x="2992" y="352"/>
                </a:lnTo>
                <a:lnTo>
                  <a:pt x="2995" y="348"/>
                </a:lnTo>
                <a:lnTo>
                  <a:pt x="2999" y="345"/>
                </a:lnTo>
                <a:lnTo>
                  <a:pt x="3004" y="342"/>
                </a:lnTo>
                <a:lnTo>
                  <a:pt x="3008" y="341"/>
                </a:lnTo>
                <a:lnTo>
                  <a:pt x="3014" y="341"/>
                </a:lnTo>
                <a:lnTo>
                  <a:pt x="3019" y="341"/>
                </a:lnTo>
                <a:lnTo>
                  <a:pt x="3024" y="342"/>
                </a:lnTo>
                <a:lnTo>
                  <a:pt x="3028" y="345"/>
                </a:lnTo>
                <a:lnTo>
                  <a:pt x="3032" y="348"/>
                </a:lnTo>
                <a:lnTo>
                  <a:pt x="3036" y="352"/>
                </a:lnTo>
                <a:lnTo>
                  <a:pt x="3038" y="356"/>
                </a:lnTo>
                <a:lnTo>
                  <a:pt x="3040" y="360"/>
                </a:lnTo>
                <a:lnTo>
                  <a:pt x="3040" y="365"/>
                </a:lnTo>
                <a:lnTo>
                  <a:pt x="3040" y="370"/>
                </a:lnTo>
                <a:lnTo>
                  <a:pt x="3038" y="375"/>
                </a:lnTo>
                <a:lnTo>
                  <a:pt x="3036" y="379"/>
                </a:lnTo>
                <a:lnTo>
                  <a:pt x="3032" y="383"/>
                </a:lnTo>
                <a:lnTo>
                  <a:pt x="3028" y="386"/>
                </a:lnTo>
                <a:lnTo>
                  <a:pt x="3024" y="388"/>
                </a:lnTo>
                <a:lnTo>
                  <a:pt x="3019" y="390"/>
                </a:lnTo>
                <a:lnTo>
                  <a:pt x="3014" y="390"/>
                </a:lnTo>
                <a:close/>
                <a:moveTo>
                  <a:pt x="2989" y="413"/>
                </a:moveTo>
                <a:lnTo>
                  <a:pt x="3038" y="413"/>
                </a:lnTo>
                <a:lnTo>
                  <a:pt x="3038" y="590"/>
                </a:lnTo>
                <a:lnTo>
                  <a:pt x="2989" y="590"/>
                </a:lnTo>
                <a:lnTo>
                  <a:pt x="2989" y="413"/>
                </a:lnTo>
                <a:close/>
                <a:moveTo>
                  <a:pt x="3242" y="413"/>
                </a:moveTo>
                <a:lnTo>
                  <a:pt x="3180" y="590"/>
                </a:lnTo>
                <a:lnTo>
                  <a:pt x="3125" y="590"/>
                </a:lnTo>
                <a:lnTo>
                  <a:pt x="3063" y="413"/>
                </a:lnTo>
                <a:lnTo>
                  <a:pt x="3115" y="413"/>
                </a:lnTo>
                <a:lnTo>
                  <a:pt x="3151" y="539"/>
                </a:lnTo>
                <a:lnTo>
                  <a:pt x="3190" y="413"/>
                </a:lnTo>
                <a:lnTo>
                  <a:pt x="3242" y="413"/>
                </a:lnTo>
                <a:close/>
                <a:moveTo>
                  <a:pt x="3340" y="593"/>
                </a:moveTo>
                <a:lnTo>
                  <a:pt x="3333" y="593"/>
                </a:lnTo>
                <a:lnTo>
                  <a:pt x="3327" y="592"/>
                </a:lnTo>
                <a:lnTo>
                  <a:pt x="3315" y="590"/>
                </a:lnTo>
                <a:lnTo>
                  <a:pt x="3309" y="589"/>
                </a:lnTo>
                <a:lnTo>
                  <a:pt x="3303" y="587"/>
                </a:lnTo>
                <a:lnTo>
                  <a:pt x="3293" y="582"/>
                </a:lnTo>
                <a:lnTo>
                  <a:pt x="3288" y="579"/>
                </a:lnTo>
                <a:lnTo>
                  <a:pt x="3284" y="576"/>
                </a:lnTo>
                <a:lnTo>
                  <a:pt x="3279" y="572"/>
                </a:lnTo>
                <a:lnTo>
                  <a:pt x="3276" y="569"/>
                </a:lnTo>
                <a:lnTo>
                  <a:pt x="3269" y="560"/>
                </a:lnTo>
                <a:lnTo>
                  <a:pt x="3266" y="555"/>
                </a:lnTo>
                <a:lnTo>
                  <a:pt x="3263" y="550"/>
                </a:lnTo>
                <a:lnTo>
                  <a:pt x="3258" y="540"/>
                </a:lnTo>
                <a:lnTo>
                  <a:pt x="3256" y="534"/>
                </a:lnTo>
                <a:lnTo>
                  <a:pt x="3255" y="528"/>
                </a:lnTo>
                <a:lnTo>
                  <a:pt x="3254" y="522"/>
                </a:lnTo>
                <a:lnTo>
                  <a:pt x="3253" y="516"/>
                </a:lnTo>
                <a:lnTo>
                  <a:pt x="3252" y="509"/>
                </a:lnTo>
                <a:lnTo>
                  <a:pt x="3252" y="502"/>
                </a:lnTo>
                <a:lnTo>
                  <a:pt x="3252" y="495"/>
                </a:lnTo>
                <a:lnTo>
                  <a:pt x="3253" y="489"/>
                </a:lnTo>
                <a:lnTo>
                  <a:pt x="3254" y="483"/>
                </a:lnTo>
                <a:lnTo>
                  <a:pt x="3255" y="477"/>
                </a:lnTo>
                <a:lnTo>
                  <a:pt x="3258" y="465"/>
                </a:lnTo>
                <a:lnTo>
                  <a:pt x="3260" y="459"/>
                </a:lnTo>
                <a:lnTo>
                  <a:pt x="3263" y="454"/>
                </a:lnTo>
                <a:lnTo>
                  <a:pt x="3269" y="445"/>
                </a:lnTo>
                <a:lnTo>
                  <a:pt x="3272" y="440"/>
                </a:lnTo>
                <a:lnTo>
                  <a:pt x="3275" y="436"/>
                </a:lnTo>
                <a:lnTo>
                  <a:pt x="3279" y="432"/>
                </a:lnTo>
                <a:lnTo>
                  <a:pt x="3283" y="428"/>
                </a:lnTo>
                <a:lnTo>
                  <a:pt x="3293" y="422"/>
                </a:lnTo>
                <a:lnTo>
                  <a:pt x="3297" y="419"/>
                </a:lnTo>
                <a:lnTo>
                  <a:pt x="3303" y="417"/>
                </a:lnTo>
                <a:lnTo>
                  <a:pt x="3308" y="415"/>
                </a:lnTo>
                <a:lnTo>
                  <a:pt x="3314" y="413"/>
                </a:lnTo>
                <a:lnTo>
                  <a:pt x="3319" y="412"/>
                </a:lnTo>
                <a:lnTo>
                  <a:pt x="3325" y="411"/>
                </a:lnTo>
                <a:lnTo>
                  <a:pt x="3338" y="411"/>
                </a:lnTo>
                <a:lnTo>
                  <a:pt x="3349" y="411"/>
                </a:lnTo>
                <a:lnTo>
                  <a:pt x="3360" y="413"/>
                </a:lnTo>
                <a:lnTo>
                  <a:pt x="3365" y="414"/>
                </a:lnTo>
                <a:lnTo>
                  <a:pt x="3370" y="416"/>
                </a:lnTo>
                <a:lnTo>
                  <a:pt x="3380" y="421"/>
                </a:lnTo>
                <a:lnTo>
                  <a:pt x="3389" y="426"/>
                </a:lnTo>
                <a:lnTo>
                  <a:pt x="3393" y="429"/>
                </a:lnTo>
                <a:lnTo>
                  <a:pt x="3397" y="433"/>
                </a:lnTo>
                <a:lnTo>
                  <a:pt x="3404" y="441"/>
                </a:lnTo>
                <a:lnTo>
                  <a:pt x="3407" y="446"/>
                </a:lnTo>
                <a:lnTo>
                  <a:pt x="3410" y="450"/>
                </a:lnTo>
                <a:lnTo>
                  <a:pt x="3412" y="456"/>
                </a:lnTo>
                <a:lnTo>
                  <a:pt x="3415" y="461"/>
                </a:lnTo>
                <a:lnTo>
                  <a:pt x="3417" y="467"/>
                </a:lnTo>
                <a:lnTo>
                  <a:pt x="3418" y="473"/>
                </a:lnTo>
                <a:lnTo>
                  <a:pt x="3419" y="479"/>
                </a:lnTo>
                <a:lnTo>
                  <a:pt x="3420" y="486"/>
                </a:lnTo>
                <a:lnTo>
                  <a:pt x="3421" y="493"/>
                </a:lnTo>
                <a:lnTo>
                  <a:pt x="3421" y="500"/>
                </a:lnTo>
                <a:lnTo>
                  <a:pt x="3421" y="514"/>
                </a:lnTo>
                <a:lnTo>
                  <a:pt x="3301" y="514"/>
                </a:lnTo>
                <a:lnTo>
                  <a:pt x="3301" y="519"/>
                </a:lnTo>
                <a:lnTo>
                  <a:pt x="3301" y="523"/>
                </a:lnTo>
                <a:lnTo>
                  <a:pt x="3302" y="528"/>
                </a:lnTo>
                <a:lnTo>
                  <a:pt x="3303" y="532"/>
                </a:lnTo>
                <a:lnTo>
                  <a:pt x="3307" y="539"/>
                </a:lnTo>
                <a:lnTo>
                  <a:pt x="3309" y="542"/>
                </a:lnTo>
                <a:lnTo>
                  <a:pt x="3311" y="545"/>
                </a:lnTo>
                <a:lnTo>
                  <a:pt x="3314" y="548"/>
                </a:lnTo>
                <a:lnTo>
                  <a:pt x="3317" y="550"/>
                </a:lnTo>
                <a:lnTo>
                  <a:pt x="3321" y="552"/>
                </a:lnTo>
                <a:lnTo>
                  <a:pt x="3324" y="554"/>
                </a:lnTo>
                <a:lnTo>
                  <a:pt x="3328" y="555"/>
                </a:lnTo>
                <a:lnTo>
                  <a:pt x="3332" y="556"/>
                </a:lnTo>
                <a:lnTo>
                  <a:pt x="3341" y="557"/>
                </a:lnTo>
                <a:lnTo>
                  <a:pt x="3347" y="556"/>
                </a:lnTo>
                <a:lnTo>
                  <a:pt x="3352" y="555"/>
                </a:lnTo>
                <a:lnTo>
                  <a:pt x="3357" y="554"/>
                </a:lnTo>
                <a:lnTo>
                  <a:pt x="3362" y="551"/>
                </a:lnTo>
                <a:lnTo>
                  <a:pt x="3364" y="550"/>
                </a:lnTo>
                <a:lnTo>
                  <a:pt x="3366" y="548"/>
                </a:lnTo>
                <a:lnTo>
                  <a:pt x="3370" y="545"/>
                </a:lnTo>
                <a:lnTo>
                  <a:pt x="3372" y="541"/>
                </a:lnTo>
                <a:lnTo>
                  <a:pt x="3375" y="536"/>
                </a:lnTo>
                <a:lnTo>
                  <a:pt x="3420" y="539"/>
                </a:lnTo>
                <a:lnTo>
                  <a:pt x="3418" y="545"/>
                </a:lnTo>
                <a:lnTo>
                  <a:pt x="3416" y="551"/>
                </a:lnTo>
                <a:lnTo>
                  <a:pt x="3414" y="556"/>
                </a:lnTo>
                <a:lnTo>
                  <a:pt x="3411" y="561"/>
                </a:lnTo>
                <a:lnTo>
                  <a:pt x="3407" y="566"/>
                </a:lnTo>
                <a:lnTo>
                  <a:pt x="3403" y="570"/>
                </a:lnTo>
                <a:lnTo>
                  <a:pt x="3399" y="575"/>
                </a:lnTo>
                <a:lnTo>
                  <a:pt x="3394" y="578"/>
                </a:lnTo>
                <a:lnTo>
                  <a:pt x="3388" y="582"/>
                </a:lnTo>
                <a:lnTo>
                  <a:pt x="3382" y="585"/>
                </a:lnTo>
                <a:lnTo>
                  <a:pt x="3376" y="587"/>
                </a:lnTo>
                <a:lnTo>
                  <a:pt x="3370" y="589"/>
                </a:lnTo>
                <a:lnTo>
                  <a:pt x="3366" y="590"/>
                </a:lnTo>
                <a:lnTo>
                  <a:pt x="3363" y="591"/>
                </a:lnTo>
                <a:lnTo>
                  <a:pt x="3355" y="592"/>
                </a:lnTo>
                <a:lnTo>
                  <a:pt x="3348" y="593"/>
                </a:lnTo>
                <a:lnTo>
                  <a:pt x="3340" y="593"/>
                </a:lnTo>
                <a:close/>
                <a:moveTo>
                  <a:pt x="3301" y="483"/>
                </a:moveTo>
                <a:lnTo>
                  <a:pt x="3375" y="483"/>
                </a:lnTo>
                <a:lnTo>
                  <a:pt x="3375" y="480"/>
                </a:lnTo>
                <a:lnTo>
                  <a:pt x="3374" y="476"/>
                </a:lnTo>
                <a:lnTo>
                  <a:pt x="3373" y="472"/>
                </a:lnTo>
                <a:lnTo>
                  <a:pt x="3372" y="469"/>
                </a:lnTo>
                <a:lnTo>
                  <a:pt x="3371" y="466"/>
                </a:lnTo>
                <a:lnTo>
                  <a:pt x="3369" y="463"/>
                </a:lnTo>
                <a:lnTo>
                  <a:pt x="3367" y="460"/>
                </a:lnTo>
                <a:lnTo>
                  <a:pt x="3365" y="457"/>
                </a:lnTo>
                <a:lnTo>
                  <a:pt x="3359" y="453"/>
                </a:lnTo>
                <a:lnTo>
                  <a:pt x="3353" y="450"/>
                </a:lnTo>
                <a:lnTo>
                  <a:pt x="3346" y="448"/>
                </a:lnTo>
                <a:lnTo>
                  <a:pt x="3339" y="447"/>
                </a:lnTo>
                <a:lnTo>
                  <a:pt x="3331" y="448"/>
                </a:lnTo>
                <a:lnTo>
                  <a:pt x="3327" y="449"/>
                </a:lnTo>
                <a:lnTo>
                  <a:pt x="3324" y="450"/>
                </a:lnTo>
                <a:lnTo>
                  <a:pt x="3317" y="453"/>
                </a:lnTo>
                <a:lnTo>
                  <a:pt x="3315" y="455"/>
                </a:lnTo>
                <a:lnTo>
                  <a:pt x="3312" y="458"/>
                </a:lnTo>
                <a:lnTo>
                  <a:pt x="3307" y="463"/>
                </a:lnTo>
                <a:lnTo>
                  <a:pt x="3304" y="470"/>
                </a:lnTo>
                <a:lnTo>
                  <a:pt x="3303" y="473"/>
                </a:lnTo>
                <a:lnTo>
                  <a:pt x="3302" y="476"/>
                </a:lnTo>
                <a:lnTo>
                  <a:pt x="3301" y="483"/>
                </a:lnTo>
                <a:close/>
                <a:moveTo>
                  <a:pt x="3456" y="590"/>
                </a:moveTo>
                <a:lnTo>
                  <a:pt x="3456" y="413"/>
                </a:lnTo>
                <a:lnTo>
                  <a:pt x="3503" y="413"/>
                </a:lnTo>
                <a:lnTo>
                  <a:pt x="3503" y="444"/>
                </a:lnTo>
                <a:lnTo>
                  <a:pt x="3507" y="436"/>
                </a:lnTo>
                <a:lnTo>
                  <a:pt x="3511" y="429"/>
                </a:lnTo>
                <a:lnTo>
                  <a:pt x="3516" y="424"/>
                </a:lnTo>
                <a:lnTo>
                  <a:pt x="3521" y="419"/>
                </a:lnTo>
                <a:lnTo>
                  <a:pt x="3524" y="417"/>
                </a:lnTo>
                <a:lnTo>
                  <a:pt x="3527" y="415"/>
                </a:lnTo>
                <a:lnTo>
                  <a:pt x="3534" y="413"/>
                </a:lnTo>
                <a:lnTo>
                  <a:pt x="3540" y="411"/>
                </a:lnTo>
                <a:lnTo>
                  <a:pt x="3548" y="410"/>
                </a:lnTo>
                <a:lnTo>
                  <a:pt x="3556" y="411"/>
                </a:lnTo>
                <a:lnTo>
                  <a:pt x="3563" y="412"/>
                </a:lnTo>
                <a:lnTo>
                  <a:pt x="3563" y="456"/>
                </a:lnTo>
                <a:lnTo>
                  <a:pt x="3559" y="455"/>
                </a:lnTo>
                <a:lnTo>
                  <a:pt x="3554" y="454"/>
                </a:lnTo>
                <a:lnTo>
                  <a:pt x="3542" y="453"/>
                </a:lnTo>
                <a:lnTo>
                  <a:pt x="3535" y="454"/>
                </a:lnTo>
                <a:lnTo>
                  <a:pt x="3531" y="454"/>
                </a:lnTo>
                <a:lnTo>
                  <a:pt x="3528" y="456"/>
                </a:lnTo>
                <a:lnTo>
                  <a:pt x="3524" y="457"/>
                </a:lnTo>
                <a:lnTo>
                  <a:pt x="3521" y="459"/>
                </a:lnTo>
                <a:lnTo>
                  <a:pt x="3518" y="461"/>
                </a:lnTo>
                <a:lnTo>
                  <a:pt x="3515" y="463"/>
                </a:lnTo>
                <a:lnTo>
                  <a:pt x="3511" y="469"/>
                </a:lnTo>
                <a:lnTo>
                  <a:pt x="3509" y="472"/>
                </a:lnTo>
                <a:lnTo>
                  <a:pt x="3508" y="475"/>
                </a:lnTo>
                <a:lnTo>
                  <a:pt x="3506" y="478"/>
                </a:lnTo>
                <a:lnTo>
                  <a:pt x="3506" y="482"/>
                </a:lnTo>
                <a:lnTo>
                  <a:pt x="3505" y="486"/>
                </a:lnTo>
                <a:lnTo>
                  <a:pt x="3505" y="490"/>
                </a:lnTo>
                <a:lnTo>
                  <a:pt x="3505" y="590"/>
                </a:lnTo>
                <a:lnTo>
                  <a:pt x="3456" y="590"/>
                </a:lnTo>
                <a:close/>
                <a:moveTo>
                  <a:pt x="3736" y="463"/>
                </a:moveTo>
                <a:lnTo>
                  <a:pt x="3692" y="466"/>
                </a:lnTo>
                <a:lnTo>
                  <a:pt x="3690" y="462"/>
                </a:lnTo>
                <a:lnTo>
                  <a:pt x="3688" y="458"/>
                </a:lnTo>
                <a:lnTo>
                  <a:pt x="3686" y="455"/>
                </a:lnTo>
                <a:lnTo>
                  <a:pt x="3682" y="451"/>
                </a:lnTo>
                <a:lnTo>
                  <a:pt x="3678" y="449"/>
                </a:lnTo>
                <a:lnTo>
                  <a:pt x="3673" y="447"/>
                </a:lnTo>
                <a:lnTo>
                  <a:pt x="3668" y="446"/>
                </a:lnTo>
                <a:lnTo>
                  <a:pt x="3662" y="445"/>
                </a:lnTo>
                <a:lnTo>
                  <a:pt x="3656" y="446"/>
                </a:lnTo>
                <a:lnTo>
                  <a:pt x="3651" y="447"/>
                </a:lnTo>
                <a:lnTo>
                  <a:pt x="3647" y="448"/>
                </a:lnTo>
                <a:lnTo>
                  <a:pt x="3643" y="450"/>
                </a:lnTo>
                <a:lnTo>
                  <a:pt x="3639" y="453"/>
                </a:lnTo>
                <a:lnTo>
                  <a:pt x="3637" y="456"/>
                </a:lnTo>
                <a:lnTo>
                  <a:pt x="3635" y="459"/>
                </a:lnTo>
                <a:lnTo>
                  <a:pt x="3635" y="463"/>
                </a:lnTo>
                <a:lnTo>
                  <a:pt x="3635" y="466"/>
                </a:lnTo>
                <a:lnTo>
                  <a:pt x="3636" y="469"/>
                </a:lnTo>
                <a:lnTo>
                  <a:pt x="3638" y="471"/>
                </a:lnTo>
                <a:lnTo>
                  <a:pt x="3640" y="474"/>
                </a:lnTo>
                <a:lnTo>
                  <a:pt x="3643" y="476"/>
                </a:lnTo>
                <a:lnTo>
                  <a:pt x="3647" y="478"/>
                </a:lnTo>
                <a:lnTo>
                  <a:pt x="3652" y="479"/>
                </a:lnTo>
                <a:lnTo>
                  <a:pt x="3657" y="481"/>
                </a:lnTo>
                <a:lnTo>
                  <a:pt x="3689" y="487"/>
                </a:lnTo>
                <a:lnTo>
                  <a:pt x="3696" y="488"/>
                </a:lnTo>
                <a:lnTo>
                  <a:pt x="3701" y="490"/>
                </a:lnTo>
                <a:lnTo>
                  <a:pt x="3707" y="492"/>
                </a:lnTo>
                <a:lnTo>
                  <a:pt x="3712" y="494"/>
                </a:lnTo>
                <a:lnTo>
                  <a:pt x="3720" y="499"/>
                </a:lnTo>
                <a:lnTo>
                  <a:pt x="3728" y="504"/>
                </a:lnTo>
                <a:lnTo>
                  <a:pt x="3731" y="507"/>
                </a:lnTo>
                <a:lnTo>
                  <a:pt x="3733" y="511"/>
                </a:lnTo>
                <a:lnTo>
                  <a:pt x="3735" y="514"/>
                </a:lnTo>
                <a:lnTo>
                  <a:pt x="3737" y="518"/>
                </a:lnTo>
                <a:lnTo>
                  <a:pt x="3740" y="526"/>
                </a:lnTo>
                <a:lnTo>
                  <a:pt x="3740" y="530"/>
                </a:lnTo>
                <a:lnTo>
                  <a:pt x="3740" y="535"/>
                </a:lnTo>
                <a:lnTo>
                  <a:pt x="3740" y="539"/>
                </a:lnTo>
                <a:lnTo>
                  <a:pt x="3740" y="543"/>
                </a:lnTo>
                <a:lnTo>
                  <a:pt x="3739" y="547"/>
                </a:lnTo>
                <a:lnTo>
                  <a:pt x="3738" y="551"/>
                </a:lnTo>
                <a:lnTo>
                  <a:pt x="3736" y="555"/>
                </a:lnTo>
                <a:lnTo>
                  <a:pt x="3735" y="559"/>
                </a:lnTo>
                <a:lnTo>
                  <a:pt x="3733" y="562"/>
                </a:lnTo>
                <a:lnTo>
                  <a:pt x="3730" y="565"/>
                </a:lnTo>
                <a:lnTo>
                  <a:pt x="3725" y="572"/>
                </a:lnTo>
                <a:lnTo>
                  <a:pt x="3718" y="577"/>
                </a:lnTo>
                <a:lnTo>
                  <a:pt x="3711" y="582"/>
                </a:lnTo>
                <a:lnTo>
                  <a:pt x="3702" y="586"/>
                </a:lnTo>
                <a:lnTo>
                  <a:pt x="3693" y="589"/>
                </a:lnTo>
                <a:lnTo>
                  <a:pt x="3683" y="591"/>
                </a:lnTo>
                <a:lnTo>
                  <a:pt x="3673" y="593"/>
                </a:lnTo>
                <a:lnTo>
                  <a:pt x="3662" y="593"/>
                </a:lnTo>
                <a:lnTo>
                  <a:pt x="3653" y="593"/>
                </a:lnTo>
                <a:lnTo>
                  <a:pt x="3645" y="592"/>
                </a:lnTo>
                <a:lnTo>
                  <a:pt x="3637" y="591"/>
                </a:lnTo>
                <a:lnTo>
                  <a:pt x="3630" y="589"/>
                </a:lnTo>
                <a:lnTo>
                  <a:pt x="3623" y="587"/>
                </a:lnTo>
                <a:lnTo>
                  <a:pt x="3617" y="585"/>
                </a:lnTo>
                <a:lnTo>
                  <a:pt x="3611" y="582"/>
                </a:lnTo>
                <a:lnTo>
                  <a:pt x="3606" y="578"/>
                </a:lnTo>
                <a:lnTo>
                  <a:pt x="3601" y="575"/>
                </a:lnTo>
                <a:lnTo>
                  <a:pt x="3596" y="570"/>
                </a:lnTo>
                <a:lnTo>
                  <a:pt x="3593" y="566"/>
                </a:lnTo>
                <a:lnTo>
                  <a:pt x="3589" y="561"/>
                </a:lnTo>
                <a:lnTo>
                  <a:pt x="3587" y="556"/>
                </a:lnTo>
                <a:lnTo>
                  <a:pt x="3584" y="550"/>
                </a:lnTo>
                <a:lnTo>
                  <a:pt x="3583" y="545"/>
                </a:lnTo>
                <a:lnTo>
                  <a:pt x="3582" y="538"/>
                </a:lnTo>
                <a:lnTo>
                  <a:pt x="3630" y="536"/>
                </a:lnTo>
                <a:lnTo>
                  <a:pt x="3631" y="541"/>
                </a:lnTo>
                <a:lnTo>
                  <a:pt x="3634" y="545"/>
                </a:lnTo>
                <a:lnTo>
                  <a:pt x="3637" y="549"/>
                </a:lnTo>
                <a:lnTo>
                  <a:pt x="3640" y="552"/>
                </a:lnTo>
                <a:lnTo>
                  <a:pt x="3645" y="555"/>
                </a:lnTo>
                <a:lnTo>
                  <a:pt x="3650" y="556"/>
                </a:lnTo>
                <a:lnTo>
                  <a:pt x="3656" y="557"/>
                </a:lnTo>
                <a:lnTo>
                  <a:pt x="3662" y="558"/>
                </a:lnTo>
                <a:lnTo>
                  <a:pt x="3668" y="557"/>
                </a:lnTo>
                <a:lnTo>
                  <a:pt x="3673" y="557"/>
                </a:lnTo>
                <a:lnTo>
                  <a:pt x="3678" y="555"/>
                </a:lnTo>
                <a:lnTo>
                  <a:pt x="3681" y="554"/>
                </a:lnTo>
                <a:lnTo>
                  <a:pt x="3683" y="553"/>
                </a:lnTo>
                <a:lnTo>
                  <a:pt x="3686" y="550"/>
                </a:lnTo>
                <a:lnTo>
                  <a:pt x="3689" y="547"/>
                </a:lnTo>
                <a:lnTo>
                  <a:pt x="3689" y="545"/>
                </a:lnTo>
                <a:lnTo>
                  <a:pt x="3690" y="544"/>
                </a:lnTo>
                <a:lnTo>
                  <a:pt x="3691" y="540"/>
                </a:lnTo>
                <a:lnTo>
                  <a:pt x="3690" y="537"/>
                </a:lnTo>
                <a:lnTo>
                  <a:pt x="3689" y="534"/>
                </a:lnTo>
                <a:lnTo>
                  <a:pt x="3687" y="531"/>
                </a:lnTo>
                <a:lnTo>
                  <a:pt x="3685" y="529"/>
                </a:lnTo>
                <a:lnTo>
                  <a:pt x="3682" y="527"/>
                </a:lnTo>
                <a:lnTo>
                  <a:pt x="3678" y="525"/>
                </a:lnTo>
                <a:lnTo>
                  <a:pt x="3673" y="523"/>
                </a:lnTo>
                <a:lnTo>
                  <a:pt x="3668" y="522"/>
                </a:lnTo>
                <a:lnTo>
                  <a:pt x="3637" y="516"/>
                </a:lnTo>
                <a:lnTo>
                  <a:pt x="3631" y="515"/>
                </a:lnTo>
                <a:lnTo>
                  <a:pt x="3625" y="513"/>
                </a:lnTo>
                <a:lnTo>
                  <a:pt x="3615" y="509"/>
                </a:lnTo>
                <a:lnTo>
                  <a:pt x="3610" y="507"/>
                </a:lnTo>
                <a:lnTo>
                  <a:pt x="3606" y="504"/>
                </a:lnTo>
                <a:lnTo>
                  <a:pt x="3602" y="501"/>
                </a:lnTo>
                <a:lnTo>
                  <a:pt x="3599" y="498"/>
                </a:lnTo>
                <a:lnTo>
                  <a:pt x="3596" y="495"/>
                </a:lnTo>
                <a:lnTo>
                  <a:pt x="3593" y="492"/>
                </a:lnTo>
                <a:lnTo>
                  <a:pt x="3591" y="488"/>
                </a:lnTo>
                <a:lnTo>
                  <a:pt x="3589" y="484"/>
                </a:lnTo>
                <a:lnTo>
                  <a:pt x="3588" y="480"/>
                </a:lnTo>
                <a:lnTo>
                  <a:pt x="3587" y="475"/>
                </a:lnTo>
                <a:lnTo>
                  <a:pt x="3586" y="471"/>
                </a:lnTo>
                <a:lnTo>
                  <a:pt x="3586" y="466"/>
                </a:lnTo>
                <a:lnTo>
                  <a:pt x="3587" y="459"/>
                </a:lnTo>
                <a:lnTo>
                  <a:pt x="3587" y="454"/>
                </a:lnTo>
                <a:lnTo>
                  <a:pt x="3589" y="448"/>
                </a:lnTo>
                <a:lnTo>
                  <a:pt x="3591" y="443"/>
                </a:lnTo>
                <a:lnTo>
                  <a:pt x="3594" y="438"/>
                </a:lnTo>
                <a:lnTo>
                  <a:pt x="3598" y="433"/>
                </a:lnTo>
                <a:lnTo>
                  <a:pt x="3602" y="429"/>
                </a:lnTo>
                <a:lnTo>
                  <a:pt x="3607" y="425"/>
                </a:lnTo>
                <a:lnTo>
                  <a:pt x="3612" y="422"/>
                </a:lnTo>
                <a:lnTo>
                  <a:pt x="3618" y="419"/>
                </a:lnTo>
                <a:lnTo>
                  <a:pt x="3624" y="416"/>
                </a:lnTo>
                <a:lnTo>
                  <a:pt x="3631" y="414"/>
                </a:lnTo>
                <a:lnTo>
                  <a:pt x="3634" y="413"/>
                </a:lnTo>
                <a:lnTo>
                  <a:pt x="3638" y="413"/>
                </a:lnTo>
                <a:lnTo>
                  <a:pt x="3645" y="412"/>
                </a:lnTo>
                <a:lnTo>
                  <a:pt x="3653" y="411"/>
                </a:lnTo>
                <a:lnTo>
                  <a:pt x="3661" y="411"/>
                </a:lnTo>
                <a:lnTo>
                  <a:pt x="3669" y="411"/>
                </a:lnTo>
                <a:lnTo>
                  <a:pt x="3677" y="412"/>
                </a:lnTo>
                <a:lnTo>
                  <a:pt x="3684" y="413"/>
                </a:lnTo>
                <a:lnTo>
                  <a:pt x="3691" y="414"/>
                </a:lnTo>
                <a:lnTo>
                  <a:pt x="3697" y="416"/>
                </a:lnTo>
                <a:lnTo>
                  <a:pt x="3703" y="419"/>
                </a:lnTo>
                <a:lnTo>
                  <a:pt x="3709" y="421"/>
                </a:lnTo>
                <a:lnTo>
                  <a:pt x="3714" y="425"/>
                </a:lnTo>
                <a:lnTo>
                  <a:pt x="3718" y="428"/>
                </a:lnTo>
                <a:lnTo>
                  <a:pt x="3723" y="432"/>
                </a:lnTo>
                <a:lnTo>
                  <a:pt x="3726" y="437"/>
                </a:lnTo>
                <a:lnTo>
                  <a:pt x="3728" y="439"/>
                </a:lnTo>
                <a:lnTo>
                  <a:pt x="3729" y="441"/>
                </a:lnTo>
                <a:lnTo>
                  <a:pt x="3732" y="446"/>
                </a:lnTo>
                <a:lnTo>
                  <a:pt x="3734" y="452"/>
                </a:lnTo>
                <a:lnTo>
                  <a:pt x="3735" y="457"/>
                </a:lnTo>
                <a:lnTo>
                  <a:pt x="3736" y="463"/>
                </a:lnTo>
                <a:close/>
                <a:moveTo>
                  <a:pt x="3797" y="390"/>
                </a:moveTo>
                <a:lnTo>
                  <a:pt x="3792" y="390"/>
                </a:lnTo>
                <a:lnTo>
                  <a:pt x="3787" y="388"/>
                </a:lnTo>
                <a:lnTo>
                  <a:pt x="3783" y="386"/>
                </a:lnTo>
                <a:lnTo>
                  <a:pt x="3778" y="383"/>
                </a:lnTo>
                <a:lnTo>
                  <a:pt x="3775" y="379"/>
                </a:lnTo>
                <a:lnTo>
                  <a:pt x="3773" y="375"/>
                </a:lnTo>
                <a:lnTo>
                  <a:pt x="3771" y="370"/>
                </a:lnTo>
                <a:lnTo>
                  <a:pt x="3771" y="365"/>
                </a:lnTo>
                <a:lnTo>
                  <a:pt x="3771" y="360"/>
                </a:lnTo>
                <a:lnTo>
                  <a:pt x="3773" y="356"/>
                </a:lnTo>
                <a:lnTo>
                  <a:pt x="3775" y="352"/>
                </a:lnTo>
                <a:lnTo>
                  <a:pt x="3778" y="348"/>
                </a:lnTo>
                <a:lnTo>
                  <a:pt x="3783" y="345"/>
                </a:lnTo>
                <a:lnTo>
                  <a:pt x="3787" y="342"/>
                </a:lnTo>
                <a:lnTo>
                  <a:pt x="3792" y="341"/>
                </a:lnTo>
                <a:lnTo>
                  <a:pt x="3797" y="341"/>
                </a:lnTo>
                <a:lnTo>
                  <a:pt x="3802" y="341"/>
                </a:lnTo>
                <a:lnTo>
                  <a:pt x="3807" y="342"/>
                </a:lnTo>
                <a:lnTo>
                  <a:pt x="3812" y="345"/>
                </a:lnTo>
                <a:lnTo>
                  <a:pt x="3816" y="348"/>
                </a:lnTo>
                <a:lnTo>
                  <a:pt x="3819" y="352"/>
                </a:lnTo>
                <a:lnTo>
                  <a:pt x="3822" y="356"/>
                </a:lnTo>
                <a:lnTo>
                  <a:pt x="3823" y="360"/>
                </a:lnTo>
                <a:lnTo>
                  <a:pt x="3824" y="365"/>
                </a:lnTo>
                <a:lnTo>
                  <a:pt x="3823" y="370"/>
                </a:lnTo>
                <a:lnTo>
                  <a:pt x="3822" y="375"/>
                </a:lnTo>
                <a:lnTo>
                  <a:pt x="3819" y="379"/>
                </a:lnTo>
                <a:lnTo>
                  <a:pt x="3816" y="383"/>
                </a:lnTo>
                <a:lnTo>
                  <a:pt x="3812" y="386"/>
                </a:lnTo>
                <a:lnTo>
                  <a:pt x="3807" y="388"/>
                </a:lnTo>
                <a:lnTo>
                  <a:pt x="3802" y="390"/>
                </a:lnTo>
                <a:lnTo>
                  <a:pt x="3797" y="390"/>
                </a:lnTo>
                <a:close/>
                <a:moveTo>
                  <a:pt x="3772" y="413"/>
                </a:moveTo>
                <a:lnTo>
                  <a:pt x="3822" y="413"/>
                </a:lnTo>
                <a:lnTo>
                  <a:pt x="3822" y="590"/>
                </a:lnTo>
                <a:lnTo>
                  <a:pt x="3772" y="590"/>
                </a:lnTo>
                <a:lnTo>
                  <a:pt x="3772" y="413"/>
                </a:lnTo>
                <a:close/>
                <a:moveTo>
                  <a:pt x="3955" y="413"/>
                </a:moveTo>
                <a:lnTo>
                  <a:pt x="3955" y="450"/>
                </a:lnTo>
                <a:lnTo>
                  <a:pt x="3921" y="450"/>
                </a:lnTo>
                <a:lnTo>
                  <a:pt x="3921" y="535"/>
                </a:lnTo>
                <a:lnTo>
                  <a:pt x="3922" y="540"/>
                </a:lnTo>
                <a:lnTo>
                  <a:pt x="3923" y="544"/>
                </a:lnTo>
                <a:lnTo>
                  <a:pt x="3923" y="545"/>
                </a:lnTo>
                <a:lnTo>
                  <a:pt x="3924" y="547"/>
                </a:lnTo>
                <a:lnTo>
                  <a:pt x="3926" y="549"/>
                </a:lnTo>
                <a:lnTo>
                  <a:pt x="3929" y="551"/>
                </a:lnTo>
                <a:lnTo>
                  <a:pt x="3931" y="552"/>
                </a:lnTo>
                <a:lnTo>
                  <a:pt x="3935" y="552"/>
                </a:lnTo>
                <a:lnTo>
                  <a:pt x="3938" y="553"/>
                </a:lnTo>
                <a:lnTo>
                  <a:pt x="3945" y="552"/>
                </a:lnTo>
                <a:lnTo>
                  <a:pt x="3950" y="551"/>
                </a:lnTo>
                <a:lnTo>
                  <a:pt x="3958" y="587"/>
                </a:lnTo>
                <a:lnTo>
                  <a:pt x="3948" y="590"/>
                </a:lnTo>
                <a:lnTo>
                  <a:pt x="3940" y="591"/>
                </a:lnTo>
                <a:lnTo>
                  <a:pt x="3931" y="592"/>
                </a:lnTo>
                <a:lnTo>
                  <a:pt x="3925" y="592"/>
                </a:lnTo>
                <a:lnTo>
                  <a:pt x="3919" y="592"/>
                </a:lnTo>
                <a:lnTo>
                  <a:pt x="3913" y="591"/>
                </a:lnTo>
                <a:lnTo>
                  <a:pt x="3907" y="590"/>
                </a:lnTo>
                <a:lnTo>
                  <a:pt x="3902" y="588"/>
                </a:lnTo>
                <a:lnTo>
                  <a:pt x="3896" y="586"/>
                </a:lnTo>
                <a:lnTo>
                  <a:pt x="3892" y="583"/>
                </a:lnTo>
                <a:lnTo>
                  <a:pt x="3887" y="581"/>
                </a:lnTo>
                <a:lnTo>
                  <a:pt x="3884" y="577"/>
                </a:lnTo>
                <a:lnTo>
                  <a:pt x="3880" y="573"/>
                </a:lnTo>
                <a:lnTo>
                  <a:pt x="3878" y="569"/>
                </a:lnTo>
                <a:lnTo>
                  <a:pt x="3875" y="564"/>
                </a:lnTo>
                <a:lnTo>
                  <a:pt x="3874" y="559"/>
                </a:lnTo>
                <a:lnTo>
                  <a:pt x="3872" y="554"/>
                </a:lnTo>
                <a:lnTo>
                  <a:pt x="3872" y="548"/>
                </a:lnTo>
                <a:lnTo>
                  <a:pt x="3871" y="542"/>
                </a:lnTo>
                <a:lnTo>
                  <a:pt x="3871" y="450"/>
                </a:lnTo>
                <a:lnTo>
                  <a:pt x="3847" y="450"/>
                </a:lnTo>
                <a:lnTo>
                  <a:pt x="3847" y="413"/>
                </a:lnTo>
                <a:lnTo>
                  <a:pt x="3871" y="413"/>
                </a:lnTo>
                <a:lnTo>
                  <a:pt x="3871" y="371"/>
                </a:lnTo>
                <a:lnTo>
                  <a:pt x="3921" y="371"/>
                </a:lnTo>
                <a:lnTo>
                  <a:pt x="3921" y="413"/>
                </a:lnTo>
                <a:lnTo>
                  <a:pt x="3955" y="413"/>
                </a:lnTo>
                <a:close/>
                <a:moveTo>
                  <a:pt x="4062" y="593"/>
                </a:moveTo>
                <a:lnTo>
                  <a:pt x="4056" y="593"/>
                </a:lnTo>
                <a:lnTo>
                  <a:pt x="4049" y="592"/>
                </a:lnTo>
                <a:lnTo>
                  <a:pt x="4037" y="590"/>
                </a:lnTo>
                <a:lnTo>
                  <a:pt x="4031" y="589"/>
                </a:lnTo>
                <a:lnTo>
                  <a:pt x="4026" y="587"/>
                </a:lnTo>
                <a:lnTo>
                  <a:pt x="4015" y="582"/>
                </a:lnTo>
                <a:lnTo>
                  <a:pt x="4011" y="579"/>
                </a:lnTo>
                <a:lnTo>
                  <a:pt x="4006" y="576"/>
                </a:lnTo>
                <a:lnTo>
                  <a:pt x="4002" y="572"/>
                </a:lnTo>
                <a:lnTo>
                  <a:pt x="3998" y="569"/>
                </a:lnTo>
                <a:lnTo>
                  <a:pt x="3991" y="560"/>
                </a:lnTo>
                <a:lnTo>
                  <a:pt x="3988" y="555"/>
                </a:lnTo>
                <a:lnTo>
                  <a:pt x="3985" y="550"/>
                </a:lnTo>
                <a:lnTo>
                  <a:pt x="3981" y="540"/>
                </a:lnTo>
                <a:lnTo>
                  <a:pt x="3979" y="534"/>
                </a:lnTo>
                <a:lnTo>
                  <a:pt x="3977" y="528"/>
                </a:lnTo>
                <a:lnTo>
                  <a:pt x="3976" y="522"/>
                </a:lnTo>
                <a:lnTo>
                  <a:pt x="3975" y="516"/>
                </a:lnTo>
                <a:lnTo>
                  <a:pt x="3975" y="509"/>
                </a:lnTo>
                <a:lnTo>
                  <a:pt x="3975" y="502"/>
                </a:lnTo>
                <a:lnTo>
                  <a:pt x="3975" y="495"/>
                </a:lnTo>
                <a:lnTo>
                  <a:pt x="3975" y="489"/>
                </a:lnTo>
                <a:lnTo>
                  <a:pt x="3976" y="483"/>
                </a:lnTo>
                <a:lnTo>
                  <a:pt x="3977" y="477"/>
                </a:lnTo>
                <a:lnTo>
                  <a:pt x="3981" y="465"/>
                </a:lnTo>
                <a:lnTo>
                  <a:pt x="3983" y="459"/>
                </a:lnTo>
                <a:lnTo>
                  <a:pt x="3985" y="454"/>
                </a:lnTo>
                <a:lnTo>
                  <a:pt x="3991" y="445"/>
                </a:lnTo>
                <a:lnTo>
                  <a:pt x="3994" y="440"/>
                </a:lnTo>
                <a:lnTo>
                  <a:pt x="3998" y="436"/>
                </a:lnTo>
                <a:lnTo>
                  <a:pt x="4002" y="432"/>
                </a:lnTo>
                <a:lnTo>
                  <a:pt x="4006" y="428"/>
                </a:lnTo>
                <a:lnTo>
                  <a:pt x="4015" y="422"/>
                </a:lnTo>
                <a:lnTo>
                  <a:pt x="4020" y="419"/>
                </a:lnTo>
                <a:lnTo>
                  <a:pt x="4025" y="417"/>
                </a:lnTo>
                <a:lnTo>
                  <a:pt x="4030" y="415"/>
                </a:lnTo>
                <a:lnTo>
                  <a:pt x="4036" y="413"/>
                </a:lnTo>
                <a:lnTo>
                  <a:pt x="4042" y="412"/>
                </a:lnTo>
                <a:lnTo>
                  <a:pt x="4048" y="411"/>
                </a:lnTo>
                <a:lnTo>
                  <a:pt x="4060" y="411"/>
                </a:lnTo>
                <a:lnTo>
                  <a:pt x="4072" y="411"/>
                </a:lnTo>
                <a:lnTo>
                  <a:pt x="4083" y="413"/>
                </a:lnTo>
                <a:lnTo>
                  <a:pt x="4088" y="414"/>
                </a:lnTo>
                <a:lnTo>
                  <a:pt x="4093" y="416"/>
                </a:lnTo>
                <a:lnTo>
                  <a:pt x="4103" y="421"/>
                </a:lnTo>
                <a:lnTo>
                  <a:pt x="4111" y="426"/>
                </a:lnTo>
                <a:lnTo>
                  <a:pt x="4116" y="429"/>
                </a:lnTo>
                <a:lnTo>
                  <a:pt x="4119" y="433"/>
                </a:lnTo>
                <a:lnTo>
                  <a:pt x="4126" y="441"/>
                </a:lnTo>
                <a:lnTo>
                  <a:pt x="4129" y="446"/>
                </a:lnTo>
                <a:lnTo>
                  <a:pt x="4132" y="450"/>
                </a:lnTo>
                <a:lnTo>
                  <a:pt x="4135" y="456"/>
                </a:lnTo>
                <a:lnTo>
                  <a:pt x="4137" y="461"/>
                </a:lnTo>
                <a:lnTo>
                  <a:pt x="4139" y="467"/>
                </a:lnTo>
                <a:lnTo>
                  <a:pt x="4141" y="473"/>
                </a:lnTo>
                <a:lnTo>
                  <a:pt x="4142" y="479"/>
                </a:lnTo>
                <a:lnTo>
                  <a:pt x="4143" y="486"/>
                </a:lnTo>
                <a:lnTo>
                  <a:pt x="4143" y="493"/>
                </a:lnTo>
                <a:lnTo>
                  <a:pt x="4143" y="500"/>
                </a:lnTo>
                <a:lnTo>
                  <a:pt x="4143" y="514"/>
                </a:lnTo>
                <a:lnTo>
                  <a:pt x="4023" y="514"/>
                </a:lnTo>
                <a:lnTo>
                  <a:pt x="4023" y="519"/>
                </a:lnTo>
                <a:lnTo>
                  <a:pt x="4024" y="523"/>
                </a:lnTo>
                <a:lnTo>
                  <a:pt x="4026" y="532"/>
                </a:lnTo>
                <a:lnTo>
                  <a:pt x="4027" y="535"/>
                </a:lnTo>
                <a:lnTo>
                  <a:pt x="4029" y="539"/>
                </a:lnTo>
                <a:lnTo>
                  <a:pt x="4031" y="542"/>
                </a:lnTo>
                <a:lnTo>
                  <a:pt x="4034" y="545"/>
                </a:lnTo>
                <a:lnTo>
                  <a:pt x="4037" y="548"/>
                </a:lnTo>
                <a:lnTo>
                  <a:pt x="4040" y="550"/>
                </a:lnTo>
                <a:lnTo>
                  <a:pt x="4043" y="552"/>
                </a:lnTo>
                <a:lnTo>
                  <a:pt x="4047" y="554"/>
                </a:lnTo>
                <a:lnTo>
                  <a:pt x="4050" y="555"/>
                </a:lnTo>
                <a:lnTo>
                  <a:pt x="4054" y="556"/>
                </a:lnTo>
                <a:lnTo>
                  <a:pt x="4063" y="557"/>
                </a:lnTo>
                <a:lnTo>
                  <a:pt x="4069" y="556"/>
                </a:lnTo>
                <a:lnTo>
                  <a:pt x="4075" y="555"/>
                </a:lnTo>
                <a:lnTo>
                  <a:pt x="4080" y="554"/>
                </a:lnTo>
                <a:lnTo>
                  <a:pt x="4084" y="551"/>
                </a:lnTo>
                <a:lnTo>
                  <a:pt x="4087" y="550"/>
                </a:lnTo>
                <a:lnTo>
                  <a:pt x="4089" y="548"/>
                </a:lnTo>
                <a:lnTo>
                  <a:pt x="4092" y="545"/>
                </a:lnTo>
                <a:lnTo>
                  <a:pt x="4095" y="541"/>
                </a:lnTo>
                <a:lnTo>
                  <a:pt x="4097" y="536"/>
                </a:lnTo>
                <a:lnTo>
                  <a:pt x="4142" y="539"/>
                </a:lnTo>
                <a:lnTo>
                  <a:pt x="4141" y="545"/>
                </a:lnTo>
                <a:lnTo>
                  <a:pt x="4139" y="551"/>
                </a:lnTo>
                <a:lnTo>
                  <a:pt x="4136" y="556"/>
                </a:lnTo>
                <a:lnTo>
                  <a:pt x="4133" y="561"/>
                </a:lnTo>
                <a:lnTo>
                  <a:pt x="4130" y="566"/>
                </a:lnTo>
                <a:lnTo>
                  <a:pt x="4126" y="570"/>
                </a:lnTo>
                <a:lnTo>
                  <a:pt x="4121" y="575"/>
                </a:lnTo>
                <a:lnTo>
                  <a:pt x="4116" y="578"/>
                </a:lnTo>
                <a:lnTo>
                  <a:pt x="4111" y="582"/>
                </a:lnTo>
                <a:lnTo>
                  <a:pt x="4105" y="585"/>
                </a:lnTo>
                <a:lnTo>
                  <a:pt x="4099" y="587"/>
                </a:lnTo>
                <a:lnTo>
                  <a:pt x="4092" y="589"/>
                </a:lnTo>
                <a:lnTo>
                  <a:pt x="4089" y="590"/>
                </a:lnTo>
                <a:lnTo>
                  <a:pt x="4085" y="591"/>
                </a:lnTo>
                <a:lnTo>
                  <a:pt x="4078" y="592"/>
                </a:lnTo>
                <a:lnTo>
                  <a:pt x="4070" y="593"/>
                </a:lnTo>
                <a:lnTo>
                  <a:pt x="4062" y="593"/>
                </a:lnTo>
                <a:close/>
                <a:moveTo>
                  <a:pt x="4023" y="483"/>
                </a:moveTo>
                <a:lnTo>
                  <a:pt x="4097" y="483"/>
                </a:lnTo>
                <a:lnTo>
                  <a:pt x="4097" y="480"/>
                </a:lnTo>
                <a:lnTo>
                  <a:pt x="4097" y="476"/>
                </a:lnTo>
                <a:lnTo>
                  <a:pt x="4096" y="472"/>
                </a:lnTo>
                <a:lnTo>
                  <a:pt x="4095" y="469"/>
                </a:lnTo>
                <a:lnTo>
                  <a:pt x="4093" y="466"/>
                </a:lnTo>
                <a:lnTo>
                  <a:pt x="4092" y="463"/>
                </a:lnTo>
                <a:lnTo>
                  <a:pt x="4089" y="460"/>
                </a:lnTo>
                <a:lnTo>
                  <a:pt x="4087" y="457"/>
                </a:lnTo>
                <a:lnTo>
                  <a:pt x="4082" y="453"/>
                </a:lnTo>
                <a:lnTo>
                  <a:pt x="4076" y="450"/>
                </a:lnTo>
                <a:lnTo>
                  <a:pt x="4069" y="448"/>
                </a:lnTo>
                <a:lnTo>
                  <a:pt x="4061" y="447"/>
                </a:lnTo>
                <a:lnTo>
                  <a:pt x="4053" y="448"/>
                </a:lnTo>
                <a:lnTo>
                  <a:pt x="4050" y="449"/>
                </a:lnTo>
                <a:lnTo>
                  <a:pt x="4046" y="450"/>
                </a:lnTo>
                <a:lnTo>
                  <a:pt x="4040" y="453"/>
                </a:lnTo>
                <a:lnTo>
                  <a:pt x="4037" y="455"/>
                </a:lnTo>
                <a:lnTo>
                  <a:pt x="4034" y="458"/>
                </a:lnTo>
                <a:lnTo>
                  <a:pt x="4030" y="463"/>
                </a:lnTo>
                <a:lnTo>
                  <a:pt x="4026" y="470"/>
                </a:lnTo>
                <a:lnTo>
                  <a:pt x="4025" y="473"/>
                </a:lnTo>
                <a:lnTo>
                  <a:pt x="4024" y="476"/>
                </a:lnTo>
                <a:lnTo>
                  <a:pt x="4023" y="483"/>
                </a:lnTo>
                <a:close/>
                <a:moveTo>
                  <a:pt x="4267" y="413"/>
                </a:moveTo>
                <a:lnTo>
                  <a:pt x="4267" y="450"/>
                </a:lnTo>
                <a:lnTo>
                  <a:pt x="4234" y="450"/>
                </a:lnTo>
                <a:lnTo>
                  <a:pt x="4234" y="535"/>
                </a:lnTo>
                <a:lnTo>
                  <a:pt x="4234" y="540"/>
                </a:lnTo>
                <a:lnTo>
                  <a:pt x="4235" y="544"/>
                </a:lnTo>
                <a:lnTo>
                  <a:pt x="4236" y="545"/>
                </a:lnTo>
                <a:lnTo>
                  <a:pt x="4236" y="547"/>
                </a:lnTo>
                <a:lnTo>
                  <a:pt x="4238" y="549"/>
                </a:lnTo>
                <a:lnTo>
                  <a:pt x="4241" y="551"/>
                </a:lnTo>
                <a:lnTo>
                  <a:pt x="4244" y="552"/>
                </a:lnTo>
                <a:lnTo>
                  <a:pt x="4247" y="552"/>
                </a:lnTo>
                <a:lnTo>
                  <a:pt x="4250" y="553"/>
                </a:lnTo>
                <a:lnTo>
                  <a:pt x="4257" y="552"/>
                </a:lnTo>
                <a:lnTo>
                  <a:pt x="4263" y="551"/>
                </a:lnTo>
                <a:lnTo>
                  <a:pt x="4270" y="587"/>
                </a:lnTo>
                <a:lnTo>
                  <a:pt x="4260" y="590"/>
                </a:lnTo>
                <a:lnTo>
                  <a:pt x="4253" y="591"/>
                </a:lnTo>
                <a:lnTo>
                  <a:pt x="4244" y="592"/>
                </a:lnTo>
                <a:lnTo>
                  <a:pt x="4237" y="592"/>
                </a:lnTo>
                <a:lnTo>
                  <a:pt x="4231" y="592"/>
                </a:lnTo>
                <a:lnTo>
                  <a:pt x="4225" y="591"/>
                </a:lnTo>
                <a:lnTo>
                  <a:pt x="4220" y="590"/>
                </a:lnTo>
                <a:lnTo>
                  <a:pt x="4214" y="588"/>
                </a:lnTo>
                <a:lnTo>
                  <a:pt x="4210" y="586"/>
                </a:lnTo>
                <a:lnTo>
                  <a:pt x="4205" y="583"/>
                </a:lnTo>
                <a:lnTo>
                  <a:pt x="4201" y="581"/>
                </a:lnTo>
                <a:lnTo>
                  <a:pt x="4197" y="577"/>
                </a:lnTo>
                <a:lnTo>
                  <a:pt x="4194" y="573"/>
                </a:lnTo>
                <a:lnTo>
                  <a:pt x="4191" y="569"/>
                </a:lnTo>
                <a:lnTo>
                  <a:pt x="4189" y="564"/>
                </a:lnTo>
                <a:lnTo>
                  <a:pt x="4187" y="559"/>
                </a:lnTo>
                <a:lnTo>
                  <a:pt x="4186" y="554"/>
                </a:lnTo>
                <a:lnTo>
                  <a:pt x="4185" y="548"/>
                </a:lnTo>
                <a:lnTo>
                  <a:pt x="4185" y="542"/>
                </a:lnTo>
                <a:lnTo>
                  <a:pt x="4185" y="450"/>
                </a:lnTo>
                <a:lnTo>
                  <a:pt x="4161" y="450"/>
                </a:lnTo>
                <a:lnTo>
                  <a:pt x="4161" y="413"/>
                </a:lnTo>
                <a:lnTo>
                  <a:pt x="4185" y="413"/>
                </a:lnTo>
                <a:lnTo>
                  <a:pt x="4185" y="371"/>
                </a:lnTo>
                <a:lnTo>
                  <a:pt x="4234" y="371"/>
                </a:lnTo>
                <a:lnTo>
                  <a:pt x="4234" y="413"/>
                </a:lnTo>
                <a:lnTo>
                  <a:pt x="4267" y="413"/>
                </a:lnTo>
                <a:close/>
                <a:moveTo>
                  <a:pt x="4376" y="593"/>
                </a:moveTo>
                <a:lnTo>
                  <a:pt x="4369" y="593"/>
                </a:lnTo>
                <a:lnTo>
                  <a:pt x="4363" y="592"/>
                </a:lnTo>
                <a:lnTo>
                  <a:pt x="4349" y="590"/>
                </a:lnTo>
                <a:lnTo>
                  <a:pt x="4344" y="589"/>
                </a:lnTo>
                <a:lnTo>
                  <a:pt x="4338" y="587"/>
                </a:lnTo>
                <a:lnTo>
                  <a:pt x="4328" y="582"/>
                </a:lnTo>
                <a:lnTo>
                  <a:pt x="4323" y="579"/>
                </a:lnTo>
                <a:lnTo>
                  <a:pt x="4319" y="576"/>
                </a:lnTo>
                <a:lnTo>
                  <a:pt x="4314" y="572"/>
                </a:lnTo>
                <a:lnTo>
                  <a:pt x="4310" y="569"/>
                </a:lnTo>
                <a:lnTo>
                  <a:pt x="4303" y="560"/>
                </a:lnTo>
                <a:lnTo>
                  <a:pt x="4300" y="555"/>
                </a:lnTo>
                <a:lnTo>
                  <a:pt x="4298" y="550"/>
                </a:lnTo>
                <a:lnTo>
                  <a:pt x="4293" y="540"/>
                </a:lnTo>
                <a:lnTo>
                  <a:pt x="4291" y="534"/>
                </a:lnTo>
                <a:lnTo>
                  <a:pt x="4290" y="528"/>
                </a:lnTo>
                <a:lnTo>
                  <a:pt x="4289" y="522"/>
                </a:lnTo>
                <a:lnTo>
                  <a:pt x="4288" y="516"/>
                </a:lnTo>
                <a:lnTo>
                  <a:pt x="4287" y="509"/>
                </a:lnTo>
                <a:lnTo>
                  <a:pt x="4287" y="502"/>
                </a:lnTo>
                <a:lnTo>
                  <a:pt x="4287" y="495"/>
                </a:lnTo>
                <a:lnTo>
                  <a:pt x="4288" y="489"/>
                </a:lnTo>
                <a:lnTo>
                  <a:pt x="4289" y="483"/>
                </a:lnTo>
                <a:lnTo>
                  <a:pt x="4290" y="477"/>
                </a:lnTo>
                <a:lnTo>
                  <a:pt x="4293" y="465"/>
                </a:lnTo>
                <a:lnTo>
                  <a:pt x="4295" y="459"/>
                </a:lnTo>
                <a:lnTo>
                  <a:pt x="4298" y="454"/>
                </a:lnTo>
                <a:lnTo>
                  <a:pt x="4303" y="445"/>
                </a:lnTo>
                <a:lnTo>
                  <a:pt x="4307" y="440"/>
                </a:lnTo>
                <a:lnTo>
                  <a:pt x="4310" y="436"/>
                </a:lnTo>
                <a:lnTo>
                  <a:pt x="4314" y="432"/>
                </a:lnTo>
                <a:lnTo>
                  <a:pt x="4318" y="428"/>
                </a:lnTo>
                <a:lnTo>
                  <a:pt x="4327" y="422"/>
                </a:lnTo>
                <a:lnTo>
                  <a:pt x="4332" y="419"/>
                </a:lnTo>
                <a:lnTo>
                  <a:pt x="4338" y="417"/>
                </a:lnTo>
                <a:lnTo>
                  <a:pt x="4343" y="415"/>
                </a:lnTo>
                <a:lnTo>
                  <a:pt x="4348" y="413"/>
                </a:lnTo>
                <a:lnTo>
                  <a:pt x="4354" y="412"/>
                </a:lnTo>
                <a:lnTo>
                  <a:pt x="4361" y="411"/>
                </a:lnTo>
                <a:lnTo>
                  <a:pt x="4374" y="411"/>
                </a:lnTo>
                <a:lnTo>
                  <a:pt x="4385" y="411"/>
                </a:lnTo>
                <a:lnTo>
                  <a:pt x="4396" y="413"/>
                </a:lnTo>
                <a:lnTo>
                  <a:pt x="4401" y="414"/>
                </a:lnTo>
                <a:lnTo>
                  <a:pt x="4406" y="416"/>
                </a:lnTo>
                <a:lnTo>
                  <a:pt x="4416" y="421"/>
                </a:lnTo>
                <a:lnTo>
                  <a:pt x="4425" y="426"/>
                </a:lnTo>
                <a:lnTo>
                  <a:pt x="4429" y="429"/>
                </a:lnTo>
                <a:lnTo>
                  <a:pt x="4433" y="433"/>
                </a:lnTo>
                <a:lnTo>
                  <a:pt x="4440" y="441"/>
                </a:lnTo>
                <a:lnTo>
                  <a:pt x="4443" y="446"/>
                </a:lnTo>
                <a:lnTo>
                  <a:pt x="4446" y="450"/>
                </a:lnTo>
                <a:lnTo>
                  <a:pt x="4448" y="456"/>
                </a:lnTo>
                <a:lnTo>
                  <a:pt x="4451" y="461"/>
                </a:lnTo>
                <a:lnTo>
                  <a:pt x="4453" y="467"/>
                </a:lnTo>
                <a:lnTo>
                  <a:pt x="4454" y="473"/>
                </a:lnTo>
                <a:lnTo>
                  <a:pt x="4455" y="479"/>
                </a:lnTo>
                <a:lnTo>
                  <a:pt x="4456" y="486"/>
                </a:lnTo>
                <a:lnTo>
                  <a:pt x="4457" y="493"/>
                </a:lnTo>
                <a:lnTo>
                  <a:pt x="4457" y="500"/>
                </a:lnTo>
                <a:lnTo>
                  <a:pt x="4457" y="514"/>
                </a:lnTo>
                <a:lnTo>
                  <a:pt x="4335" y="514"/>
                </a:lnTo>
                <a:lnTo>
                  <a:pt x="4336" y="519"/>
                </a:lnTo>
                <a:lnTo>
                  <a:pt x="4336" y="523"/>
                </a:lnTo>
                <a:lnTo>
                  <a:pt x="4338" y="532"/>
                </a:lnTo>
                <a:lnTo>
                  <a:pt x="4342" y="539"/>
                </a:lnTo>
                <a:lnTo>
                  <a:pt x="4344" y="542"/>
                </a:lnTo>
                <a:lnTo>
                  <a:pt x="4346" y="545"/>
                </a:lnTo>
                <a:lnTo>
                  <a:pt x="4349" y="548"/>
                </a:lnTo>
                <a:lnTo>
                  <a:pt x="4352" y="550"/>
                </a:lnTo>
                <a:lnTo>
                  <a:pt x="4355" y="552"/>
                </a:lnTo>
                <a:lnTo>
                  <a:pt x="4360" y="554"/>
                </a:lnTo>
                <a:lnTo>
                  <a:pt x="4364" y="555"/>
                </a:lnTo>
                <a:lnTo>
                  <a:pt x="4368" y="556"/>
                </a:lnTo>
                <a:lnTo>
                  <a:pt x="4377" y="557"/>
                </a:lnTo>
                <a:lnTo>
                  <a:pt x="4382" y="556"/>
                </a:lnTo>
                <a:lnTo>
                  <a:pt x="4388" y="555"/>
                </a:lnTo>
                <a:lnTo>
                  <a:pt x="4393" y="554"/>
                </a:lnTo>
                <a:lnTo>
                  <a:pt x="4398" y="551"/>
                </a:lnTo>
                <a:lnTo>
                  <a:pt x="4400" y="550"/>
                </a:lnTo>
                <a:lnTo>
                  <a:pt x="4402" y="548"/>
                </a:lnTo>
                <a:lnTo>
                  <a:pt x="4405" y="545"/>
                </a:lnTo>
                <a:lnTo>
                  <a:pt x="4408" y="541"/>
                </a:lnTo>
                <a:lnTo>
                  <a:pt x="4410" y="536"/>
                </a:lnTo>
                <a:lnTo>
                  <a:pt x="4456" y="539"/>
                </a:lnTo>
                <a:lnTo>
                  <a:pt x="4454" y="545"/>
                </a:lnTo>
                <a:lnTo>
                  <a:pt x="4452" y="551"/>
                </a:lnTo>
                <a:lnTo>
                  <a:pt x="4450" y="556"/>
                </a:lnTo>
                <a:lnTo>
                  <a:pt x="4447" y="561"/>
                </a:lnTo>
                <a:lnTo>
                  <a:pt x="4443" y="566"/>
                </a:lnTo>
                <a:lnTo>
                  <a:pt x="4439" y="570"/>
                </a:lnTo>
                <a:lnTo>
                  <a:pt x="4435" y="575"/>
                </a:lnTo>
                <a:lnTo>
                  <a:pt x="4430" y="578"/>
                </a:lnTo>
                <a:lnTo>
                  <a:pt x="4424" y="582"/>
                </a:lnTo>
                <a:lnTo>
                  <a:pt x="4418" y="585"/>
                </a:lnTo>
                <a:lnTo>
                  <a:pt x="4412" y="587"/>
                </a:lnTo>
                <a:lnTo>
                  <a:pt x="4406" y="589"/>
                </a:lnTo>
                <a:lnTo>
                  <a:pt x="4402" y="590"/>
                </a:lnTo>
                <a:lnTo>
                  <a:pt x="4399" y="591"/>
                </a:lnTo>
                <a:lnTo>
                  <a:pt x="4391" y="592"/>
                </a:lnTo>
                <a:lnTo>
                  <a:pt x="4384" y="593"/>
                </a:lnTo>
                <a:lnTo>
                  <a:pt x="4376" y="593"/>
                </a:lnTo>
                <a:close/>
                <a:moveTo>
                  <a:pt x="4335" y="483"/>
                </a:moveTo>
                <a:lnTo>
                  <a:pt x="4411" y="483"/>
                </a:lnTo>
                <a:lnTo>
                  <a:pt x="4411" y="480"/>
                </a:lnTo>
                <a:lnTo>
                  <a:pt x="4410" y="476"/>
                </a:lnTo>
                <a:lnTo>
                  <a:pt x="4409" y="472"/>
                </a:lnTo>
                <a:lnTo>
                  <a:pt x="4408" y="469"/>
                </a:lnTo>
                <a:lnTo>
                  <a:pt x="4407" y="466"/>
                </a:lnTo>
                <a:lnTo>
                  <a:pt x="4405" y="463"/>
                </a:lnTo>
                <a:lnTo>
                  <a:pt x="4403" y="460"/>
                </a:lnTo>
                <a:lnTo>
                  <a:pt x="4401" y="457"/>
                </a:lnTo>
                <a:lnTo>
                  <a:pt x="4395" y="453"/>
                </a:lnTo>
                <a:lnTo>
                  <a:pt x="4389" y="450"/>
                </a:lnTo>
                <a:lnTo>
                  <a:pt x="4382" y="448"/>
                </a:lnTo>
                <a:lnTo>
                  <a:pt x="4375" y="447"/>
                </a:lnTo>
                <a:lnTo>
                  <a:pt x="4367" y="448"/>
                </a:lnTo>
                <a:lnTo>
                  <a:pt x="4363" y="449"/>
                </a:lnTo>
                <a:lnTo>
                  <a:pt x="4360" y="450"/>
                </a:lnTo>
                <a:lnTo>
                  <a:pt x="4352" y="453"/>
                </a:lnTo>
                <a:lnTo>
                  <a:pt x="4349" y="455"/>
                </a:lnTo>
                <a:lnTo>
                  <a:pt x="4347" y="458"/>
                </a:lnTo>
                <a:lnTo>
                  <a:pt x="4342" y="463"/>
                </a:lnTo>
                <a:lnTo>
                  <a:pt x="4339" y="470"/>
                </a:lnTo>
                <a:lnTo>
                  <a:pt x="4337" y="473"/>
                </a:lnTo>
                <a:lnTo>
                  <a:pt x="4336" y="476"/>
                </a:lnTo>
                <a:lnTo>
                  <a:pt x="4335" y="483"/>
                </a:lnTo>
                <a:close/>
                <a:moveTo>
                  <a:pt x="4580" y="413"/>
                </a:moveTo>
                <a:lnTo>
                  <a:pt x="4580" y="450"/>
                </a:lnTo>
                <a:lnTo>
                  <a:pt x="4547" y="450"/>
                </a:lnTo>
                <a:lnTo>
                  <a:pt x="4547" y="535"/>
                </a:lnTo>
                <a:lnTo>
                  <a:pt x="4548" y="540"/>
                </a:lnTo>
                <a:lnTo>
                  <a:pt x="4548" y="544"/>
                </a:lnTo>
                <a:lnTo>
                  <a:pt x="4549" y="545"/>
                </a:lnTo>
                <a:lnTo>
                  <a:pt x="4550" y="547"/>
                </a:lnTo>
                <a:lnTo>
                  <a:pt x="4552" y="549"/>
                </a:lnTo>
                <a:lnTo>
                  <a:pt x="4554" y="551"/>
                </a:lnTo>
                <a:lnTo>
                  <a:pt x="4557" y="552"/>
                </a:lnTo>
                <a:lnTo>
                  <a:pt x="4560" y="552"/>
                </a:lnTo>
                <a:lnTo>
                  <a:pt x="4564" y="553"/>
                </a:lnTo>
                <a:lnTo>
                  <a:pt x="4571" y="552"/>
                </a:lnTo>
                <a:lnTo>
                  <a:pt x="4576" y="551"/>
                </a:lnTo>
                <a:lnTo>
                  <a:pt x="4584" y="587"/>
                </a:lnTo>
                <a:lnTo>
                  <a:pt x="4573" y="590"/>
                </a:lnTo>
                <a:lnTo>
                  <a:pt x="4566" y="591"/>
                </a:lnTo>
                <a:lnTo>
                  <a:pt x="4557" y="592"/>
                </a:lnTo>
                <a:lnTo>
                  <a:pt x="4551" y="592"/>
                </a:lnTo>
                <a:lnTo>
                  <a:pt x="4544" y="592"/>
                </a:lnTo>
                <a:lnTo>
                  <a:pt x="4539" y="591"/>
                </a:lnTo>
                <a:lnTo>
                  <a:pt x="4533" y="590"/>
                </a:lnTo>
                <a:lnTo>
                  <a:pt x="4528" y="588"/>
                </a:lnTo>
                <a:lnTo>
                  <a:pt x="4523" y="586"/>
                </a:lnTo>
                <a:lnTo>
                  <a:pt x="4518" y="583"/>
                </a:lnTo>
                <a:lnTo>
                  <a:pt x="4514" y="581"/>
                </a:lnTo>
                <a:lnTo>
                  <a:pt x="4510" y="577"/>
                </a:lnTo>
                <a:lnTo>
                  <a:pt x="4507" y="573"/>
                </a:lnTo>
                <a:lnTo>
                  <a:pt x="4504" y="569"/>
                </a:lnTo>
                <a:lnTo>
                  <a:pt x="4502" y="564"/>
                </a:lnTo>
                <a:lnTo>
                  <a:pt x="4500" y="559"/>
                </a:lnTo>
                <a:lnTo>
                  <a:pt x="4499" y="554"/>
                </a:lnTo>
                <a:lnTo>
                  <a:pt x="4498" y="548"/>
                </a:lnTo>
                <a:lnTo>
                  <a:pt x="4498" y="542"/>
                </a:lnTo>
                <a:lnTo>
                  <a:pt x="4498" y="450"/>
                </a:lnTo>
                <a:lnTo>
                  <a:pt x="4474" y="450"/>
                </a:lnTo>
                <a:lnTo>
                  <a:pt x="4474" y="413"/>
                </a:lnTo>
                <a:lnTo>
                  <a:pt x="4498" y="413"/>
                </a:lnTo>
                <a:lnTo>
                  <a:pt x="4498" y="371"/>
                </a:lnTo>
                <a:lnTo>
                  <a:pt x="4547" y="371"/>
                </a:lnTo>
                <a:lnTo>
                  <a:pt x="4547" y="413"/>
                </a:lnTo>
                <a:lnTo>
                  <a:pt x="4580" y="413"/>
                </a:lnTo>
                <a:close/>
                <a:moveTo>
                  <a:pt x="578" y="585"/>
                </a:moveTo>
                <a:lnTo>
                  <a:pt x="465" y="257"/>
                </a:lnTo>
                <a:lnTo>
                  <a:pt x="352" y="585"/>
                </a:lnTo>
                <a:lnTo>
                  <a:pt x="578" y="585"/>
                </a:lnTo>
                <a:close/>
                <a:moveTo>
                  <a:pt x="930" y="930"/>
                </a:moveTo>
                <a:lnTo>
                  <a:pt x="699" y="930"/>
                </a:lnTo>
                <a:lnTo>
                  <a:pt x="642" y="768"/>
                </a:lnTo>
                <a:lnTo>
                  <a:pt x="288" y="768"/>
                </a:lnTo>
                <a:lnTo>
                  <a:pt x="232" y="930"/>
                </a:lnTo>
                <a:lnTo>
                  <a:pt x="0" y="930"/>
                </a:lnTo>
                <a:lnTo>
                  <a:pt x="162" y="471"/>
                </a:lnTo>
                <a:lnTo>
                  <a:pt x="326" y="12"/>
                </a:lnTo>
                <a:lnTo>
                  <a:pt x="603" y="12"/>
                </a:lnTo>
                <a:lnTo>
                  <a:pt x="767" y="471"/>
                </a:lnTo>
                <a:lnTo>
                  <a:pt x="930" y="930"/>
                </a:lnTo>
                <a:close/>
                <a:moveTo>
                  <a:pt x="1016" y="930"/>
                </a:moveTo>
                <a:lnTo>
                  <a:pt x="1016" y="722"/>
                </a:lnTo>
                <a:lnTo>
                  <a:pt x="1225" y="722"/>
                </a:lnTo>
                <a:lnTo>
                  <a:pt x="1225" y="930"/>
                </a:lnTo>
                <a:lnTo>
                  <a:pt x="1016" y="9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214FC4-D5E6-4BFF-BDD7-E1A5F00F21BF}"/>
              </a:ext>
            </a:extLst>
          </p:cNvPr>
          <p:cNvCxnSpPr>
            <a:cxnSpLocks/>
          </p:cNvCxnSpPr>
          <p:nvPr/>
        </p:nvCxnSpPr>
        <p:spPr>
          <a:xfrm>
            <a:off x="6600056" y="1233937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D525C-3081-B968-0AF5-7BEF0546FF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B0D008-8193-48BC-A9D4-6E53BDF600A8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A5AC0-B982-BC97-275E-413CCD6728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2E97D-600F-96A3-1815-D8FD599585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4840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icture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CACCF6-B7F1-B81D-EB1E-E2F15D5314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3429000"/>
            <a:ext cx="6096000" cy="3429000"/>
          </a:xfrm>
          <a:solidFill>
            <a:schemeClr val="bg2"/>
          </a:solidFill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1200" dirty="0"/>
            </a:lvl1pPr>
          </a:lstStyle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i-FI" noProof="1"/>
              <a:t>Click icon to add image</a:t>
            </a:r>
            <a:br>
              <a:rPr lang="fi-FI" noProof="1"/>
            </a:br>
            <a:r>
              <a:rPr lang="fi-FI" noProof="1"/>
              <a:t>Fit the image to frame by choosing:</a:t>
            </a:r>
            <a:br>
              <a:rPr lang="fi-FI" noProof="1"/>
            </a:br>
            <a:r>
              <a:rPr lang="fi-FI" noProof="1"/>
              <a:t>crop&gt;fit / rajaa&gt;sovita</a:t>
            </a:r>
          </a:p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77C7DB-D21C-CF04-BEAE-6225DF214D55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275C4-164C-69B1-48F1-6ABBCFDD46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0676" y="1495871"/>
            <a:ext cx="5183337" cy="492443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defRPr sz="3200">
                <a:latin typeface="+mj-lt"/>
              </a:defRPr>
            </a:lvl1pPr>
          </a:lstStyle>
          <a:p>
            <a:r>
              <a:rPr lang="en-US"/>
              <a:t>Headline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5A747-631B-1133-C63C-B48ADA15D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0676" y="1988313"/>
            <a:ext cx="5183337" cy="984885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i-FI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048024D-E928-1A47-E81D-E73CEDEC703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432000"/>
            <a:ext cx="2650987" cy="576000"/>
          </a:xfrm>
          <a:custGeom>
            <a:avLst/>
            <a:gdLst>
              <a:gd name="T0" fmla="*/ 1856 w 4584"/>
              <a:gd name="T1" fmla="*/ 150 h 996"/>
              <a:gd name="T2" fmla="*/ 1926 w 4584"/>
              <a:gd name="T3" fmla="*/ 74 h 996"/>
              <a:gd name="T4" fmla="*/ 1862 w 4584"/>
              <a:gd name="T5" fmla="*/ 198 h 996"/>
              <a:gd name="T6" fmla="*/ 2091 w 4584"/>
              <a:gd name="T7" fmla="*/ 109 h 996"/>
              <a:gd name="T8" fmla="*/ 2346 w 4584"/>
              <a:gd name="T9" fmla="*/ 79 h 996"/>
              <a:gd name="T10" fmla="*/ 2341 w 4584"/>
              <a:gd name="T11" fmla="*/ 150 h 996"/>
              <a:gd name="T12" fmla="*/ 2584 w 4584"/>
              <a:gd name="T13" fmla="*/ 274 h 996"/>
              <a:gd name="T14" fmla="*/ 2883 w 4584"/>
              <a:gd name="T15" fmla="*/ 0 h 996"/>
              <a:gd name="T16" fmla="*/ 2966 w 4584"/>
              <a:gd name="T17" fmla="*/ 88 h 996"/>
              <a:gd name="T18" fmla="*/ 3031 w 4584"/>
              <a:gd name="T19" fmla="*/ 214 h 996"/>
              <a:gd name="T20" fmla="*/ 3010 w 4584"/>
              <a:gd name="T21" fmla="*/ 212 h 996"/>
              <a:gd name="T22" fmla="*/ 3283 w 4584"/>
              <a:gd name="T23" fmla="*/ 239 h 996"/>
              <a:gd name="T24" fmla="*/ 3261 w 4584"/>
              <a:gd name="T25" fmla="*/ 135 h 996"/>
              <a:gd name="T26" fmla="*/ 3397 w 4584"/>
              <a:gd name="T27" fmla="*/ 34 h 996"/>
              <a:gd name="T28" fmla="*/ 3589 w 4584"/>
              <a:gd name="T29" fmla="*/ 199 h 996"/>
              <a:gd name="T30" fmla="*/ 3538 w 4584"/>
              <a:gd name="T31" fmla="*/ 193 h 996"/>
              <a:gd name="T32" fmla="*/ 3580 w 4584"/>
              <a:gd name="T33" fmla="*/ 106 h 996"/>
              <a:gd name="T34" fmla="*/ 3779 w 4584"/>
              <a:gd name="T35" fmla="*/ 244 h 996"/>
              <a:gd name="T36" fmla="*/ 3908 w 4584"/>
              <a:gd name="T37" fmla="*/ 148 h 996"/>
              <a:gd name="T38" fmla="*/ 3821 w 4584"/>
              <a:gd name="T39" fmla="*/ 107 h 996"/>
              <a:gd name="T40" fmla="*/ 1828 w 4584"/>
              <a:gd name="T41" fmla="*/ 916 h 996"/>
              <a:gd name="T42" fmla="*/ 1868 w 4584"/>
              <a:gd name="T43" fmla="*/ 803 h 996"/>
              <a:gd name="T44" fmla="*/ 1905 w 4584"/>
              <a:gd name="T45" fmla="*/ 896 h 996"/>
              <a:gd name="T46" fmla="*/ 2193 w 4584"/>
              <a:gd name="T47" fmla="*/ 891 h 996"/>
              <a:gd name="T48" fmla="*/ 2220 w 4584"/>
              <a:gd name="T49" fmla="*/ 816 h 996"/>
              <a:gd name="T50" fmla="*/ 2340 w 4584"/>
              <a:gd name="T51" fmla="*/ 927 h 996"/>
              <a:gd name="T52" fmla="*/ 2271 w 4584"/>
              <a:gd name="T53" fmla="*/ 868 h 996"/>
              <a:gd name="T54" fmla="*/ 2506 w 4584"/>
              <a:gd name="T55" fmla="*/ 882 h 996"/>
              <a:gd name="T56" fmla="*/ 2823 w 4584"/>
              <a:gd name="T57" fmla="*/ 753 h 996"/>
              <a:gd name="T58" fmla="*/ 2952 w 4584"/>
              <a:gd name="T59" fmla="*/ 726 h 996"/>
              <a:gd name="T60" fmla="*/ 3233 w 4584"/>
              <a:gd name="T61" fmla="*/ 913 h 996"/>
              <a:gd name="T62" fmla="*/ 3254 w 4584"/>
              <a:gd name="T63" fmla="*/ 854 h 996"/>
              <a:gd name="T64" fmla="*/ 3313 w 4584"/>
              <a:gd name="T65" fmla="*/ 793 h 996"/>
              <a:gd name="T66" fmla="*/ 3644 w 4584"/>
              <a:gd name="T67" fmla="*/ 802 h 996"/>
              <a:gd name="T68" fmla="*/ 3627 w 4584"/>
              <a:gd name="T69" fmla="*/ 933 h 996"/>
              <a:gd name="T70" fmla="*/ 3553 w 4584"/>
              <a:gd name="T71" fmla="*/ 839 h 996"/>
              <a:gd name="T72" fmla="*/ 3726 w 4584"/>
              <a:gd name="T73" fmla="*/ 696 h 996"/>
              <a:gd name="T74" fmla="*/ 3850 w 4584"/>
              <a:gd name="T75" fmla="*/ 926 h 996"/>
              <a:gd name="T76" fmla="*/ 3980 w 4584"/>
              <a:gd name="T77" fmla="*/ 996 h 996"/>
              <a:gd name="T78" fmla="*/ 1914 w 4584"/>
              <a:gd name="T79" fmla="*/ 481 h 996"/>
              <a:gd name="T80" fmla="*/ 1963 w 4584"/>
              <a:gd name="T81" fmla="*/ 436 h 996"/>
              <a:gd name="T82" fmla="*/ 1873 w 4584"/>
              <a:gd name="T83" fmla="*/ 556 h 996"/>
              <a:gd name="T84" fmla="*/ 2197 w 4584"/>
              <a:gd name="T85" fmla="*/ 413 h 996"/>
              <a:gd name="T86" fmla="*/ 2378 w 4584"/>
              <a:gd name="T87" fmla="*/ 449 h 996"/>
              <a:gd name="T88" fmla="*/ 2327 w 4584"/>
              <a:gd name="T89" fmla="*/ 457 h 996"/>
              <a:gd name="T90" fmla="*/ 2668 w 4584"/>
              <a:gd name="T91" fmla="*/ 587 h 996"/>
              <a:gd name="T92" fmla="*/ 2785 w 4584"/>
              <a:gd name="T93" fmla="*/ 413 h 996"/>
              <a:gd name="T94" fmla="*/ 2840 w 4584"/>
              <a:gd name="T95" fmla="*/ 466 h 996"/>
              <a:gd name="T96" fmla="*/ 3340 w 4584"/>
              <a:gd name="T97" fmla="*/ 593 h 996"/>
              <a:gd name="T98" fmla="*/ 3412 w 4584"/>
              <a:gd name="T99" fmla="*/ 456 h 996"/>
              <a:gd name="T100" fmla="*/ 3375 w 4584"/>
              <a:gd name="T101" fmla="*/ 483 h 996"/>
              <a:gd name="T102" fmla="*/ 3508 w 4584"/>
              <a:gd name="T103" fmla="*/ 475 h 996"/>
              <a:gd name="T104" fmla="*/ 3735 w 4584"/>
              <a:gd name="T105" fmla="*/ 559 h 996"/>
              <a:gd name="T106" fmla="*/ 3673 w 4584"/>
              <a:gd name="T107" fmla="*/ 523 h 996"/>
              <a:gd name="T108" fmla="*/ 3797 w 4584"/>
              <a:gd name="T109" fmla="*/ 390 h 996"/>
              <a:gd name="T110" fmla="*/ 3950 w 4584"/>
              <a:gd name="T111" fmla="*/ 551 h 996"/>
              <a:gd name="T112" fmla="*/ 3976 w 4584"/>
              <a:gd name="T113" fmla="*/ 483 h 996"/>
              <a:gd name="T114" fmla="*/ 4063 w 4584"/>
              <a:gd name="T115" fmla="*/ 557 h 996"/>
              <a:gd name="T116" fmla="*/ 4023 w 4584"/>
              <a:gd name="T117" fmla="*/ 483 h 996"/>
              <a:gd name="T118" fmla="*/ 4319 w 4584"/>
              <a:gd name="T119" fmla="*/ 576 h 996"/>
              <a:gd name="T120" fmla="*/ 4457 w 4584"/>
              <a:gd name="T121" fmla="*/ 514 h 996"/>
              <a:gd name="T122" fmla="*/ 4395 w 4584"/>
              <a:gd name="T123" fmla="*/ 453 h 996"/>
              <a:gd name="T124" fmla="*/ 4474 w 4584"/>
              <a:gd name="T125" fmla="*/ 413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84" h="996">
                <a:moveTo>
                  <a:pt x="1232" y="330"/>
                </a:moveTo>
                <a:lnTo>
                  <a:pt x="1178" y="648"/>
                </a:lnTo>
                <a:lnTo>
                  <a:pt x="1055" y="648"/>
                </a:lnTo>
                <a:lnTo>
                  <a:pt x="1010" y="330"/>
                </a:lnTo>
                <a:lnTo>
                  <a:pt x="1010" y="12"/>
                </a:lnTo>
                <a:lnTo>
                  <a:pt x="1232" y="12"/>
                </a:lnTo>
                <a:lnTo>
                  <a:pt x="1232" y="330"/>
                </a:lnTo>
                <a:close/>
                <a:moveTo>
                  <a:pt x="1623" y="249"/>
                </a:moveTo>
                <a:lnTo>
                  <a:pt x="1569" y="249"/>
                </a:lnTo>
                <a:lnTo>
                  <a:pt x="1651" y="13"/>
                </a:lnTo>
                <a:lnTo>
                  <a:pt x="1715" y="13"/>
                </a:lnTo>
                <a:lnTo>
                  <a:pt x="1797" y="249"/>
                </a:lnTo>
                <a:lnTo>
                  <a:pt x="1743" y="249"/>
                </a:lnTo>
                <a:lnTo>
                  <a:pt x="1726" y="195"/>
                </a:lnTo>
                <a:lnTo>
                  <a:pt x="1641" y="195"/>
                </a:lnTo>
                <a:lnTo>
                  <a:pt x="1623" y="249"/>
                </a:lnTo>
                <a:close/>
                <a:moveTo>
                  <a:pt x="1653" y="156"/>
                </a:moveTo>
                <a:lnTo>
                  <a:pt x="1713" y="156"/>
                </a:lnTo>
                <a:lnTo>
                  <a:pt x="1684" y="67"/>
                </a:lnTo>
                <a:lnTo>
                  <a:pt x="1653" y="156"/>
                </a:lnTo>
                <a:close/>
                <a:moveTo>
                  <a:pt x="1874" y="252"/>
                </a:moveTo>
                <a:lnTo>
                  <a:pt x="1867" y="252"/>
                </a:lnTo>
                <a:lnTo>
                  <a:pt x="1861" y="252"/>
                </a:lnTo>
                <a:lnTo>
                  <a:pt x="1856" y="251"/>
                </a:lnTo>
                <a:lnTo>
                  <a:pt x="1850" y="249"/>
                </a:lnTo>
                <a:lnTo>
                  <a:pt x="1845" y="247"/>
                </a:lnTo>
                <a:lnTo>
                  <a:pt x="1840" y="245"/>
                </a:lnTo>
                <a:lnTo>
                  <a:pt x="1836" y="242"/>
                </a:lnTo>
                <a:lnTo>
                  <a:pt x="1832" y="239"/>
                </a:lnTo>
                <a:lnTo>
                  <a:pt x="1828" y="236"/>
                </a:lnTo>
                <a:lnTo>
                  <a:pt x="1824" y="232"/>
                </a:lnTo>
                <a:lnTo>
                  <a:pt x="1821" y="227"/>
                </a:lnTo>
                <a:lnTo>
                  <a:pt x="1820" y="225"/>
                </a:lnTo>
                <a:lnTo>
                  <a:pt x="1819" y="223"/>
                </a:lnTo>
                <a:lnTo>
                  <a:pt x="1817" y="218"/>
                </a:lnTo>
                <a:lnTo>
                  <a:pt x="1816" y="212"/>
                </a:lnTo>
                <a:lnTo>
                  <a:pt x="1815" y="206"/>
                </a:lnTo>
                <a:lnTo>
                  <a:pt x="1815" y="200"/>
                </a:lnTo>
                <a:lnTo>
                  <a:pt x="1815" y="190"/>
                </a:lnTo>
                <a:lnTo>
                  <a:pt x="1817" y="182"/>
                </a:lnTo>
                <a:lnTo>
                  <a:pt x="1818" y="178"/>
                </a:lnTo>
                <a:lnTo>
                  <a:pt x="1820" y="175"/>
                </a:lnTo>
                <a:lnTo>
                  <a:pt x="1824" y="169"/>
                </a:lnTo>
                <a:lnTo>
                  <a:pt x="1827" y="166"/>
                </a:lnTo>
                <a:lnTo>
                  <a:pt x="1829" y="163"/>
                </a:lnTo>
                <a:lnTo>
                  <a:pt x="1832" y="161"/>
                </a:lnTo>
                <a:lnTo>
                  <a:pt x="1835" y="159"/>
                </a:lnTo>
                <a:lnTo>
                  <a:pt x="1838" y="157"/>
                </a:lnTo>
                <a:lnTo>
                  <a:pt x="1841" y="155"/>
                </a:lnTo>
                <a:lnTo>
                  <a:pt x="1845" y="154"/>
                </a:lnTo>
                <a:lnTo>
                  <a:pt x="1849" y="152"/>
                </a:lnTo>
                <a:lnTo>
                  <a:pt x="1856" y="150"/>
                </a:lnTo>
                <a:lnTo>
                  <a:pt x="1864" y="148"/>
                </a:lnTo>
                <a:lnTo>
                  <a:pt x="1873" y="146"/>
                </a:lnTo>
                <a:lnTo>
                  <a:pt x="1881" y="145"/>
                </a:lnTo>
                <a:lnTo>
                  <a:pt x="1901" y="143"/>
                </a:lnTo>
                <a:lnTo>
                  <a:pt x="1908" y="142"/>
                </a:lnTo>
                <a:lnTo>
                  <a:pt x="1914" y="140"/>
                </a:lnTo>
                <a:lnTo>
                  <a:pt x="1918" y="139"/>
                </a:lnTo>
                <a:lnTo>
                  <a:pt x="1920" y="138"/>
                </a:lnTo>
                <a:lnTo>
                  <a:pt x="1922" y="136"/>
                </a:lnTo>
                <a:lnTo>
                  <a:pt x="1923" y="135"/>
                </a:lnTo>
                <a:lnTo>
                  <a:pt x="1923" y="133"/>
                </a:lnTo>
                <a:lnTo>
                  <a:pt x="1924" y="131"/>
                </a:lnTo>
                <a:lnTo>
                  <a:pt x="1924" y="129"/>
                </a:lnTo>
                <a:lnTo>
                  <a:pt x="1924" y="124"/>
                </a:lnTo>
                <a:lnTo>
                  <a:pt x="1922" y="119"/>
                </a:lnTo>
                <a:lnTo>
                  <a:pt x="1921" y="117"/>
                </a:lnTo>
                <a:lnTo>
                  <a:pt x="1920" y="115"/>
                </a:lnTo>
                <a:lnTo>
                  <a:pt x="1919" y="113"/>
                </a:lnTo>
                <a:lnTo>
                  <a:pt x="1917" y="112"/>
                </a:lnTo>
                <a:lnTo>
                  <a:pt x="1913" y="109"/>
                </a:lnTo>
                <a:lnTo>
                  <a:pt x="1909" y="107"/>
                </a:lnTo>
                <a:lnTo>
                  <a:pt x="1904" y="106"/>
                </a:lnTo>
                <a:lnTo>
                  <a:pt x="1898" y="106"/>
                </a:lnTo>
                <a:lnTo>
                  <a:pt x="1892" y="106"/>
                </a:lnTo>
                <a:lnTo>
                  <a:pt x="1886" y="107"/>
                </a:lnTo>
                <a:lnTo>
                  <a:pt x="1881" y="109"/>
                </a:lnTo>
                <a:lnTo>
                  <a:pt x="1877" y="112"/>
                </a:lnTo>
                <a:lnTo>
                  <a:pt x="1873" y="115"/>
                </a:lnTo>
                <a:lnTo>
                  <a:pt x="1870" y="118"/>
                </a:lnTo>
                <a:lnTo>
                  <a:pt x="1868" y="122"/>
                </a:lnTo>
                <a:lnTo>
                  <a:pt x="1867" y="124"/>
                </a:lnTo>
                <a:lnTo>
                  <a:pt x="1866" y="126"/>
                </a:lnTo>
                <a:lnTo>
                  <a:pt x="1821" y="123"/>
                </a:lnTo>
                <a:lnTo>
                  <a:pt x="1823" y="117"/>
                </a:lnTo>
                <a:lnTo>
                  <a:pt x="1825" y="111"/>
                </a:lnTo>
                <a:lnTo>
                  <a:pt x="1827" y="106"/>
                </a:lnTo>
                <a:lnTo>
                  <a:pt x="1830" y="101"/>
                </a:lnTo>
                <a:lnTo>
                  <a:pt x="1833" y="96"/>
                </a:lnTo>
                <a:lnTo>
                  <a:pt x="1837" y="92"/>
                </a:lnTo>
                <a:lnTo>
                  <a:pt x="1841" y="88"/>
                </a:lnTo>
                <a:lnTo>
                  <a:pt x="1846" y="84"/>
                </a:lnTo>
                <a:lnTo>
                  <a:pt x="1851" y="81"/>
                </a:lnTo>
                <a:lnTo>
                  <a:pt x="1857" y="78"/>
                </a:lnTo>
                <a:lnTo>
                  <a:pt x="1863" y="76"/>
                </a:lnTo>
                <a:lnTo>
                  <a:pt x="1869" y="74"/>
                </a:lnTo>
                <a:lnTo>
                  <a:pt x="1876" y="72"/>
                </a:lnTo>
                <a:lnTo>
                  <a:pt x="1883" y="71"/>
                </a:lnTo>
                <a:lnTo>
                  <a:pt x="1890" y="70"/>
                </a:lnTo>
                <a:lnTo>
                  <a:pt x="1898" y="70"/>
                </a:lnTo>
                <a:lnTo>
                  <a:pt x="1908" y="70"/>
                </a:lnTo>
                <a:lnTo>
                  <a:pt x="1917" y="72"/>
                </a:lnTo>
                <a:lnTo>
                  <a:pt x="1926" y="74"/>
                </a:lnTo>
                <a:lnTo>
                  <a:pt x="1935" y="76"/>
                </a:lnTo>
                <a:lnTo>
                  <a:pt x="1943" y="80"/>
                </a:lnTo>
                <a:lnTo>
                  <a:pt x="1947" y="82"/>
                </a:lnTo>
                <a:lnTo>
                  <a:pt x="1950" y="84"/>
                </a:lnTo>
                <a:lnTo>
                  <a:pt x="1957" y="90"/>
                </a:lnTo>
                <a:lnTo>
                  <a:pt x="1963" y="96"/>
                </a:lnTo>
                <a:lnTo>
                  <a:pt x="1965" y="99"/>
                </a:lnTo>
                <a:lnTo>
                  <a:pt x="1967" y="103"/>
                </a:lnTo>
                <a:lnTo>
                  <a:pt x="1969" y="107"/>
                </a:lnTo>
                <a:lnTo>
                  <a:pt x="1970" y="111"/>
                </a:lnTo>
                <a:lnTo>
                  <a:pt x="1972" y="115"/>
                </a:lnTo>
                <a:lnTo>
                  <a:pt x="1972" y="120"/>
                </a:lnTo>
                <a:lnTo>
                  <a:pt x="1973" y="125"/>
                </a:lnTo>
                <a:lnTo>
                  <a:pt x="1973" y="130"/>
                </a:lnTo>
                <a:lnTo>
                  <a:pt x="1973" y="249"/>
                </a:lnTo>
                <a:lnTo>
                  <a:pt x="1927" y="249"/>
                </a:lnTo>
                <a:lnTo>
                  <a:pt x="1927" y="225"/>
                </a:lnTo>
                <a:lnTo>
                  <a:pt x="1922" y="230"/>
                </a:lnTo>
                <a:lnTo>
                  <a:pt x="1917" y="236"/>
                </a:lnTo>
                <a:lnTo>
                  <a:pt x="1912" y="241"/>
                </a:lnTo>
                <a:lnTo>
                  <a:pt x="1906" y="245"/>
                </a:lnTo>
                <a:lnTo>
                  <a:pt x="1899" y="248"/>
                </a:lnTo>
                <a:lnTo>
                  <a:pt x="1891" y="250"/>
                </a:lnTo>
                <a:lnTo>
                  <a:pt x="1887" y="251"/>
                </a:lnTo>
                <a:lnTo>
                  <a:pt x="1883" y="252"/>
                </a:lnTo>
                <a:lnTo>
                  <a:pt x="1874" y="252"/>
                </a:lnTo>
                <a:close/>
                <a:moveTo>
                  <a:pt x="1888" y="219"/>
                </a:moveTo>
                <a:lnTo>
                  <a:pt x="1895" y="218"/>
                </a:lnTo>
                <a:lnTo>
                  <a:pt x="1902" y="216"/>
                </a:lnTo>
                <a:lnTo>
                  <a:pt x="1905" y="215"/>
                </a:lnTo>
                <a:lnTo>
                  <a:pt x="1908" y="213"/>
                </a:lnTo>
                <a:lnTo>
                  <a:pt x="1914" y="209"/>
                </a:lnTo>
                <a:lnTo>
                  <a:pt x="1916" y="207"/>
                </a:lnTo>
                <a:lnTo>
                  <a:pt x="1919" y="204"/>
                </a:lnTo>
                <a:lnTo>
                  <a:pt x="1922" y="199"/>
                </a:lnTo>
                <a:lnTo>
                  <a:pt x="1924" y="193"/>
                </a:lnTo>
                <a:lnTo>
                  <a:pt x="1924" y="189"/>
                </a:lnTo>
                <a:lnTo>
                  <a:pt x="1924" y="186"/>
                </a:lnTo>
                <a:lnTo>
                  <a:pt x="1924" y="167"/>
                </a:lnTo>
                <a:lnTo>
                  <a:pt x="1921" y="169"/>
                </a:lnTo>
                <a:lnTo>
                  <a:pt x="1915" y="171"/>
                </a:lnTo>
                <a:lnTo>
                  <a:pt x="1903" y="173"/>
                </a:lnTo>
                <a:lnTo>
                  <a:pt x="1890" y="175"/>
                </a:lnTo>
                <a:lnTo>
                  <a:pt x="1884" y="176"/>
                </a:lnTo>
                <a:lnTo>
                  <a:pt x="1879" y="178"/>
                </a:lnTo>
                <a:lnTo>
                  <a:pt x="1874" y="180"/>
                </a:lnTo>
                <a:lnTo>
                  <a:pt x="1870" y="182"/>
                </a:lnTo>
                <a:lnTo>
                  <a:pt x="1866" y="185"/>
                </a:lnTo>
                <a:lnTo>
                  <a:pt x="1864" y="189"/>
                </a:lnTo>
                <a:lnTo>
                  <a:pt x="1863" y="191"/>
                </a:lnTo>
                <a:lnTo>
                  <a:pt x="1862" y="193"/>
                </a:lnTo>
                <a:lnTo>
                  <a:pt x="1862" y="198"/>
                </a:lnTo>
                <a:lnTo>
                  <a:pt x="1862" y="203"/>
                </a:lnTo>
                <a:lnTo>
                  <a:pt x="1863" y="207"/>
                </a:lnTo>
                <a:lnTo>
                  <a:pt x="1865" y="209"/>
                </a:lnTo>
                <a:lnTo>
                  <a:pt x="1866" y="211"/>
                </a:lnTo>
                <a:lnTo>
                  <a:pt x="1869" y="213"/>
                </a:lnTo>
                <a:lnTo>
                  <a:pt x="1873" y="216"/>
                </a:lnTo>
                <a:lnTo>
                  <a:pt x="1875" y="217"/>
                </a:lnTo>
                <a:lnTo>
                  <a:pt x="1877" y="217"/>
                </a:lnTo>
                <a:lnTo>
                  <a:pt x="1882" y="218"/>
                </a:lnTo>
                <a:lnTo>
                  <a:pt x="1888" y="219"/>
                </a:lnTo>
                <a:close/>
                <a:moveTo>
                  <a:pt x="2063" y="249"/>
                </a:moveTo>
                <a:lnTo>
                  <a:pt x="2013" y="249"/>
                </a:lnTo>
                <a:lnTo>
                  <a:pt x="2013" y="13"/>
                </a:lnTo>
                <a:lnTo>
                  <a:pt x="2063" y="13"/>
                </a:lnTo>
                <a:lnTo>
                  <a:pt x="2063" y="249"/>
                </a:lnTo>
                <a:close/>
                <a:moveTo>
                  <a:pt x="2197" y="72"/>
                </a:moveTo>
                <a:lnTo>
                  <a:pt x="2197" y="109"/>
                </a:lnTo>
                <a:lnTo>
                  <a:pt x="2164" y="109"/>
                </a:lnTo>
                <a:lnTo>
                  <a:pt x="2164" y="195"/>
                </a:lnTo>
                <a:lnTo>
                  <a:pt x="2164" y="199"/>
                </a:lnTo>
                <a:lnTo>
                  <a:pt x="2165" y="203"/>
                </a:lnTo>
                <a:lnTo>
                  <a:pt x="2166" y="205"/>
                </a:lnTo>
                <a:lnTo>
                  <a:pt x="2167" y="206"/>
                </a:lnTo>
                <a:lnTo>
                  <a:pt x="2169" y="208"/>
                </a:lnTo>
                <a:lnTo>
                  <a:pt x="2171" y="210"/>
                </a:lnTo>
                <a:lnTo>
                  <a:pt x="2174" y="211"/>
                </a:lnTo>
                <a:lnTo>
                  <a:pt x="2177" y="212"/>
                </a:lnTo>
                <a:lnTo>
                  <a:pt x="2181" y="212"/>
                </a:lnTo>
                <a:lnTo>
                  <a:pt x="2188" y="211"/>
                </a:lnTo>
                <a:lnTo>
                  <a:pt x="2193" y="210"/>
                </a:lnTo>
                <a:lnTo>
                  <a:pt x="2201" y="247"/>
                </a:lnTo>
                <a:lnTo>
                  <a:pt x="2190" y="250"/>
                </a:lnTo>
                <a:lnTo>
                  <a:pt x="2183" y="251"/>
                </a:lnTo>
                <a:lnTo>
                  <a:pt x="2174" y="252"/>
                </a:lnTo>
                <a:lnTo>
                  <a:pt x="2168" y="252"/>
                </a:lnTo>
                <a:lnTo>
                  <a:pt x="2161" y="251"/>
                </a:lnTo>
                <a:lnTo>
                  <a:pt x="2156" y="250"/>
                </a:lnTo>
                <a:lnTo>
                  <a:pt x="2150" y="249"/>
                </a:lnTo>
                <a:lnTo>
                  <a:pt x="2145" y="248"/>
                </a:lnTo>
                <a:lnTo>
                  <a:pt x="2140" y="245"/>
                </a:lnTo>
                <a:lnTo>
                  <a:pt x="2135" y="243"/>
                </a:lnTo>
                <a:lnTo>
                  <a:pt x="2131" y="240"/>
                </a:lnTo>
                <a:lnTo>
                  <a:pt x="2127" y="237"/>
                </a:lnTo>
                <a:lnTo>
                  <a:pt x="2124" y="233"/>
                </a:lnTo>
                <a:lnTo>
                  <a:pt x="2121" y="229"/>
                </a:lnTo>
                <a:lnTo>
                  <a:pt x="2119" y="224"/>
                </a:lnTo>
                <a:lnTo>
                  <a:pt x="2117" y="219"/>
                </a:lnTo>
                <a:lnTo>
                  <a:pt x="2116" y="213"/>
                </a:lnTo>
                <a:lnTo>
                  <a:pt x="2115" y="208"/>
                </a:lnTo>
                <a:lnTo>
                  <a:pt x="2115" y="201"/>
                </a:lnTo>
                <a:lnTo>
                  <a:pt x="2115" y="109"/>
                </a:lnTo>
                <a:lnTo>
                  <a:pt x="2091" y="109"/>
                </a:lnTo>
                <a:lnTo>
                  <a:pt x="2091" y="72"/>
                </a:lnTo>
                <a:lnTo>
                  <a:pt x="2115" y="72"/>
                </a:lnTo>
                <a:lnTo>
                  <a:pt x="2115" y="30"/>
                </a:lnTo>
                <a:lnTo>
                  <a:pt x="2164" y="30"/>
                </a:lnTo>
                <a:lnTo>
                  <a:pt x="2164" y="72"/>
                </a:lnTo>
                <a:lnTo>
                  <a:pt x="2197" y="72"/>
                </a:lnTo>
                <a:close/>
                <a:moveTo>
                  <a:pt x="2304" y="253"/>
                </a:moveTo>
                <a:lnTo>
                  <a:pt x="2291" y="252"/>
                </a:lnTo>
                <a:lnTo>
                  <a:pt x="2285" y="251"/>
                </a:lnTo>
                <a:lnTo>
                  <a:pt x="2279" y="250"/>
                </a:lnTo>
                <a:lnTo>
                  <a:pt x="2268" y="246"/>
                </a:lnTo>
                <a:lnTo>
                  <a:pt x="2263" y="244"/>
                </a:lnTo>
                <a:lnTo>
                  <a:pt x="2258" y="241"/>
                </a:lnTo>
                <a:lnTo>
                  <a:pt x="2249" y="235"/>
                </a:lnTo>
                <a:lnTo>
                  <a:pt x="2245" y="231"/>
                </a:lnTo>
                <a:lnTo>
                  <a:pt x="2241" y="227"/>
                </a:lnTo>
                <a:lnTo>
                  <a:pt x="2234" y="219"/>
                </a:lnTo>
                <a:lnTo>
                  <a:pt x="2231" y="214"/>
                </a:lnTo>
                <a:lnTo>
                  <a:pt x="2228" y="209"/>
                </a:lnTo>
                <a:lnTo>
                  <a:pt x="2223" y="198"/>
                </a:lnTo>
                <a:lnTo>
                  <a:pt x="2221" y="193"/>
                </a:lnTo>
                <a:lnTo>
                  <a:pt x="2220" y="187"/>
                </a:lnTo>
                <a:lnTo>
                  <a:pt x="2219" y="181"/>
                </a:lnTo>
                <a:lnTo>
                  <a:pt x="2218" y="175"/>
                </a:lnTo>
                <a:lnTo>
                  <a:pt x="2218" y="168"/>
                </a:lnTo>
                <a:lnTo>
                  <a:pt x="2217" y="161"/>
                </a:lnTo>
                <a:lnTo>
                  <a:pt x="2218" y="155"/>
                </a:lnTo>
                <a:lnTo>
                  <a:pt x="2218" y="148"/>
                </a:lnTo>
                <a:lnTo>
                  <a:pt x="2219" y="142"/>
                </a:lnTo>
                <a:lnTo>
                  <a:pt x="2220" y="136"/>
                </a:lnTo>
                <a:lnTo>
                  <a:pt x="2223" y="124"/>
                </a:lnTo>
                <a:lnTo>
                  <a:pt x="2225" y="119"/>
                </a:lnTo>
                <a:lnTo>
                  <a:pt x="2228" y="114"/>
                </a:lnTo>
                <a:lnTo>
                  <a:pt x="2234" y="104"/>
                </a:lnTo>
                <a:lnTo>
                  <a:pt x="2237" y="99"/>
                </a:lnTo>
                <a:lnTo>
                  <a:pt x="2241" y="95"/>
                </a:lnTo>
                <a:lnTo>
                  <a:pt x="2245" y="91"/>
                </a:lnTo>
                <a:lnTo>
                  <a:pt x="2249" y="88"/>
                </a:lnTo>
                <a:lnTo>
                  <a:pt x="2253" y="85"/>
                </a:lnTo>
                <a:lnTo>
                  <a:pt x="2258" y="82"/>
                </a:lnTo>
                <a:lnTo>
                  <a:pt x="2263" y="79"/>
                </a:lnTo>
                <a:lnTo>
                  <a:pt x="2268" y="77"/>
                </a:lnTo>
                <a:lnTo>
                  <a:pt x="2274" y="75"/>
                </a:lnTo>
                <a:lnTo>
                  <a:pt x="2279" y="73"/>
                </a:lnTo>
                <a:lnTo>
                  <a:pt x="2285" y="72"/>
                </a:lnTo>
                <a:lnTo>
                  <a:pt x="2291" y="71"/>
                </a:lnTo>
                <a:lnTo>
                  <a:pt x="2304" y="70"/>
                </a:lnTo>
                <a:lnTo>
                  <a:pt x="2317" y="71"/>
                </a:lnTo>
                <a:lnTo>
                  <a:pt x="2323" y="72"/>
                </a:lnTo>
                <a:lnTo>
                  <a:pt x="2329" y="73"/>
                </a:lnTo>
                <a:lnTo>
                  <a:pt x="2340" y="77"/>
                </a:lnTo>
                <a:lnTo>
                  <a:pt x="2346" y="79"/>
                </a:lnTo>
                <a:lnTo>
                  <a:pt x="2351" y="82"/>
                </a:lnTo>
                <a:lnTo>
                  <a:pt x="2360" y="88"/>
                </a:lnTo>
                <a:lnTo>
                  <a:pt x="2364" y="91"/>
                </a:lnTo>
                <a:lnTo>
                  <a:pt x="2368" y="95"/>
                </a:lnTo>
                <a:lnTo>
                  <a:pt x="2375" y="104"/>
                </a:lnTo>
                <a:lnTo>
                  <a:pt x="2378" y="109"/>
                </a:lnTo>
                <a:lnTo>
                  <a:pt x="2381" y="114"/>
                </a:lnTo>
                <a:lnTo>
                  <a:pt x="2385" y="124"/>
                </a:lnTo>
                <a:lnTo>
                  <a:pt x="2387" y="130"/>
                </a:lnTo>
                <a:lnTo>
                  <a:pt x="2389" y="136"/>
                </a:lnTo>
                <a:lnTo>
                  <a:pt x="2390" y="142"/>
                </a:lnTo>
                <a:lnTo>
                  <a:pt x="2391" y="148"/>
                </a:lnTo>
                <a:lnTo>
                  <a:pt x="2391" y="155"/>
                </a:lnTo>
                <a:lnTo>
                  <a:pt x="2391" y="161"/>
                </a:lnTo>
                <a:lnTo>
                  <a:pt x="2391" y="168"/>
                </a:lnTo>
                <a:lnTo>
                  <a:pt x="2391" y="175"/>
                </a:lnTo>
                <a:lnTo>
                  <a:pt x="2390" y="181"/>
                </a:lnTo>
                <a:lnTo>
                  <a:pt x="2389" y="187"/>
                </a:lnTo>
                <a:lnTo>
                  <a:pt x="2385" y="198"/>
                </a:lnTo>
                <a:lnTo>
                  <a:pt x="2383" y="204"/>
                </a:lnTo>
                <a:lnTo>
                  <a:pt x="2381" y="209"/>
                </a:lnTo>
                <a:lnTo>
                  <a:pt x="2375" y="219"/>
                </a:lnTo>
                <a:lnTo>
                  <a:pt x="2372" y="223"/>
                </a:lnTo>
                <a:lnTo>
                  <a:pt x="2368" y="227"/>
                </a:lnTo>
                <a:lnTo>
                  <a:pt x="2364" y="231"/>
                </a:lnTo>
                <a:lnTo>
                  <a:pt x="2360" y="235"/>
                </a:lnTo>
                <a:lnTo>
                  <a:pt x="2355" y="238"/>
                </a:lnTo>
                <a:lnTo>
                  <a:pt x="2351" y="241"/>
                </a:lnTo>
                <a:lnTo>
                  <a:pt x="2346" y="244"/>
                </a:lnTo>
                <a:lnTo>
                  <a:pt x="2340" y="246"/>
                </a:lnTo>
                <a:lnTo>
                  <a:pt x="2335" y="248"/>
                </a:lnTo>
                <a:lnTo>
                  <a:pt x="2329" y="250"/>
                </a:lnTo>
                <a:lnTo>
                  <a:pt x="2323" y="251"/>
                </a:lnTo>
                <a:lnTo>
                  <a:pt x="2317" y="252"/>
                </a:lnTo>
                <a:lnTo>
                  <a:pt x="2304" y="253"/>
                </a:lnTo>
                <a:close/>
                <a:moveTo>
                  <a:pt x="2305" y="215"/>
                </a:moveTo>
                <a:lnTo>
                  <a:pt x="2309" y="214"/>
                </a:lnTo>
                <a:lnTo>
                  <a:pt x="2313" y="214"/>
                </a:lnTo>
                <a:lnTo>
                  <a:pt x="2317" y="212"/>
                </a:lnTo>
                <a:lnTo>
                  <a:pt x="2321" y="211"/>
                </a:lnTo>
                <a:lnTo>
                  <a:pt x="2324" y="209"/>
                </a:lnTo>
                <a:lnTo>
                  <a:pt x="2327" y="206"/>
                </a:lnTo>
                <a:lnTo>
                  <a:pt x="2330" y="203"/>
                </a:lnTo>
                <a:lnTo>
                  <a:pt x="2332" y="199"/>
                </a:lnTo>
                <a:lnTo>
                  <a:pt x="2334" y="195"/>
                </a:lnTo>
                <a:lnTo>
                  <a:pt x="2336" y="191"/>
                </a:lnTo>
                <a:lnTo>
                  <a:pt x="2338" y="187"/>
                </a:lnTo>
                <a:lnTo>
                  <a:pt x="2339" y="182"/>
                </a:lnTo>
                <a:lnTo>
                  <a:pt x="2341" y="172"/>
                </a:lnTo>
                <a:lnTo>
                  <a:pt x="2341" y="167"/>
                </a:lnTo>
                <a:lnTo>
                  <a:pt x="2342" y="161"/>
                </a:lnTo>
                <a:lnTo>
                  <a:pt x="2341" y="150"/>
                </a:lnTo>
                <a:lnTo>
                  <a:pt x="2339" y="140"/>
                </a:lnTo>
                <a:lnTo>
                  <a:pt x="2338" y="135"/>
                </a:lnTo>
                <a:lnTo>
                  <a:pt x="2336" y="131"/>
                </a:lnTo>
                <a:lnTo>
                  <a:pt x="2332" y="123"/>
                </a:lnTo>
                <a:lnTo>
                  <a:pt x="2330" y="119"/>
                </a:lnTo>
                <a:lnTo>
                  <a:pt x="2327" y="116"/>
                </a:lnTo>
                <a:lnTo>
                  <a:pt x="2324" y="113"/>
                </a:lnTo>
                <a:lnTo>
                  <a:pt x="2321" y="111"/>
                </a:lnTo>
                <a:lnTo>
                  <a:pt x="2317" y="110"/>
                </a:lnTo>
                <a:lnTo>
                  <a:pt x="2313" y="108"/>
                </a:lnTo>
                <a:lnTo>
                  <a:pt x="2309" y="108"/>
                </a:lnTo>
                <a:lnTo>
                  <a:pt x="2305" y="107"/>
                </a:lnTo>
                <a:lnTo>
                  <a:pt x="2300" y="108"/>
                </a:lnTo>
                <a:lnTo>
                  <a:pt x="2296" y="108"/>
                </a:lnTo>
                <a:lnTo>
                  <a:pt x="2292" y="110"/>
                </a:lnTo>
                <a:lnTo>
                  <a:pt x="2288" y="111"/>
                </a:lnTo>
                <a:lnTo>
                  <a:pt x="2285" y="113"/>
                </a:lnTo>
                <a:lnTo>
                  <a:pt x="2282" y="116"/>
                </a:lnTo>
                <a:lnTo>
                  <a:pt x="2279" y="119"/>
                </a:lnTo>
                <a:lnTo>
                  <a:pt x="2277" y="123"/>
                </a:lnTo>
                <a:lnTo>
                  <a:pt x="2272" y="131"/>
                </a:lnTo>
                <a:lnTo>
                  <a:pt x="2271" y="135"/>
                </a:lnTo>
                <a:lnTo>
                  <a:pt x="2270" y="140"/>
                </a:lnTo>
                <a:lnTo>
                  <a:pt x="2269" y="145"/>
                </a:lnTo>
                <a:lnTo>
                  <a:pt x="2268" y="150"/>
                </a:lnTo>
                <a:lnTo>
                  <a:pt x="2267" y="155"/>
                </a:lnTo>
                <a:lnTo>
                  <a:pt x="2267" y="161"/>
                </a:lnTo>
                <a:lnTo>
                  <a:pt x="2268" y="172"/>
                </a:lnTo>
                <a:lnTo>
                  <a:pt x="2270" y="182"/>
                </a:lnTo>
                <a:lnTo>
                  <a:pt x="2271" y="187"/>
                </a:lnTo>
                <a:lnTo>
                  <a:pt x="2272" y="191"/>
                </a:lnTo>
                <a:lnTo>
                  <a:pt x="2274" y="195"/>
                </a:lnTo>
                <a:lnTo>
                  <a:pt x="2277" y="199"/>
                </a:lnTo>
                <a:lnTo>
                  <a:pt x="2279" y="203"/>
                </a:lnTo>
                <a:lnTo>
                  <a:pt x="2282" y="206"/>
                </a:lnTo>
                <a:lnTo>
                  <a:pt x="2285" y="209"/>
                </a:lnTo>
                <a:lnTo>
                  <a:pt x="2288" y="211"/>
                </a:lnTo>
                <a:lnTo>
                  <a:pt x="2292" y="212"/>
                </a:lnTo>
                <a:lnTo>
                  <a:pt x="2296" y="214"/>
                </a:lnTo>
                <a:lnTo>
                  <a:pt x="2300" y="214"/>
                </a:lnTo>
                <a:lnTo>
                  <a:pt x="2305" y="215"/>
                </a:lnTo>
                <a:close/>
                <a:moveTo>
                  <a:pt x="2539" y="172"/>
                </a:moveTo>
                <a:lnTo>
                  <a:pt x="2430" y="172"/>
                </a:lnTo>
                <a:lnTo>
                  <a:pt x="2430" y="133"/>
                </a:lnTo>
                <a:lnTo>
                  <a:pt x="2539" y="133"/>
                </a:lnTo>
                <a:lnTo>
                  <a:pt x="2539" y="172"/>
                </a:lnTo>
                <a:close/>
                <a:moveTo>
                  <a:pt x="2603" y="315"/>
                </a:moveTo>
                <a:lnTo>
                  <a:pt x="2594" y="315"/>
                </a:lnTo>
                <a:lnTo>
                  <a:pt x="2586" y="314"/>
                </a:lnTo>
                <a:lnTo>
                  <a:pt x="2579" y="312"/>
                </a:lnTo>
                <a:lnTo>
                  <a:pt x="2573" y="310"/>
                </a:lnTo>
                <a:lnTo>
                  <a:pt x="2584" y="274"/>
                </a:lnTo>
                <a:lnTo>
                  <a:pt x="2590" y="275"/>
                </a:lnTo>
                <a:lnTo>
                  <a:pt x="2596" y="276"/>
                </a:lnTo>
                <a:lnTo>
                  <a:pt x="2601" y="276"/>
                </a:lnTo>
                <a:lnTo>
                  <a:pt x="2606" y="276"/>
                </a:lnTo>
                <a:lnTo>
                  <a:pt x="2608" y="275"/>
                </a:lnTo>
                <a:lnTo>
                  <a:pt x="2610" y="274"/>
                </a:lnTo>
                <a:lnTo>
                  <a:pt x="2614" y="271"/>
                </a:lnTo>
                <a:lnTo>
                  <a:pt x="2617" y="267"/>
                </a:lnTo>
                <a:lnTo>
                  <a:pt x="2620" y="262"/>
                </a:lnTo>
                <a:lnTo>
                  <a:pt x="2623" y="254"/>
                </a:lnTo>
                <a:lnTo>
                  <a:pt x="2559" y="72"/>
                </a:lnTo>
                <a:lnTo>
                  <a:pt x="2611" y="72"/>
                </a:lnTo>
                <a:lnTo>
                  <a:pt x="2647" y="202"/>
                </a:lnTo>
                <a:lnTo>
                  <a:pt x="2686" y="72"/>
                </a:lnTo>
                <a:lnTo>
                  <a:pt x="2738" y="72"/>
                </a:lnTo>
                <a:lnTo>
                  <a:pt x="2669" y="268"/>
                </a:lnTo>
                <a:lnTo>
                  <a:pt x="2665" y="278"/>
                </a:lnTo>
                <a:lnTo>
                  <a:pt x="2663" y="283"/>
                </a:lnTo>
                <a:lnTo>
                  <a:pt x="2660" y="287"/>
                </a:lnTo>
                <a:lnTo>
                  <a:pt x="2654" y="296"/>
                </a:lnTo>
                <a:lnTo>
                  <a:pt x="2646" y="302"/>
                </a:lnTo>
                <a:lnTo>
                  <a:pt x="2642" y="306"/>
                </a:lnTo>
                <a:lnTo>
                  <a:pt x="2638" y="308"/>
                </a:lnTo>
                <a:lnTo>
                  <a:pt x="2633" y="310"/>
                </a:lnTo>
                <a:lnTo>
                  <a:pt x="2628" y="312"/>
                </a:lnTo>
                <a:lnTo>
                  <a:pt x="2622" y="314"/>
                </a:lnTo>
                <a:lnTo>
                  <a:pt x="2616" y="315"/>
                </a:lnTo>
                <a:lnTo>
                  <a:pt x="2610" y="315"/>
                </a:lnTo>
                <a:lnTo>
                  <a:pt x="2603" y="315"/>
                </a:lnTo>
                <a:close/>
                <a:moveTo>
                  <a:pt x="2812" y="249"/>
                </a:moveTo>
                <a:lnTo>
                  <a:pt x="2763" y="249"/>
                </a:lnTo>
                <a:lnTo>
                  <a:pt x="2763" y="13"/>
                </a:lnTo>
                <a:lnTo>
                  <a:pt x="2812" y="13"/>
                </a:lnTo>
                <a:lnTo>
                  <a:pt x="2812" y="249"/>
                </a:lnTo>
                <a:close/>
                <a:moveTo>
                  <a:pt x="2877" y="50"/>
                </a:moveTo>
                <a:lnTo>
                  <a:pt x="2872" y="49"/>
                </a:lnTo>
                <a:lnTo>
                  <a:pt x="2867" y="48"/>
                </a:lnTo>
                <a:lnTo>
                  <a:pt x="2863" y="45"/>
                </a:lnTo>
                <a:lnTo>
                  <a:pt x="2859" y="42"/>
                </a:lnTo>
                <a:lnTo>
                  <a:pt x="2855" y="38"/>
                </a:lnTo>
                <a:lnTo>
                  <a:pt x="2853" y="34"/>
                </a:lnTo>
                <a:lnTo>
                  <a:pt x="2851" y="30"/>
                </a:lnTo>
                <a:lnTo>
                  <a:pt x="2851" y="25"/>
                </a:lnTo>
                <a:lnTo>
                  <a:pt x="2851" y="20"/>
                </a:lnTo>
                <a:lnTo>
                  <a:pt x="2853" y="15"/>
                </a:lnTo>
                <a:lnTo>
                  <a:pt x="2855" y="11"/>
                </a:lnTo>
                <a:lnTo>
                  <a:pt x="2859" y="7"/>
                </a:lnTo>
                <a:lnTo>
                  <a:pt x="2863" y="4"/>
                </a:lnTo>
                <a:lnTo>
                  <a:pt x="2867" y="2"/>
                </a:lnTo>
                <a:lnTo>
                  <a:pt x="2872" y="0"/>
                </a:lnTo>
                <a:lnTo>
                  <a:pt x="2877" y="0"/>
                </a:lnTo>
                <a:lnTo>
                  <a:pt x="2883" y="0"/>
                </a:lnTo>
                <a:lnTo>
                  <a:pt x="2887" y="2"/>
                </a:lnTo>
                <a:lnTo>
                  <a:pt x="2892" y="4"/>
                </a:lnTo>
                <a:lnTo>
                  <a:pt x="2896" y="7"/>
                </a:lnTo>
                <a:lnTo>
                  <a:pt x="2900" y="11"/>
                </a:lnTo>
                <a:lnTo>
                  <a:pt x="2902" y="15"/>
                </a:lnTo>
                <a:lnTo>
                  <a:pt x="2903" y="20"/>
                </a:lnTo>
                <a:lnTo>
                  <a:pt x="2904" y="25"/>
                </a:lnTo>
                <a:lnTo>
                  <a:pt x="2903" y="30"/>
                </a:lnTo>
                <a:lnTo>
                  <a:pt x="2902" y="34"/>
                </a:lnTo>
                <a:lnTo>
                  <a:pt x="2900" y="38"/>
                </a:lnTo>
                <a:lnTo>
                  <a:pt x="2896" y="42"/>
                </a:lnTo>
                <a:lnTo>
                  <a:pt x="2892" y="45"/>
                </a:lnTo>
                <a:lnTo>
                  <a:pt x="2887" y="48"/>
                </a:lnTo>
                <a:lnTo>
                  <a:pt x="2883" y="49"/>
                </a:lnTo>
                <a:lnTo>
                  <a:pt x="2877" y="50"/>
                </a:lnTo>
                <a:close/>
                <a:moveTo>
                  <a:pt x="2853" y="72"/>
                </a:moveTo>
                <a:lnTo>
                  <a:pt x="2902" y="72"/>
                </a:lnTo>
                <a:lnTo>
                  <a:pt x="2902" y="249"/>
                </a:lnTo>
                <a:lnTo>
                  <a:pt x="2853" y="249"/>
                </a:lnTo>
                <a:lnTo>
                  <a:pt x="2853" y="72"/>
                </a:lnTo>
                <a:close/>
                <a:moveTo>
                  <a:pt x="3023" y="253"/>
                </a:moveTo>
                <a:lnTo>
                  <a:pt x="3010" y="252"/>
                </a:lnTo>
                <a:lnTo>
                  <a:pt x="3003" y="251"/>
                </a:lnTo>
                <a:lnTo>
                  <a:pt x="2998" y="250"/>
                </a:lnTo>
                <a:lnTo>
                  <a:pt x="2986" y="246"/>
                </a:lnTo>
                <a:lnTo>
                  <a:pt x="2980" y="244"/>
                </a:lnTo>
                <a:lnTo>
                  <a:pt x="2975" y="241"/>
                </a:lnTo>
                <a:lnTo>
                  <a:pt x="2966" y="235"/>
                </a:lnTo>
                <a:lnTo>
                  <a:pt x="2962" y="231"/>
                </a:lnTo>
                <a:lnTo>
                  <a:pt x="2958" y="227"/>
                </a:lnTo>
                <a:lnTo>
                  <a:pt x="2951" y="219"/>
                </a:lnTo>
                <a:lnTo>
                  <a:pt x="2948" y="214"/>
                </a:lnTo>
                <a:lnTo>
                  <a:pt x="2945" y="209"/>
                </a:lnTo>
                <a:lnTo>
                  <a:pt x="2940" y="198"/>
                </a:lnTo>
                <a:lnTo>
                  <a:pt x="2939" y="193"/>
                </a:lnTo>
                <a:lnTo>
                  <a:pt x="2937" y="187"/>
                </a:lnTo>
                <a:lnTo>
                  <a:pt x="2936" y="181"/>
                </a:lnTo>
                <a:lnTo>
                  <a:pt x="2935" y="175"/>
                </a:lnTo>
                <a:lnTo>
                  <a:pt x="2935" y="168"/>
                </a:lnTo>
                <a:lnTo>
                  <a:pt x="2935" y="161"/>
                </a:lnTo>
                <a:lnTo>
                  <a:pt x="2935" y="155"/>
                </a:lnTo>
                <a:lnTo>
                  <a:pt x="2935" y="148"/>
                </a:lnTo>
                <a:lnTo>
                  <a:pt x="2936" y="142"/>
                </a:lnTo>
                <a:lnTo>
                  <a:pt x="2937" y="136"/>
                </a:lnTo>
                <a:lnTo>
                  <a:pt x="2940" y="124"/>
                </a:lnTo>
                <a:lnTo>
                  <a:pt x="2943" y="119"/>
                </a:lnTo>
                <a:lnTo>
                  <a:pt x="2945" y="114"/>
                </a:lnTo>
                <a:lnTo>
                  <a:pt x="2951" y="104"/>
                </a:lnTo>
                <a:lnTo>
                  <a:pt x="2954" y="99"/>
                </a:lnTo>
                <a:lnTo>
                  <a:pt x="2958" y="95"/>
                </a:lnTo>
                <a:lnTo>
                  <a:pt x="2962" y="91"/>
                </a:lnTo>
                <a:lnTo>
                  <a:pt x="2966" y="88"/>
                </a:lnTo>
                <a:lnTo>
                  <a:pt x="2970" y="85"/>
                </a:lnTo>
                <a:lnTo>
                  <a:pt x="2975" y="82"/>
                </a:lnTo>
                <a:lnTo>
                  <a:pt x="2980" y="79"/>
                </a:lnTo>
                <a:lnTo>
                  <a:pt x="2986" y="77"/>
                </a:lnTo>
                <a:lnTo>
                  <a:pt x="2992" y="75"/>
                </a:lnTo>
                <a:lnTo>
                  <a:pt x="2998" y="73"/>
                </a:lnTo>
                <a:lnTo>
                  <a:pt x="3003" y="72"/>
                </a:lnTo>
                <a:lnTo>
                  <a:pt x="3010" y="71"/>
                </a:lnTo>
                <a:lnTo>
                  <a:pt x="3023" y="70"/>
                </a:lnTo>
                <a:lnTo>
                  <a:pt x="3035" y="71"/>
                </a:lnTo>
                <a:lnTo>
                  <a:pt x="3042" y="72"/>
                </a:lnTo>
                <a:lnTo>
                  <a:pt x="3047" y="73"/>
                </a:lnTo>
                <a:lnTo>
                  <a:pt x="3059" y="77"/>
                </a:lnTo>
                <a:lnTo>
                  <a:pt x="3064" y="79"/>
                </a:lnTo>
                <a:lnTo>
                  <a:pt x="3069" y="82"/>
                </a:lnTo>
                <a:lnTo>
                  <a:pt x="3078" y="88"/>
                </a:lnTo>
                <a:lnTo>
                  <a:pt x="3082" y="91"/>
                </a:lnTo>
                <a:lnTo>
                  <a:pt x="3086" y="95"/>
                </a:lnTo>
                <a:lnTo>
                  <a:pt x="3093" y="104"/>
                </a:lnTo>
                <a:lnTo>
                  <a:pt x="3096" y="109"/>
                </a:lnTo>
                <a:lnTo>
                  <a:pt x="3099" y="114"/>
                </a:lnTo>
                <a:lnTo>
                  <a:pt x="3104" y="124"/>
                </a:lnTo>
                <a:lnTo>
                  <a:pt x="3105" y="130"/>
                </a:lnTo>
                <a:lnTo>
                  <a:pt x="3107" y="136"/>
                </a:lnTo>
                <a:lnTo>
                  <a:pt x="3108" y="142"/>
                </a:lnTo>
                <a:lnTo>
                  <a:pt x="3109" y="148"/>
                </a:lnTo>
                <a:lnTo>
                  <a:pt x="3109" y="155"/>
                </a:lnTo>
                <a:lnTo>
                  <a:pt x="3109" y="161"/>
                </a:lnTo>
                <a:lnTo>
                  <a:pt x="3109" y="168"/>
                </a:lnTo>
                <a:lnTo>
                  <a:pt x="3109" y="175"/>
                </a:lnTo>
                <a:lnTo>
                  <a:pt x="3108" y="181"/>
                </a:lnTo>
                <a:lnTo>
                  <a:pt x="3107" y="187"/>
                </a:lnTo>
                <a:lnTo>
                  <a:pt x="3104" y="198"/>
                </a:lnTo>
                <a:lnTo>
                  <a:pt x="3101" y="204"/>
                </a:lnTo>
                <a:lnTo>
                  <a:pt x="3099" y="209"/>
                </a:lnTo>
                <a:lnTo>
                  <a:pt x="3093" y="219"/>
                </a:lnTo>
                <a:lnTo>
                  <a:pt x="3090" y="223"/>
                </a:lnTo>
                <a:lnTo>
                  <a:pt x="3086" y="227"/>
                </a:lnTo>
                <a:lnTo>
                  <a:pt x="3082" y="231"/>
                </a:lnTo>
                <a:lnTo>
                  <a:pt x="3078" y="235"/>
                </a:lnTo>
                <a:lnTo>
                  <a:pt x="3074" y="238"/>
                </a:lnTo>
                <a:lnTo>
                  <a:pt x="3069" y="241"/>
                </a:lnTo>
                <a:lnTo>
                  <a:pt x="3064" y="244"/>
                </a:lnTo>
                <a:lnTo>
                  <a:pt x="3059" y="246"/>
                </a:lnTo>
                <a:lnTo>
                  <a:pt x="3053" y="248"/>
                </a:lnTo>
                <a:lnTo>
                  <a:pt x="3047" y="250"/>
                </a:lnTo>
                <a:lnTo>
                  <a:pt x="3042" y="251"/>
                </a:lnTo>
                <a:lnTo>
                  <a:pt x="3035" y="252"/>
                </a:lnTo>
                <a:lnTo>
                  <a:pt x="3023" y="253"/>
                </a:lnTo>
                <a:close/>
                <a:moveTo>
                  <a:pt x="3023" y="215"/>
                </a:moveTo>
                <a:lnTo>
                  <a:pt x="3027" y="214"/>
                </a:lnTo>
                <a:lnTo>
                  <a:pt x="3031" y="214"/>
                </a:lnTo>
                <a:lnTo>
                  <a:pt x="3035" y="212"/>
                </a:lnTo>
                <a:lnTo>
                  <a:pt x="3039" y="211"/>
                </a:lnTo>
                <a:lnTo>
                  <a:pt x="3042" y="209"/>
                </a:lnTo>
                <a:lnTo>
                  <a:pt x="3045" y="206"/>
                </a:lnTo>
                <a:lnTo>
                  <a:pt x="3048" y="203"/>
                </a:lnTo>
                <a:lnTo>
                  <a:pt x="3050" y="199"/>
                </a:lnTo>
                <a:lnTo>
                  <a:pt x="3052" y="195"/>
                </a:lnTo>
                <a:lnTo>
                  <a:pt x="3054" y="191"/>
                </a:lnTo>
                <a:lnTo>
                  <a:pt x="3056" y="187"/>
                </a:lnTo>
                <a:lnTo>
                  <a:pt x="3057" y="182"/>
                </a:lnTo>
                <a:lnTo>
                  <a:pt x="3059" y="172"/>
                </a:lnTo>
                <a:lnTo>
                  <a:pt x="3060" y="167"/>
                </a:lnTo>
                <a:lnTo>
                  <a:pt x="3060" y="161"/>
                </a:lnTo>
                <a:lnTo>
                  <a:pt x="3059" y="150"/>
                </a:lnTo>
                <a:lnTo>
                  <a:pt x="3057" y="140"/>
                </a:lnTo>
                <a:lnTo>
                  <a:pt x="3056" y="135"/>
                </a:lnTo>
                <a:lnTo>
                  <a:pt x="3054" y="131"/>
                </a:lnTo>
                <a:lnTo>
                  <a:pt x="3050" y="123"/>
                </a:lnTo>
                <a:lnTo>
                  <a:pt x="3048" y="119"/>
                </a:lnTo>
                <a:lnTo>
                  <a:pt x="3045" y="116"/>
                </a:lnTo>
                <a:lnTo>
                  <a:pt x="3042" y="113"/>
                </a:lnTo>
                <a:lnTo>
                  <a:pt x="3039" y="111"/>
                </a:lnTo>
                <a:lnTo>
                  <a:pt x="3035" y="110"/>
                </a:lnTo>
                <a:lnTo>
                  <a:pt x="3031" y="108"/>
                </a:lnTo>
                <a:lnTo>
                  <a:pt x="3027" y="108"/>
                </a:lnTo>
                <a:lnTo>
                  <a:pt x="3023" y="107"/>
                </a:lnTo>
                <a:lnTo>
                  <a:pt x="3018" y="108"/>
                </a:lnTo>
                <a:lnTo>
                  <a:pt x="3014" y="108"/>
                </a:lnTo>
                <a:lnTo>
                  <a:pt x="3010" y="110"/>
                </a:lnTo>
                <a:lnTo>
                  <a:pt x="3006" y="111"/>
                </a:lnTo>
                <a:lnTo>
                  <a:pt x="3003" y="113"/>
                </a:lnTo>
                <a:lnTo>
                  <a:pt x="3000" y="116"/>
                </a:lnTo>
                <a:lnTo>
                  <a:pt x="2997" y="119"/>
                </a:lnTo>
                <a:lnTo>
                  <a:pt x="2995" y="123"/>
                </a:lnTo>
                <a:lnTo>
                  <a:pt x="2991" y="131"/>
                </a:lnTo>
                <a:lnTo>
                  <a:pt x="2989" y="135"/>
                </a:lnTo>
                <a:lnTo>
                  <a:pt x="2988" y="140"/>
                </a:lnTo>
                <a:lnTo>
                  <a:pt x="2987" y="145"/>
                </a:lnTo>
                <a:lnTo>
                  <a:pt x="2986" y="150"/>
                </a:lnTo>
                <a:lnTo>
                  <a:pt x="2986" y="155"/>
                </a:lnTo>
                <a:lnTo>
                  <a:pt x="2985" y="161"/>
                </a:lnTo>
                <a:lnTo>
                  <a:pt x="2986" y="172"/>
                </a:lnTo>
                <a:lnTo>
                  <a:pt x="2988" y="182"/>
                </a:lnTo>
                <a:lnTo>
                  <a:pt x="2989" y="187"/>
                </a:lnTo>
                <a:lnTo>
                  <a:pt x="2991" y="191"/>
                </a:lnTo>
                <a:lnTo>
                  <a:pt x="2993" y="195"/>
                </a:lnTo>
                <a:lnTo>
                  <a:pt x="2995" y="199"/>
                </a:lnTo>
                <a:lnTo>
                  <a:pt x="2997" y="203"/>
                </a:lnTo>
                <a:lnTo>
                  <a:pt x="3000" y="206"/>
                </a:lnTo>
                <a:lnTo>
                  <a:pt x="3003" y="209"/>
                </a:lnTo>
                <a:lnTo>
                  <a:pt x="3006" y="211"/>
                </a:lnTo>
                <a:lnTo>
                  <a:pt x="3010" y="212"/>
                </a:lnTo>
                <a:lnTo>
                  <a:pt x="3014" y="214"/>
                </a:lnTo>
                <a:lnTo>
                  <a:pt x="3018" y="214"/>
                </a:lnTo>
                <a:lnTo>
                  <a:pt x="3023" y="215"/>
                </a:lnTo>
                <a:close/>
                <a:moveTo>
                  <a:pt x="3142" y="315"/>
                </a:moveTo>
                <a:lnTo>
                  <a:pt x="3142" y="72"/>
                </a:lnTo>
                <a:lnTo>
                  <a:pt x="3191" y="72"/>
                </a:lnTo>
                <a:lnTo>
                  <a:pt x="3191" y="102"/>
                </a:lnTo>
                <a:lnTo>
                  <a:pt x="3197" y="95"/>
                </a:lnTo>
                <a:lnTo>
                  <a:pt x="3202" y="87"/>
                </a:lnTo>
                <a:lnTo>
                  <a:pt x="3206" y="84"/>
                </a:lnTo>
                <a:lnTo>
                  <a:pt x="3209" y="81"/>
                </a:lnTo>
                <a:lnTo>
                  <a:pt x="3214" y="78"/>
                </a:lnTo>
                <a:lnTo>
                  <a:pt x="3218" y="75"/>
                </a:lnTo>
                <a:lnTo>
                  <a:pt x="3224" y="73"/>
                </a:lnTo>
                <a:lnTo>
                  <a:pt x="3227" y="72"/>
                </a:lnTo>
                <a:lnTo>
                  <a:pt x="3230" y="71"/>
                </a:lnTo>
                <a:lnTo>
                  <a:pt x="3236" y="70"/>
                </a:lnTo>
                <a:lnTo>
                  <a:pt x="3243" y="70"/>
                </a:lnTo>
                <a:lnTo>
                  <a:pt x="3253" y="71"/>
                </a:lnTo>
                <a:lnTo>
                  <a:pt x="3257" y="71"/>
                </a:lnTo>
                <a:lnTo>
                  <a:pt x="3262" y="73"/>
                </a:lnTo>
                <a:lnTo>
                  <a:pt x="3266" y="74"/>
                </a:lnTo>
                <a:lnTo>
                  <a:pt x="3270" y="76"/>
                </a:lnTo>
                <a:lnTo>
                  <a:pt x="3279" y="80"/>
                </a:lnTo>
                <a:lnTo>
                  <a:pt x="3283" y="83"/>
                </a:lnTo>
                <a:lnTo>
                  <a:pt x="3286" y="86"/>
                </a:lnTo>
                <a:lnTo>
                  <a:pt x="3290" y="89"/>
                </a:lnTo>
                <a:lnTo>
                  <a:pt x="3293" y="93"/>
                </a:lnTo>
                <a:lnTo>
                  <a:pt x="3297" y="97"/>
                </a:lnTo>
                <a:lnTo>
                  <a:pt x="3299" y="101"/>
                </a:lnTo>
                <a:lnTo>
                  <a:pt x="3302" y="106"/>
                </a:lnTo>
                <a:lnTo>
                  <a:pt x="3305" y="110"/>
                </a:lnTo>
                <a:lnTo>
                  <a:pt x="3307" y="116"/>
                </a:lnTo>
                <a:lnTo>
                  <a:pt x="3309" y="121"/>
                </a:lnTo>
                <a:lnTo>
                  <a:pt x="3311" y="127"/>
                </a:lnTo>
                <a:lnTo>
                  <a:pt x="3312" y="133"/>
                </a:lnTo>
                <a:lnTo>
                  <a:pt x="3313" y="140"/>
                </a:lnTo>
                <a:lnTo>
                  <a:pt x="3314" y="146"/>
                </a:lnTo>
                <a:lnTo>
                  <a:pt x="3314" y="154"/>
                </a:lnTo>
                <a:lnTo>
                  <a:pt x="3315" y="161"/>
                </a:lnTo>
                <a:lnTo>
                  <a:pt x="3314" y="175"/>
                </a:lnTo>
                <a:lnTo>
                  <a:pt x="3312" y="188"/>
                </a:lnTo>
                <a:lnTo>
                  <a:pt x="3311" y="194"/>
                </a:lnTo>
                <a:lnTo>
                  <a:pt x="3309" y="200"/>
                </a:lnTo>
                <a:lnTo>
                  <a:pt x="3307" y="206"/>
                </a:lnTo>
                <a:lnTo>
                  <a:pt x="3305" y="211"/>
                </a:lnTo>
                <a:lnTo>
                  <a:pt x="3303" y="216"/>
                </a:lnTo>
                <a:lnTo>
                  <a:pt x="3300" y="220"/>
                </a:lnTo>
                <a:lnTo>
                  <a:pt x="3297" y="225"/>
                </a:lnTo>
                <a:lnTo>
                  <a:pt x="3294" y="229"/>
                </a:lnTo>
                <a:lnTo>
                  <a:pt x="3287" y="236"/>
                </a:lnTo>
                <a:lnTo>
                  <a:pt x="3283" y="239"/>
                </a:lnTo>
                <a:lnTo>
                  <a:pt x="3279" y="242"/>
                </a:lnTo>
                <a:lnTo>
                  <a:pt x="3271" y="246"/>
                </a:lnTo>
                <a:lnTo>
                  <a:pt x="3267" y="248"/>
                </a:lnTo>
                <a:lnTo>
                  <a:pt x="3262" y="249"/>
                </a:lnTo>
                <a:lnTo>
                  <a:pt x="3253" y="251"/>
                </a:lnTo>
                <a:lnTo>
                  <a:pt x="3243" y="252"/>
                </a:lnTo>
                <a:lnTo>
                  <a:pt x="3236" y="252"/>
                </a:lnTo>
                <a:lnTo>
                  <a:pt x="3230" y="251"/>
                </a:lnTo>
                <a:lnTo>
                  <a:pt x="3224" y="249"/>
                </a:lnTo>
                <a:lnTo>
                  <a:pt x="3219" y="247"/>
                </a:lnTo>
                <a:lnTo>
                  <a:pt x="3214" y="245"/>
                </a:lnTo>
                <a:lnTo>
                  <a:pt x="3210" y="242"/>
                </a:lnTo>
                <a:lnTo>
                  <a:pt x="3208" y="240"/>
                </a:lnTo>
                <a:lnTo>
                  <a:pt x="3206" y="239"/>
                </a:lnTo>
                <a:lnTo>
                  <a:pt x="3203" y="235"/>
                </a:lnTo>
                <a:lnTo>
                  <a:pt x="3200" y="232"/>
                </a:lnTo>
                <a:lnTo>
                  <a:pt x="3197" y="228"/>
                </a:lnTo>
                <a:lnTo>
                  <a:pt x="3193" y="221"/>
                </a:lnTo>
                <a:lnTo>
                  <a:pt x="3191" y="315"/>
                </a:lnTo>
                <a:lnTo>
                  <a:pt x="3142" y="315"/>
                </a:lnTo>
                <a:close/>
                <a:moveTo>
                  <a:pt x="3190" y="161"/>
                </a:moveTo>
                <a:lnTo>
                  <a:pt x="3191" y="172"/>
                </a:lnTo>
                <a:lnTo>
                  <a:pt x="3193" y="182"/>
                </a:lnTo>
                <a:lnTo>
                  <a:pt x="3194" y="187"/>
                </a:lnTo>
                <a:lnTo>
                  <a:pt x="3196" y="191"/>
                </a:lnTo>
                <a:lnTo>
                  <a:pt x="3198" y="195"/>
                </a:lnTo>
                <a:lnTo>
                  <a:pt x="3200" y="199"/>
                </a:lnTo>
                <a:lnTo>
                  <a:pt x="3205" y="205"/>
                </a:lnTo>
                <a:lnTo>
                  <a:pt x="3208" y="207"/>
                </a:lnTo>
                <a:lnTo>
                  <a:pt x="3212" y="209"/>
                </a:lnTo>
                <a:lnTo>
                  <a:pt x="3215" y="211"/>
                </a:lnTo>
                <a:lnTo>
                  <a:pt x="3219" y="212"/>
                </a:lnTo>
                <a:lnTo>
                  <a:pt x="3223" y="213"/>
                </a:lnTo>
                <a:lnTo>
                  <a:pt x="3227" y="213"/>
                </a:lnTo>
                <a:lnTo>
                  <a:pt x="3232" y="213"/>
                </a:lnTo>
                <a:lnTo>
                  <a:pt x="3236" y="212"/>
                </a:lnTo>
                <a:lnTo>
                  <a:pt x="3240" y="211"/>
                </a:lnTo>
                <a:lnTo>
                  <a:pt x="3243" y="209"/>
                </a:lnTo>
                <a:lnTo>
                  <a:pt x="3247" y="207"/>
                </a:lnTo>
                <a:lnTo>
                  <a:pt x="3250" y="205"/>
                </a:lnTo>
                <a:lnTo>
                  <a:pt x="3253" y="202"/>
                </a:lnTo>
                <a:lnTo>
                  <a:pt x="3255" y="198"/>
                </a:lnTo>
                <a:lnTo>
                  <a:pt x="3259" y="191"/>
                </a:lnTo>
                <a:lnTo>
                  <a:pt x="3261" y="186"/>
                </a:lnTo>
                <a:lnTo>
                  <a:pt x="3262" y="182"/>
                </a:lnTo>
                <a:lnTo>
                  <a:pt x="3263" y="177"/>
                </a:lnTo>
                <a:lnTo>
                  <a:pt x="3264" y="172"/>
                </a:lnTo>
                <a:lnTo>
                  <a:pt x="3264" y="166"/>
                </a:lnTo>
                <a:lnTo>
                  <a:pt x="3265" y="161"/>
                </a:lnTo>
                <a:lnTo>
                  <a:pt x="3264" y="150"/>
                </a:lnTo>
                <a:lnTo>
                  <a:pt x="3262" y="140"/>
                </a:lnTo>
                <a:lnTo>
                  <a:pt x="3261" y="135"/>
                </a:lnTo>
                <a:lnTo>
                  <a:pt x="3259" y="131"/>
                </a:lnTo>
                <a:lnTo>
                  <a:pt x="3257" y="127"/>
                </a:lnTo>
                <a:lnTo>
                  <a:pt x="3255" y="123"/>
                </a:lnTo>
                <a:lnTo>
                  <a:pt x="3253" y="120"/>
                </a:lnTo>
                <a:lnTo>
                  <a:pt x="3250" y="117"/>
                </a:lnTo>
                <a:lnTo>
                  <a:pt x="3247" y="115"/>
                </a:lnTo>
                <a:lnTo>
                  <a:pt x="3243" y="113"/>
                </a:lnTo>
                <a:lnTo>
                  <a:pt x="3240" y="111"/>
                </a:lnTo>
                <a:lnTo>
                  <a:pt x="3236" y="110"/>
                </a:lnTo>
                <a:lnTo>
                  <a:pt x="3232" y="109"/>
                </a:lnTo>
                <a:lnTo>
                  <a:pt x="3227" y="109"/>
                </a:lnTo>
                <a:lnTo>
                  <a:pt x="3219" y="110"/>
                </a:lnTo>
                <a:lnTo>
                  <a:pt x="3215" y="111"/>
                </a:lnTo>
                <a:lnTo>
                  <a:pt x="3212" y="113"/>
                </a:lnTo>
                <a:lnTo>
                  <a:pt x="3208" y="115"/>
                </a:lnTo>
                <a:lnTo>
                  <a:pt x="3205" y="117"/>
                </a:lnTo>
                <a:lnTo>
                  <a:pt x="3202" y="120"/>
                </a:lnTo>
                <a:lnTo>
                  <a:pt x="3200" y="123"/>
                </a:lnTo>
                <a:lnTo>
                  <a:pt x="3196" y="131"/>
                </a:lnTo>
                <a:lnTo>
                  <a:pt x="3194" y="135"/>
                </a:lnTo>
                <a:lnTo>
                  <a:pt x="3193" y="139"/>
                </a:lnTo>
                <a:lnTo>
                  <a:pt x="3192" y="144"/>
                </a:lnTo>
                <a:lnTo>
                  <a:pt x="3191" y="150"/>
                </a:lnTo>
                <a:lnTo>
                  <a:pt x="3190" y="155"/>
                </a:lnTo>
                <a:lnTo>
                  <a:pt x="3190" y="161"/>
                </a:lnTo>
                <a:close/>
                <a:moveTo>
                  <a:pt x="3373" y="50"/>
                </a:moveTo>
                <a:lnTo>
                  <a:pt x="3368" y="49"/>
                </a:lnTo>
                <a:lnTo>
                  <a:pt x="3363" y="48"/>
                </a:lnTo>
                <a:lnTo>
                  <a:pt x="3358" y="45"/>
                </a:lnTo>
                <a:lnTo>
                  <a:pt x="3354" y="42"/>
                </a:lnTo>
                <a:lnTo>
                  <a:pt x="3351" y="38"/>
                </a:lnTo>
                <a:lnTo>
                  <a:pt x="3348" y="34"/>
                </a:lnTo>
                <a:lnTo>
                  <a:pt x="3347" y="30"/>
                </a:lnTo>
                <a:lnTo>
                  <a:pt x="3346" y="25"/>
                </a:lnTo>
                <a:lnTo>
                  <a:pt x="3347" y="20"/>
                </a:lnTo>
                <a:lnTo>
                  <a:pt x="3348" y="15"/>
                </a:lnTo>
                <a:lnTo>
                  <a:pt x="3351" y="11"/>
                </a:lnTo>
                <a:lnTo>
                  <a:pt x="3354" y="7"/>
                </a:lnTo>
                <a:lnTo>
                  <a:pt x="3358" y="4"/>
                </a:lnTo>
                <a:lnTo>
                  <a:pt x="3363" y="2"/>
                </a:lnTo>
                <a:lnTo>
                  <a:pt x="3368" y="0"/>
                </a:lnTo>
                <a:lnTo>
                  <a:pt x="3373" y="0"/>
                </a:lnTo>
                <a:lnTo>
                  <a:pt x="3378" y="0"/>
                </a:lnTo>
                <a:lnTo>
                  <a:pt x="3383" y="2"/>
                </a:lnTo>
                <a:lnTo>
                  <a:pt x="3387" y="4"/>
                </a:lnTo>
                <a:lnTo>
                  <a:pt x="3392" y="7"/>
                </a:lnTo>
                <a:lnTo>
                  <a:pt x="3395" y="11"/>
                </a:lnTo>
                <a:lnTo>
                  <a:pt x="3397" y="15"/>
                </a:lnTo>
                <a:lnTo>
                  <a:pt x="3399" y="20"/>
                </a:lnTo>
                <a:lnTo>
                  <a:pt x="3399" y="25"/>
                </a:lnTo>
                <a:lnTo>
                  <a:pt x="3399" y="30"/>
                </a:lnTo>
                <a:lnTo>
                  <a:pt x="3397" y="34"/>
                </a:lnTo>
                <a:lnTo>
                  <a:pt x="3395" y="38"/>
                </a:lnTo>
                <a:lnTo>
                  <a:pt x="3392" y="42"/>
                </a:lnTo>
                <a:lnTo>
                  <a:pt x="3387" y="45"/>
                </a:lnTo>
                <a:lnTo>
                  <a:pt x="3383" y="48"/>
                </a:lnTo>
                <a:lnTo>
                  <a:pt x="3378" y="49"/>
                </a:lnTo>
                <a:lnTo>
                  <a:pt x="3373" y="50"/>
                </a:lnTo>
                <a:close/>
                <a:moveTo>
                  <a:pt x="3348" y="72"/>
                </a:moveTo>
                <a:lnTo>
                  <a:pt x="3397" y="72"/>
                </a:lnTo>
                <a:lnTo>
                  <a:pt x="3397" y="249"/>
                </a:lnTo>
                <a:lnTo>
                  <a:pt x="3348" y="249"/>
                </a:lnTo>
                <a:lnTo>
                  <a:pt x="3348" y="72"/>
                </a:lnTo>
                <a:close/>
                <a:moveTo>
                  <a:pt x="3585" y="123"/>
                </a:moveTo>
                <a:lnTo>
                  <a:pt x="3540" y="126"/>
                </a:lnTo>
                <a:lnTo>
                  <a:pt x="3539" y="121"/>
                </a:lnTo>
                <a:lnTo>
                  <a:pt x="3537" y="118"/>
                </a:lnTo>
                <a:lnTo>
                  <a:pt x="3534" y="114"/>
                </a:lnTo>
                <a:lnTo>
                  <a:pt x="3531" y="111"/>
                </a:lnTo>
                <a:lnTo>
                  <a:pt x="3527" y="108"/>
                </a:lnTo>
                <a:lnTo>
                  <a:pt x="3522" y="106"/>
                </a:lnTo>
                <a:lnTo>
                  <a:pt x="3516" y="105"/>
                </a:lnTo>
                <a:lnTo>
                  <a:pt x="3510" y="105"/>
                </a:lnTo>
                <a:lnTo>
                  <a:pt x="3505" y="105"/>
                </a:lnTo>
                <a:lnTo>
                  <a:pt x="3500" y="106"/>
                </a:lnTo>
                <a:lnTo>
                  <a:pt x="3495" y="108"/>
                </a:lnTo>
                <a:lnTo>
                  <a:pt x="3491" y="110"/>
                </a:lnTo>
                <a:lnTo>
                  <a:pt x="3488" y="112"/>
                </a:lnTo>
                <a:lnTo>
                  <a:pt x="3485" y="115"/>
                </a:lnTo>
                <a:lnTo>
                  <a:pt x="3484" y="119"/>
                </a:lnTo>
                <a:lnTo>
                  <a:pt x="3483" y="122"/>
                </a:lnTo>
                <a:lnTo>
                  <a:pt x="3484" y="125"/>
                </a:lnTo>
                <a:lnTo>
                  <a:pt x="3485" y="128"/>
                </a:lnTo>
                <a:lnTo>
                  <a:pt x="3486" y="131"/>
                </a:lnTo>
                <a:lnTo>
                  <a:pt x="3488" y="133"/>
                </a:lnTo>
                <a:lnTo>
                  <a:pt x="3491" y="135"/>
                </a:lnTo>
                <a:lnTo>
                  <a:pt x="3495" y="137"/>
                </a:lnTo>
                <a:lnTo>
                  <a:pt x="3500" y="139"/>
                </a:lnTo>
                <a:lnTo>
                  <a:pt x="3506" y="140"/>
                </a:lnTo>
                <a:lnTo>
                  <a:pt x="3538" y="146"/>
                </a:lnTo>
                <a:lnTo>
                  <a:pt x="3544" y="148"/>
                </a:lnTo>
                <a:lnTo>
                  <a:pt x="3550" y="150"/>
                </a:lnTo>
                <a:lnTo>
                  <a:pt x="3555" y="151"/>
                </a:lnTo>
                <a:lnTo>
                  <a:pt x="3560" y="153"/>
                </a:lnTo>
                <a:lnTo>
                  <a:pt x="3569" y="158"/>
                </a:lnTo>
                <a:lnTo>
                  <a:pt x="3576" y="164"/>
                </a:lnTo>
                <a:lnTo>
                  <a:pt x="3579" y="167"/>
                </a:lnTo>
                <a:lnTo>
                  <a:pt x="3582" y="170"/>
                </a:lnTo>
                <a:lnTo>
                  <a:pt x="3584" y="174"/>
                </a:lnTo>
                <a:lnTo>
                  <a:pt x="3586" y="177"/>
                </a:lnTo>
                <a:lnTo>
                  <a:pt x="3588" y="185"/>
                </a:lnTo>
                <a:lnTo>
                  <a:pt x="3589" y="190"/>
                </a:lnTo>
                <a:lnTo>
                  <a:pt x="3589" y="194"/>
                </a:lnTo>
                <a:lnTo>
                  <a:pt x="3589" y="199"/>
                </a:lnTo>
                <a:lnTo>
                  <a:pt x="3588" y="203"/>
                </a:lnTo>
                <a:lnTo>
                  <a:pt x="3587" y="207"/>
                </a:lnTo>
                <a:lnTo>
                  <a:pt x="3586" y="211"/>
                </a:lnTo>
                <a:lnTo>
                  <a:pt x="3585" y="214"/>
                </a:lnTo>
                <a:lnTo>
                  <a:pt x="3583" y="218"/>
                </a:lnTo>
                <a:lnTo>
                  <a:pt x="3581" y="221"/>
                </a:lnTo>
                <a:lnTo>
                  <a:pt x="3579" y="225"/>
                </a:lnTo>
                <a:lnTo>
                  <a:pt x="3573" y="231"/>
                </a:lnTo>
                <a:lnTo>
                  <a:pt x="3567" y="236"/>
                </a:lnTo>
                <a:lnTo>
                  <a:pt x="3559" y="241"/>
                </a:lnTo>
                <a:lnTo>
                  <a:pt x="3551" y="245"/>
                </a:lnTo>
                <a:lnTo>
                  <a:pt x="3542" y="248"/>
                </a:lnTo>
                <a:lnTo>
                  <a:pt x="3532" y="251"/>
                </a:lnTo>
                <a:lnTo>
                  <a:pt x="3521" y="252"/>
                </a:lnTo>
                <a:lnTo>
                  <a:pt x="3510" y="253"/>
                </a:lnTo>
                <a:lnTo>
                  <a:pt x="3502" y="252"/>
                </a:lnTo>
                <a:lnTo>
                  <a:pt x="3494" y="252"/>
                </a:lnTo>
                <a:lnTo>
                  <a:pt x="3486" y="250"/>
                </a:lnTo>
                <a:lnTo>
                  <a:pt x="3479" y="249"/>
                </a:lnTo>
                <a:lnTo>
                  <a:pt x="3472" y="247"/>
                </a:lnTo>
                <a:lnTo>
                  <a:pt x="3466" y="244"/>
                </a:lnTo>
                <a:lnTo>
                  <a:pt x="3460" y="241"/>
                </a:lnTo>
                <a:lnTo>
                  <a:pt x="3454" y="238"/>
                </a:lnTo>
                <a:lnTo>
                  <a:pt x="3449" y="234"/>
                </a:lnTo>
                <a:lnTo>
                  <a:pt x="3445" y="230"/>
                </a:lnTo>
                <a:lnTo>
                  <a:pt x="3441" y="225"/>
                </a:lnTo>
                <a:lnTo>
                  <a:pt x="3437" y="221"/>
                </a:lnTo>
                <a:lnTo>
                  <a:pt x="3434" y="215"/>
                </a:lnTo>
                <a:lnTo>
                  <a:pt x="3432" y="210"/>
                </a:lnTo>
                <a:lnTo>
                  <a:pt x="3430" y="204"/>
                </a:lnTo>
                <a:lnTo>
                  <a:pt x="3429" y="198"/>
                </a:lnTo>
                <a:lnTo>
                  <a:pt x="3478" y="195"/>
                </a:lnTo>
                <a:lnTo>
                  <a:pt x="3480" y="200"/>
                </a:lnTo>
                <a:lnTo>
                  <a:pt x="3482" y="205"/>
                </a:lnTo>
                <a:lnTo>
                  <a:pt x="3485" y="209"/>
                </a:lnTo>
                <a:lnTo>
                  <a:pt x="3489" y="212"/>
                </a:lnTo>
                <a:lnTo>
                  <a:pt x="3493" y="214"/>
                </a:lnTo>
                <a:lnTo>
                  <a:pt x="3498" y="216"/>
                </a:lnTo>
                <a:lnTo>
                  <a:pt x="3504" y="217"/>
                </a:lnTo>
                <a:lnTo>
                  <a:pt x="3510" y="217"/>
                </a:lnTo>
                <a:lnTo>
                  <a:pt x="3516" y="217"/>
                </a:lnTo>
                <a:lnTo>
                  <a:pt x="3522" y="216"/>
                </a:lnTo>
                <a:lnTo>
                  <a:pt x="3527" y="214"/>
                </a:lnTo>
                <a:lnTo>
                  <a:pt x="3529" y="213"/>
                </a:lnTo>
                <a:lnTo>
                  <a:pt x="3531" y="212"/>
                </a:lnTo>
                <a:lnTo>
                  <a:pt x="3535" y="209"/>
                </a:lnTo>
                <a:lnTo>
                  <a:pt x="3537" y="206"/>
                </a:lnTo>
                <a:lnTo>
                  <a:pt x="3538" y="205"/>
                </a:lnTo>
                <a:lnTo>
                  <a:pt x="3539" y="203"/>
                </a:lnTo>
                <a:lnTo>
                  <a:pt x="3539" y="199"/>
                </a:lnTo>
                <a:lnTo>
                  <a:pt x="3539" y="196"/>
                </a:lnTo>
                <a:lnTo>
                  <a:pt x="3538" y="193"/>
                </a:lnTo>
                <a:lnTo>
                  <a:pt x="3536" y="191"/>
                </a:lnTo>
                <a:lnTo>
                  <a:pt x="3533" y="188"/>
                </a:lnTo>
                <a:lnTo>
                  <a:pt x="3530" y="186"/>
                </a:lnTo>
                <a:lnTo>
                  <a:pt x="3526" y="184"/>
                </a:lnTo>
                <a:lnTo>
                  <a:pt x="3522" y="183"/>
                </a:lnTo>
                <a:lnTo>
                  <a:pt x="3516" y="182"/>
                </a:lnTo>
                <a:lnTo>
                  <a:pt x="3486" y="176"/>
                </a:lnTo>
                <a:lnTo>
                  <a:pt x="3480" y="174"/>
                </a:lnTo>
                <a:lnTo>
                  <a:pt x="3474" y="173"/>
                </a:lnTo>
                <a:lnTo>
                  <a:pt x="3463" y="169"/>
                </a:lnTo>
                <a:lnTo>
                  <a:pt x="3459" y="166"/>
                </a:lnTo>
                <a:lnTo>
                  <a:pt x="3455" y="164"/>
                </a:lnTo>
                <a:lnTo>
                  <a:pt x="3451" y="161"/>
                </a:lnTo>
                <a:lnTo>
                  <a:pt x="3447" y="158"/>
                </a:lnTo>
                <a:lnTo>
                  <a:pt x="3444" y="155"/>
                </a:lnTo>
                <a:lnTo>
                  <a:pt x="3442" y="151"/>
                </a:lnTo>
                <a:lnTo>
                  <a:pt x="3440" y="147"/>
                </a:lnTo>
                <a:lnTo>
                  <a:pt x="3437" y="143"/>
                </a:lnTo>
                <a:lnTo>
                  <a:pt x="3435" y="139"/>
                </a:lnTo>
                <a:lnTo>
                  <a:pt x="3434" y="135"/>
                </a:lnTo>
                <a:lnTo>
                  <a:pt x="3434" y="130"/>
                </a:lnTo>
                <a:lnTo>
                  <a:pt x="3434" y="125"/>
                </a:lnTo>
                <a:lnTo>
                  <a:pt x="3434" y="119"/>
                </a:lnTo>
                <a:lnTo>
                  <a:pt x="3435" y="113"/>
                </a:lnTo>
                <a:lnTo>
                  <a:pt x="3437" y="107"/>
                </a:lnTo>
                <a:lnTo>
                  <a:pt x="3440" y="102"/>
                </a:lnTo>
                <a:lnTo>
                  <a:pt x="3443" y="97"/>
                </a:lnTo>
                <a:lnTo>
                  <a:pt x="3446" y="93"/>
                </a:lnTo>
                <a:lnTo>
                  <a:pt x="3450" y="89"/>
                </a:lnTo>
                <a:lnTo>
                  <a:pt x="3455" y="85"/>
                </a:lnTo>
                <a:lnTo>
                  <a:pt x="3460" y="81"/>
                </a:lnTo>
                <a:lnTo>
                  <a:pt x="3466" y="78"/>
                </a:lnTo>
                <a:lnTo>
                  <a:pt x="3472" y="76"/>
                </a:lnTo>
                <a:lnTo>
                  <a:pt x="3479" y="74"/>
                </a:lnTo>
                <a:lnTo>
                  <a:pt x="3482" y="73"/>
                </a:lnTo>
                <a:lnTo>
                  <a:pt x="3486" y="72"/>
                </a:lnTo>
                <a:lnTo>
                  <a:pt x="3493" y="71"/>
                </a:lnTo>
                <a:lnTo>
                  <a:pt x="3501" y="70"/>
                </a:lnTo>
                <a:lnTo>
                  <a:pt x="3510" y="70"/>
                </a:lnTo>
                <a:lnTo>
                  <a:pt x="3518" y="70"/>
                </a:lnTo>
                <a:lnTo>
                  <a:pt x="3525" y="71"/>
                </a:lnTo>
                <a:lnTo>
                  <a:pt x="3533" y="72"/>
                </a:lnTo>
                <a:lnTo>
                  <a:pt x="3540" y="74"/>
                </a:lnTo>
                <a:lnTo>
                  <a:pt x="3546" y="76"/>
                </a:lnTo>
                <a:lnTo>
                  <a:pt x="3552" y="78"/>
                </a:lnTo>
                <a:lnTo>
                  <a:pt x="3557" y="81"/>
                </a:lnTo>
                <a:lnTo>
                  <a:pt x="3562" y="84"/>
                </a:lnTo>
                <a:lnTo>
                  <a:pt x="3567" y="88"/>
                </a:lnTo>
                <a:lnTo>
                  <a:pt x="3571" y="92"/>
                </a:lnTo>
                <a:lnTo>
                  <a:pt x="3575" y="96"/>
                </a:lnTo>
                <a:lnTo>
                  <a:pt x="3578" y="101"/>
                </a:lnTo>
                <a:lnTo>
                  <a:pt x="3580" y="106"/>
                </a:lnTo>
                <a:lnTo>
                  <a:pt x="3582" y="111"/>
                </a:lnTo>
                <a:lnTo>
                  <a:pt x="3584" y="117"/>
                </a:lnTo>
                <a:lnTo>
                  <a:pt x="3585" y="123"/>
                </a:lnTo>
                <a:close/>
                <a:moveTo>
                  <a:pt x="3714" y="72"/>
                </a:moveTo>
                <a:lnTo>
                  <a:pt x="3714" y="109"/>
                </a:lnTo>
                <a:lnTo>
                  <a:pt x="3680" y="109"/>
                </a:lnTo>
                <a:lnTo>
                  <a:pt x="3680" y="195"/>
                </a:lnTo>
                <a:lnTo>
                  <a:pt x="3681" y="199"/>
                </a:lnTo>
                <a:lnTo>
                  <a:pt x="3682" y="203"/>
                </a:lnTo>
                <a:lnTo>
                  <a:pt x="3682" y="205"/>
                </a:lnTo>
                <a:lnTo>
                  <a:pt x="3683" y="206"/>
                </a:lnTo>
                <a:lnTo>
                  <a:pt x="3685" y="208"/>
                </a:lnTo>
                <a:lnTo>
                  <a:pt x="3687" y="210"/>
                </a:lnTo>
                <a:lnTo>
                  <a:pt x="3690" y="211"/>
                </a:lnTo>
                <a:lnTo>
                  <a:pt x="3693" y="212"/>
                </a:lnTo>
                <a:lnTo>
                  <a:pt x="3697" y="212"/>
                </a:lnTo>
                <a:lnTo>
                  <a:pt x="3704" y="211"/>
                </a:lnTo>
                <a:lnTo>
                  <a:pt x="3709" y="210"/>
                </a:lnTo>
                <a:lnTo>
                  <a:pt x="3717" y="247"/>
                </a:lnTo>
                <a:lnTo>
                  <a:pt x="3707" y="250"/>
                </a:lnTo>
                <a:lnTo>
                  <a:pt x="3699" y="251"/>
                </a:lnTo>
                <a:lnTo>
                  <a:pt x="3690" y="252"/>
                </a:lnTo>
                <a:lnTo>
                  <a:pt x="3684" y="252"/>
                </a:lnTo>
                <a:lnTo>
                  <a:pt x="3678" y="251"/>
                </a:lnTo>
                <a:lnTo>
                  <a:pt x="3672" y="250"/>
                </a:lnTo>
                <a:lnTo>
                  <a:pt x="3666" y="249"/>
                </a:lnTo>
                <a:lnTo>
                  <a:pt x="3661" y="248"/>
                </a:lnTo>
                <a:lnTo>
                  <a:pt x="3656" y="245"/>
                </a:lnTo>
                <a:lnTo>
                  <a:pt x="3652" y="243"/>
                </a:lnTo>
                <a:lnTo>
                  <a:pt x="3647" y="240"/>
                </a:lnTo>
                <a:lnTo>
                  <a:pt x="3644" y="237"/>
                </a:lnTo>
                <a:lnTo>
                  <a:pt x="3640" y="233"/>
                </a:lnTo>
                <a:lnTo>
                  <a:pt x="3638" y="229"/>
                </a:lnTo>
                <a:lnTo>
                  <a:pt x="3635" y="224"/>
                </a:lnTo>
                <a:lnTo>
                  <a:pt x="3634" y="219"/>
                </a:lnTo>
                <a:lnTo>
                  <a:pt x="3632" y="213"/>
                </a:lnTo>
                <a:lnTo>
                  <a:pt x="3632" y="208"/>
                </a:lnTo>
                <a:lnTo>
                  <a:pt x="3631" y="201"/>
                </a:lnTo>
                <a:lnTo>
                  <a:pt x="3631" y="109"/>
                </a:lnTo>
                <a:lnTo>
                  <a:pt x="3607" y="109"/>
                </a:lnTo>
                <a:lnTo>
                  <a:pt x="3607" y="72"/>
                </a:lnTo>
                <a:lnTo>
                  <a:pt x="3631" y="72"/>
                </a:lnTo>
                <a:lnTo>
                  <a:pt x="3631" y="30"/>
                </a:lnTo>
                <a:lnTo>
                  <a:pt x="3680" y="30"/>
                </a:lnTo>
                <a:lnTo>
                  <a:pt x="3680" y="72"/>
                </a:lnTo>
                <a:lnTo>
                  <a:pt x="3714" y="72"/>
                </a:lnTo>
                <a:close/>
                <a:moveTo>
                  <a:pt x="3821" y="253"/>
                </a:moveTo>
                <a:lnTo>
                  <a:pt x="3808" y="252"/>
                </a:lnTo>
                <a:lnTo>
                  <a:pt x="3801" y="251"/>
                </a:lnTo>
                <a:lnTo>
                  <a:pt x="3796" y="250"/>
                </a:lnTo>
                <a:lnTo>
                  <a:pt x="3784" y="246"/>
                </a:lnTo>
                <a:lnTo>
                  <a:pt x="3779" y="244"/>
                </a:lnTo>
                <a:lnTo>
                  <a:pt x="3774" y="241"/>
                </a:lnTo>
                <a:lnTo>
                  <a:pt x="3765" y="235"/>
                </a:lnTo>
                <a:lnTo>
                  <a:pt x="3761" y="231"/>
                </a:lnTo>
                <a:lnTo>
                  <a:pt x="3757" y="227"/>
                </a:lnTo>
                <a:lnTo>
                  <a:pt x="3750" y="219"/>
                </a:lnTo>
                <a:lnTo>
                  <a:pt x="3747" y="214"/>
                </a:lnTo>
                <a:lnTo>
                  <a:pt x="3744" y="209"/>
                </a:lnTo>
                <a:lnTo>
                  <a:pt x="3740" y="198"/>
                </a:lnTo>
                <a:lnTo>
                  <a:pt x="3738" y="193"/>
                </a:lnTo>
                <a:lnTo>
                  <a:pt x="3736" y="187"/>
                </a:lnTo>
                <a:lnTo>
                  <a:pt x="3735" y="181"/>
                </a:lnTo>
                <a:lnTo>
                  <a:pt x="3734" y="175"/>
                </a:lnTo>
                <a:lnTo>
                  <a:pt x="3734" y="168"/>
                </a:lnTo>
                <a:lnTo>
                  <a:pt x="3734" y="161"/>
                </a:lnTo>
                <a:lnTo>
                  <a:pt x="3734" y="155"/>
                </a:lnTo>
                <a:lnTo>
                  <a:pt x="3734" y="148"/>
                </a:lnTo>
                <a:lnTo>
                  <a:pt x="3735" y="142"/>
                </a:lnTo>
                <a:lnTo>
                  <a:pt x="3736" y="136"/>
                </a:lnTo>
                <a:lnTo>
                  <a:pt x="3740" y="124"/>
                </a:lnTo>
                <a:lnTo>
                  <a:pt x="3742" y="119"/>
                </a:lnTo>
                <a:lnTo>
                  <a:pt x="3744" y="114"/>
                </a:lnTo>
                <a:lnTo>
                  <a:pt x="3750" y="104"/>
                </a:lnTo>
                <a:lnTo>
                  <a:pt x="3753" y="99"/>
                </a:lnTo>
                <a:lnTo>
                  <a:pt x="3757" y="95"/>
                </a:lnTo>
                <a:lnTo>
                  <a:pt x="3761" y="91"/>
                </a:lnTo>
                <a:lnTo>
                  <a:pt x="3765" y="88"/>
                </a:lnTo>
                <a:lnTo>
                  <a:pt x="3770" y="85"/>
                </a:lnTo>
                <a:lnTo>
                  <a:pt x="3774" y="82"/>
                </a:lnTo>
                <a:lnTo>
                  <a:pt x="3779" y="79"/>
                </a:lnTo>
                <a:lnTo>
                  <a:pt x="3784" y="77"/>
                </a:lnTo>
                <a:lnTo>
                  <a:pt x="3790" y="75"/>
                </a:lnTo>
                <a:lnTo>
                  <a:pt x="3796" y="73"/>
                </a:lnTo>
                <a:lnTo>
                  <a:pt x="3801" y="72"/>
                </a:lnTo>
                <a:lnTo>
                  <a:pt x="3808" y="71"/>
                </a:lnTo>
                <a:lnTo>
                  <a:pt x="3821" y="70"/>
                </a:lnTo>
                <a:lnTo>
                  <a:pt x="3834" y="71"/>
                </a:lnTo>
                <a:lnTo>
                  <a:pt x="3840" y="72"/>
                </a:lnTo>
                <a:lnTo>
                  <a:pt x="3846" y="73"/>
                </a:lnTo>
                <a:lnTo>
                  <a:pt x="3857" y="77"/>
                </a:lnTo>
                <a:lnTo>
                  <a:pt x="3862" y="79"/>
                </a:lnTo>
                <a:lnTo>
                  <a:pt x="3867" y="82"/>
                </a:lnTo>
                <a:lnTo>
                  <a:pt x="3876" y="88"/>
                </a:lnTo>
                <a:lnTo>
                  <a:pt x="3880" y="91"/>
                </a:lnTo>
                <a:lnTo>
                  <a:pt x="3884" y="95"/>
                </a:lnTo>
                <a:lnTo>
                  <a:pt x="3891" y="104"/>
                </a:lnTo>
                <a:lnTo>
                  <a:pt x="3894" y="109"/>
                </a:lnTo>
                <a:lnTo>
                  <a:pt x="3897" y="114"/>
                </a:lnTo>
                <a:lnTo>
                  <a:pt x="3903" y="124"/>
                </a:lnTo>
                <a:lnTo>
                  <a:pt x="3904" y="130"/>
                </a:lnTo>
                <a:lnTo>
                  <a:pt x="3906" y="136"/>
                </a:lnTo>
                <a:lnTo>
                  <a:pt x="3907" y="142"/>
                </a:lnTo>
                <a:lnTo>
                  <a:pt x="3908" y="148"/>
                </a:lnTo>
                <a:lnTo>
                  <a:pt x="3908" y="155"/>
                </a:lnTo>
                <a:lnTo>
                  <a:pt x="3909" y="161"/>
                </a:lnTo>
                <a:lnTo>
                  <a:pt x="3908" y="168"/>
                </a:lnTo>
                <a:lnTo>
                  <a:pt x="3908" y="175"/>
                </a:lnTo>
                <a:lnTo>
                  <a:pt x="3907" y="181"/>
                </a:lnTo>
                <a:lnTo>
                  <a:pt x="3906" y="187"/>
                </a:lnTo>
                <a:lnTo>
                  <a:pt x="3903" y="198"/>
                </a:lnTo>
                <a:lnTo>
                  <a:pt x="3900" y="204"/>
                </a:lnTo>
                <a:lnTo>
                  <a:pt x="3897" y="209"/>
                </a:lnTo>
                <a:lnTo>
                  <a:pt x="3891" y="219"/>
                </a:lnTo>
                <a:lnTo>
                  <a:pt x="3888" y="223"/>
                </a:lnTo>
                <a:lnTo>
                  <a:pt x="3884" y="227"/>
                </a:lnTo>
                <a:lnTo>
                  <a:pt x="3880" y="231"/>
                </a:lnTo>
                <a:lnTo>
                  <a:pt x="3876" y="235"/>
                </a:lnTo>
                <a:lnTo>
                  <a:pt x="3872" y="238"/>
                </a:lnTo>
                <a:lnTo>
                  <a:pt x="3867" y="241"/>
                </a:lnTo>
                <a:lnTo>
                  <a:pt x="3862" y="244"/>
                </a:lnTo>
                <a:lnTo>
                  <a:pt x="3857" y="246"/>
                </a:lnTo>
                <a:lnTo>
                  <a:pt x="3851" y="248"/>
                </a:lnTo>
                <a:lnTo>
                  <a:pt x="3846" y="250"/>
                </a:lnTo>
                <a:lnTo>
                  <a:pt x="3840" y="251"/>
                </a:lnTo>
                <a:lnTo>
                  <a:pt x="3834" y="252"/>
                </a:lnTo>
                <a:lnTo>
                  <a:pt x="3821" y="253"/>
                </a:lnTo>
                <a:close/>
                <a:moveTo>
                  <a:pt x="3821" y="215"/>
                </a:moveTo>
                <a:lnTo>
                  <a:pt x="3825" y="214"/>
                </a:lnTo>
                <a:lnTo>
                  <a:pt x="3829" y="214"/>
                </a:lnTo>
                <a:lnTo>
                  <a:pt x="3833" y="212"/>
                </a:lnTo>
                <a:lnTo>
                  <a:pt x="3837" y="211"/>
                </a:lnTo>
                <a:lnTo>
                  <a:pt x="3840" y="209"/>
                </a:lnTo>
                <a:lnTo>
                  <a:pt x="3843" y="206"/>
                </a:lnTo>
                <a:lnTo>
                  <a:pt x="3846" y="203"/>
                </a:lnTo>
                <a:lnTo>
                  <a:pt x="3848" y="199"/>
                </a:lnTo>
                <a:lnTo>
                  <a:pt x="3851" y="195"/>
                </a:lnTo>
                <a:lnTo>
                  <a:pt x="3852" y="191"/>
                </a:lnTo>
                <a:lnTo>
                  <a:pt x="3854" y="187"/>
                </a:lnTo>
                <a:lnTo>
                  <a:pt x="3855" y="182"/>
                </a:lnTo>
                <a:lnTo>
                  <a:pt x="3857" y="172"/>
                </a:lnTo>
                <a:lnTo>
                  <a:pt x="3858" y="167"/>
                </a:lnTo>
                <a:lnTo>
                  <a:pt x="3858" y="161"/>
                </a:lnTo>
                <a:lnTo>
                  <a:pt x="3857" y="150"/>
                </a:lnTo>
                <a:lnTo>
                  <a:pt x="3855" y="140"/>
                </a:lnTo>
                <a:lnTo>
                  <a:pt x="3854" y="135"/>
                </a:lnTo>
                <a:lnTo>
                  <a:pt x="3852" y="131"/>
                </a:lnTo>
                <a:lnTo>
                  <a:pt x="3848" y="123"/>
                </a:lnTo>
                <a:lnTo>
                  <a:pt x="3846" y="119"/>
                </a:lnTo>
                <a:lnTo>
                  <a:pt x="3843" y="116"/>
                </a:lnTo>
                <a:lnTo>
                  <a:pt x="3840" y="113"/>
                </a:lnTo>
                <a:lnTo>
                  <a:pt x="3837" y="111"/>
                </a:lnTo>
                <a:lnTo>
                  <a:pt x="3833" y="110"/>
                </a:lnTo>
                <a:lnTo>
                  <a:pt x="3829" y="108"/>
                </a:lnTo>
                <a:lnTo>
                  <a:pt x="3825" y="108"/>
                </a:lnTo>
                <a:lnTo>
                  <a:pt x="3821" y="107"/>
                </a:lnTo>
                <a:lnTo>
                  <a:pt x="3816" y="108"/>
                </a:lnTo>
                <a:lnTo>
                  <a:pt x="3812" y="108"/>
                </a:lnTo>
                <a:lnTo>
                  <a:pt x="3808" y="110"/>
                </a:lnTo>
                <a:lnTo>
                  <a:pt x="3805" y="111"/>
                </a:lnTo>
                <a:lnTo>
                  <a:pt x="3801" y="113"/>
                </a:lnTo>
                <a:lnTo>
                  <a:pt x="3798" y="116"/>
                </a:lnTo>
                <a:lnTo>
                  <a:pt x="3795" y="119"/>
                </a:lnTo>
                <a:lnTo>
                  <a:pt x="3793" y="123"/>
                </a:lnTo>
                <a:lnTo>
                  <a:pt x="3789" y="131"/>
                </a:lnTo>
                <a:lnTo>
                  <a:pt x="3787" y="135"/>
                </a:lnTo>
                <a:lnTo>
                  <a:pt x="3786" y="140"/>
                </a:lnTo>
                <a:lnTo>
                  <a:pt x="3785" y="145"/>
                </a:lnTo>
                <a:lnTo>
                  <a:pt x="3784" y="150"/>
                </a:lnTo>
                <a:lnTo>
                  <a:pt x="3784" y="155"/>
                </a:lnTo>
                <a:lnTo>
                  <a:pt x="3783" y="161"/>
                </a:lnTo>
                <a:lnTo>
                  <a:pt x="3784" y="172"/>
                </a:lnTo>
                <a:lnTo>
                  <a:pt x="3786" y="182"/>
                </a:lnTo>
                <a:lnTo>
                  <a:pt x="3787" y="187"/>
                </a:lnTo>
                <a:lnTo>
                  <a:pt x="3789" y="191"/>
                </a:lnTo>
                <a:lnTo>
                  <a:pt x="3791" y="195"/>
                </a:lnTo>
                <a:lnTo>
                  <a:pt x="3793" y="199"/>
                </a:lnTo>
                <a:lnTo>
                  <a:pt x="3795" y="203"/>
                </a:lnTo>
                <a:lnTo>
                  <a:pt x="3798" y="206"/>
                </a:lnTo>
                <a:lnTo>
                  <a:pt x="3801" y="209"/>
                </a:lnTo>
                <a:lnTo>
                  <a:pt x="3805" y="211"/>
                </a:lnTo>
                <a:lnTo>
                  <a:pt x="3808" y="212"/>
                </a:lnTo>
                <a:lnTo>
                  <a:pt x="3812" y="214"/>
                </a:lnTo>
                <a:lnTo>
                  <a:pt x="3816" y="214"/>
                </a:lnTo>
                <a:lnTo>
                  <a:pt x="3821" y="215"/>
                </a:lnTo>
                <a:close/>
                <a:moveTo>
                  <a:pt x="1623" y="930"/>
                </a:moveTo>
                <a:lnTo>
                  <a:pt x="1569" y="930"/>
                </a:lnTo>
                <a:lnTo>
                  <a:pt x="1651" y="694"/>
                </a:lnTo>
                <a:lnTo>
                  <a:pt x="1715" y="694"/>
                </a:lnTo>
                <a:lnTo>
                  <a:pt x="1797" y="930"/>
                </a:lnTo>
                <a:lnTo>
                  <a:pt x="1743" y="930"/>
                </a:lnTo>
                <a:lnTo>
                  <a:pt x="1726" y="876"/>
                </a:lnTo>
                <a:lnTo>
                  <a:pt x="1641" y="876"/>
                </a:lnTo>
                <a:lnTo>
                  <a:pt x="1623" y="930"/>
                </a:lnTo>
                <a:close/>
                <a:moveTo>
                  <a:pt x="1653" y="837"/>
                </a:moveTo>
                <a:lnTo>
                  <a:pt x="1713" y="837"/>
                </a:lnTo>
                <a:lnTo>
                  <a:pt x="1684" y="748"/>
                </a:lnTo>
                <a:lnTo>
                  <a:pt x="1653" y="837"/>
                </a:lnTo>
                <a:close/>
                <a:moveTo>
                  <a:pt x="1874" y="933"/>
                </a:moveTo>
                <a:lnTo>
                  <a:pt x="1867" y="933"/>
                </a:lnTo>
                <a:lnTo>
                  <a:pt x="1861" y="932"/>
                </a:lnTo>
                <a:lnTo>
                  <a:pt x="1856" y="931"/>
                </a:lnTo>
                <a:lnTo>
                  <a:pt x="1850" y="930"/>
                </a:lnTo>
                <a:lnTo>
                  <a:pt x="1845" y="928"/>
                </a:lnTo>
                <a:lnTo>
                  <a:pt x="1840" y="926"/>
                </a:lnTo>
                <a:lnTo>
                  <a:pt x="1836" y="923"/>
                </a:lnTo>
                <a:lnTo>
                  <a:pt x="1832" y="920"/>
                </a:lnTo>
                <a:lnTo>
                  <a:pt x="1828" y="916"/>
                </a:lnTo>
                <a:lnTo>
                  <a:pt x="1824" y="913"/>
                </a:lnTo>
                <a:lnTo>
                  <a:pt x="1821" y="908"/>
                </a:lnTo>
                <a:lnTo>
                  <a:pt x="1820" y="906"/>
                </a:lnTo>
                <a:lnTo>
                  <a:pt x="1819" y="903"/>
                </a:lnTo>
                <a:lnTo>
                  <a:pt x="1817" y="898"/>
                </a:lnTo>
                <a:lnTo>
                  <a:pt x="1816" y="893"/>
                </a:lnTo>
                <a:lnTo>
                  <a:pt x="1815" y="887"/>
                </a:lnTo>
                <a:lnTo>
                  <a:pt x="1815" y="880"/>
                </a:lnTo>
                <a:lnTo>
                  <a:pt x="1815" y="871"/>
                </a:lnTo>
                <a:lnTo>
                  <a:pt x="1817" y="863"/>
                </a:lnTo>
                <a:lnTo>
                  <a:pt x="1818" y="859"/>
                </a:lnTo>
                <a:lnTo>
                  <a:pt x="1820" y="856"/>
                </a:lnTo>
                <a:lnTo>
                  <a:pt x="1824" y="849"/>
                </a:lnTo>
                <a:lnTo>
                  <a:pt x="1827" y="847"/>
                </a:lnTo>
                <a:lnTo>
                  <a:pt x="1829" y="844"/>
                </a:lnTo>
                <a:lnTo>
                  <a:pt x="1832" y="842"/>
                </a:lnTo>
                <a:lnTo>
                  <a:pt x="1835" y="840"/>
                </a:lnTo>
                <a:lnTo>
                  <a:pt x="1838" y="838"/>
                </a:lnTo>
                <a:lnTo>
                  <a:pt x="1841" y="836"/>
                </a:lnTo>
                <a:lnTo>
                  <a:pt x="1845" y="834"/>
                </a:lnTo>
                <a:lnTo>
                  <a:pt x="1849" y="833"/>
                </a:lnTo>
                <a:lnTo>
                  <a:pt x="1856" y="831"/>
                </a:lnTo>
                <a:lnTo>
                  <a:pt x="1864" y="829"/>
                </a:lnTo>
                <a:lnTo>
                  <a:pt x="1873" y="827"/>
                </a:lnTo>
                <a:lnTo>
                  <a:pt x="1881" y="826"/>
                </a:lnTo>
                <a:lnTo>
                  <a:pt x="1901" y="824"/>
                </a:lnTo>
                <a:lnTo>
                  <a:pt x="1908" y="822"/>
                </a:lnTo>
                <a:lnTo>
                  <a:pt x="1914" y="821"/>
                </a:lnTo>
                <a:lnTo>
                  <a:pt x="1918" y="820"/>
                </a:lnTo>
                <a:lnTo>
                  <a:pt x="1920" y="818"/>
                </a:lnTo>
                <a:lnTo>
                  <a:pt x="1922" y="817"/>
                </a:lnTo>
                <a:lnTo>
                  <a:pt x="1923" y="816"/>
                </a:lnTo>
                <a:lnTo>
                  <a:pt x="1923" y="814"/>
                </a:lnTo>
                <a:lnTo>
                  <a:pt x="1924" y="812"/>
                </a:lnTo>
                <a:lnTo>
                  <a:pt x="1924" y="810"/>
                </a:lnTo>
                <a:lnTo>
                  <a:pt x="1924" y="805"/>
                </a:lnTo>
                <a:lnTo>
                  <a:pt x="1922" y="800"/>
                </a:lnTo>
                <a:lnTo>
                  <a:pt x="1921" y="798"/>
                </a:lnTo>
                <a:lnTo>
                  <a:pt x="1920" y="796"/>
                </a:lnTo>
                <a:lnTo>
                  <a:pt x="1919" y="794"/>
                </a:lnTo>
                <a:lnTo>
                  <a:pt x="1917" y="793"/>
                </a:lnTo>
                <a:lnTo>
                  <a:pt x="1913" y="790"/>
                </a:lnTo>
                <a:lnTo>
                  <a:pt x="1909" y="788"/>
                </a:lnTo>
                <a:lnTo>
                  <a:pt x="1904" y="787"/>
                </a:lnTo>
                <a:lnTo>
                  <a:pt x="1898" y="787"/>
                </a:lnTo>
                <a:lnTo>
                  <a:pt x="1892" y="787"/>
                </a:lnTo>
                <a:lnTo>
                  <a:pt x="1886" y="788"/>
                </a:lnTo>
                <a:lnTo>
                  <a:pt x="1881" y="790"/>
                </a:lnTo>
                <a:lnTo>
                  <a:pt x="1877" y="792"/>
                </a:lnTo>
                <a:lnTo>
                  <a:pt x="1873" y="795"/>
                </a:lnTo>
                <a:lnTo>
                  <a:pt x="1870" y="799"/>
                </a:lnTo>
                <a:lnTo>
                  <a:pt x="1868" y="803"/>
                </a:lnTo>
                <a:lnTo>
                  <a:pt x="1867" y="805"/>
                </a:lnTo>
                <a:lnTo>
                  <a:pt x="1866" y="807"/>
                </a:lnTo>
                <a:lnTo>
                  <a:pt x="1821" y="803"/>
                </a:lnTo>
                <a:lnTo>
                  <a:pt x="1823" y="797"/>
                </a:lnTo>
                <a:lnTo>
                  <a:pt x="1825" y="792"/>
                </a:lnTo>
                <a:lnTo>
                  <a:pt x="1827" y="787"/>
                </a:lnTo>
                <a:lnTo>
                  <a:pt x="1830" y="782"/>
                </a:lnTo>
                <a:lnTo>
                  <a:pt x="1833" y="777"/>
                </a:lnTo>
                <a:lnTo>
                  <a:pt x="1837" y="773"/>
                </a:lnTo>
                <a:lnTo>
                  <a:pt x="1841" y="769"/>
                </a:lnTo>
                <a:lnTo>
                  <a:pt x="1846" y="765"/>
                </a:lnTo>
                <a:lnTo>
                  <a:pt x="1851" y="762"/>
                </a:lnTo>
                <a:lnTo>
                  <a:pt x="1857" y="759"/>
                </a:lnTo>
                <a:lnTo>
                  <a:pt x="1863" y="756"/>
                </a:lnTo>
                <a:lnTo>
                  <a:pt x="1869" y="754"/>
                </a:lnTo>
                <a:lnTo>
                  <a:pt x="1876" y="753"/>
                </a:lnTo>
                <a:lnTo>
                  <a:pt x="1883" y="752"/>
                </a:lnTo>
                <a:lnTo>
                  <a:pt x="1890" y="751"/>
                </a:lnTo>
                <a:lnTo>
                  <a:pt x="1898" y="751"/>
                </a:lnTo>
                <a:lnTo>
                  <a:pt x="1908" y="751"/>
                </a:lnTo>
                <a:lnTo>
                  <a:pt x="1917" y="752"/>
                </a:lnTo>
                <a:lnTo>
                  <a:pt x="1926" y="754"/>
                </a:lnTo>
                <a:lnTo>
                  <a:pt x="1935" y="757"/>
                </a:lnTo>
                <a:lnTo>
                  <a:pt x="1943" y="761"/>
                </a:lnTo>
                <a:lnTo>
                  <a:pt x="1947" y="763"/>
                </a:lnTo>
                <a:lnTo>
                  <a:pt x="1950" y="765"/>
                </a:lnTo>
                <a:lnTo>
                  <a:pt x="1957" y="770"/>
                </a:lnTo>
                <a:lnTo>
                  <a:pt x="1963" y="776"/>
                </a:lnTo>
                <a:lnTo>
                  <a:pt x="1965" y="780"/>
                </a:lnTo>
                <a:lnTo>
                  <a:pt x="1967" y="784"/>
                </a:lnTo>
                <a:lnTo>
                  <a:pt x="1969" y="787"/>
                </a:lnTo>
                <a:lnTo>
                  <a:pt x="1970" y="792"/>
                </a:lnTo>
                <a:lnTo>
                  <a:pt x="1972" y="796"/>
                </a:lnTo>
                <a:lnTo>
                  <a:pt x="1972" y="801"/>
                </a:lnTo>
                <a:lnTo>
                  <a:pt x="1973" y="806"/>
                </a:lnTo>
                <a:lnTo>
                  <a:pt x="1973" y="811"/>
                </a:lnTo>
                <a:lnTo>
                  <a:pt x="1973" y="930"/>
                </a:lnTo>
                <a:lnTo>
                  <a:pt x="1927" y="930"/>
                </a:lnTo>
                <a:lnTo>
                  <a:pt x="1927" y="905"/>
                </a:lnTo>
                <a:lnTo>
                  <a:pt x="1922" y="911"/>
                </a:lnTo>
                <a:lnTo>
                  <a:pt x="1917" y="917"/>
                </a:lnTo>
                <a:lnTo>
                  <a:pt x="1912" y="921"/>
                </a:lnTo>
                <a:lnTo>
                  <a:pt x="1906" y="925"/>
                </a:lnTo>
                <a:lnTo>
                  <a:pt x="1899" y="929"/>
                </a:lnTo>
                <a:lnTo>
                  <a:pt x="1891" y="931"/>
                </a:lnTo>
                <a:lnTo>
                  <a:pt x="1887" y="932"/>
                </a:lnTo>
                <a:lnTo>
                  <a:pt x="1883" y="933"/>
                </a:lnTo>
                <a:lnTo>
                  <a:pt x="1874" y="933"/>
                </a:lnTo>
                <a:close/>
                <a:moveTo>
                  <a:pt x="1888" y="899"/>
                </a:moveTo>
                <a:lnTo>
                  <a:pt x="1895" y="899"/>
                </a:lnTo>
                <a:lnTo>
                  <a:pt x="1902" y="897"/>
                </a:lnTo>
                <a:lnTo>
                  <a:pt x="1905" y="896"/>
                </a:lnTo>
                <a:lnTo>
                  <a:pt x="1908" y="894"/>
                </a:lnTo>
                <a:lnTo>
                  <a:pt x="1914" y="890"/>
                </a:lnTo>
                <a:lnTo>
                  <a:pt x="1916" y="888"/>
                </a:lnTo>
                <a:lnTo>
                  <a:pt x="1919" y="885"/>
                </a:lnTo>
                <a:lnTo>
                  <a:pt x="1922" y="879"/>
                </a:lnTo>
                <a:lnTo>
                  <a:pt x="1924" y="873"/>
                </a:lnTo>
                <a:lnTo>
                  <a:pt x="1924" y="870"/>
                </a:lnTo>
                <a:lnTo>
                  <a:pt x="1924" y="867"/>
                </a:lnTo>
                <a:lnTo>
                  <a:pt x="1924" y="848"/>
                </a:lnTo>
                <a:lnTo>
                  <a:pt x="1921" y="850"/>
                </a:lnTo>
                <a:lnTo>
                  <a:pt x="1915" y="851"/>
                </a:lnTo>
                <a:lnTo>
                  <a:pt x="1903" y="854"/>
                </a:lnTo>
                <a:lnTo>
                  <a:pt x="1890" y="856"/>
                </a:lnTo>
                <a:lnTo>
                  <a:pt x="1884" y="857"/>
                </a:lnTo>
                <a:lnTo>
                  <a:pt x="1879" y="859"/>
                </a:lnTo>
                <a:lnTo>
                  <a:pt x="1874" y="861"/>
                </a:lnTo>
                <a:lnTo>
                  <a:pt x="1870" y="863"/>
                </a:lnTo>
                <a:lnTo>
                  <a:pt x="1866" y="866"/>
                </a:lnTo>
                <a:lnTo>
                  <a:pt x="1864" y="870"/>
                </a:lnTo>
                <a:lnTo>
                  <a:pt x="1863" y="872"/>
                </a:lnTo>
                <a:lnTo>
                  <a:pt x="1862" y="874"/>
                </a:lnTo>
                <a:lnTo>
                  <a:pt x="1862" y="879"/>
                </a:lnTo>
                <a:lnTo>
                  <a:pt x="1862" y="884"/>
                </a:lnTo>
                <a:lnTo>
                  <a:pt x="1863" y="888"/>
                </a:lnTo>
                <a:lnTo>
                  <a:pt x="1865" y="890"/>
                </a:lnTo>
                <a:lnTo>
                  <a:pt x="1866" y="891"/>
                </a:lnTo>
                <a:lnTo>
                  <a:pt x="1869" y="894"/>
                </a:lnTo>
                <a:lnTo>
                  <a:pt x="1873" y="896"/>
                </a:lnTo>
                <a:lnTo>
                  <a:pt x="1875" y="897"/>
                </a:lnTo>
                <a:lnTo>
                  <a:pt x="1877" y="898"/>
                </a:lnTo>
                <a:lnTo>
                  <a:pt x="1882" y="899"/>
                </a:lnTo>
                <a:lnTo>
                  <a:pt x="1888" y="899"/>
                </a:lnTo>
                <a:close/>
                <a:moveTo>
                  <a:pt x="2063" y="930"/>
                </a:moveTo>
                <a:lnTo>
                  <a:pt x="2013" y="930"/>
                </a:lnTo>
                <a:lnTo>
                  <a:pt x="2013" y="694"/>
                </a:lnTo>
                <a:lnTo>
                  <a:pt x="2063" y="694"/>
                </a:lnTo>
                <a:lnTo>
                  <a:pt x="2063" y="930"/>
                </a:lnTo>
                <a:close/>
                <a:moveTo>
                  <a:pt x="2197" y="753"/>
                </a:moveTo>
                <a:lnTo>
                  <a:pt x="2197" y="790"/>
                </a:lnTo>
                <a:lnTo>
                  <a:pt x="2164" y="790"/>
                </a:lnTo>
                <a:lnTo>
                  <a:pt x="2164" y="876"/>
                </a:lnTo>
                <a:lnTo>
                  <a:pt x="2164" y="880"/>
                </a:lnTo>
                <a:lnTo>
                  <a:pt x="2165" y="884"/>
                </a:lnTo>
                <a:lnTo>
                  <a:pt x="2166" y="886"/>
                </a:lnTo>
                <a:lnTo>
                  <a:pt x="2167" y="887"/>
                </a:lnTo>
                <a:lnTo>
                  <a:pt x="2169" y="889"/>
                </a:lnTo>
                <a:lnTo>
                  <a:pt x="2171" y="891"/>
                </a:lnTo>
                <a:lnTo>
                  <a:pt x="2174" y="892"/>
                </a:lnTo>
                <a:lnTo>
                  <a:pt x="2177" y="893"/>
                </a:lnTo>
                <a:lnTo>
                  <a:pt x="2181" y="893"/>
                </a:lnTo>
                <a:lnTo>
                  <a:pt x="2188" y="892"/>
                </a:lnTo>
                <a:lnTo>
                  <a:pt x="2193" y="891"/>
                </a:lnTo>
                <a:lnTo>
                  <a:pt x="2201" y="928"/>
                </a:lnTo>
                <a:lnTo>
                  <a:pt x="2190" y="930"/>
                </a:lnTo>
                <a:lnTo>
                  <a:pt x="2183" y="932"/>
                </a:lnTo>
                <a:lnTo>
                  <a:pt x="2174" y="932"/>
                </a:lnTo>
                <a:lnTo>
                  <a:pt x="2168" y="932"/>
                </a:lnTo>
                <a:lnTo>
                  <a:pt x="2161" y="932"/>
                </a:lnTo>
                <a:lnTo>
                  <a:pt x="2156" y="931"/>
                </a:lnTo>
                <a:lnTo>
                  <a:pt x="2150" y="930"/>
                </a:lnTo>
                <a:lnTo>
                  <a:pt x="2145" y="928"/>
                </a:lnTo>
                <a:lnTo>
                  <a:pt x="2140" y="926"/>
                </a:lnTo>
                <a:lnTo>
                  <a:pt x="2135" y="924"/>
                </a:lnTo>
                <a:lnTo>
                  <a:pt x="2131" y="921"/>
                </a:lnTo>
                <a:lnTo>
                  <a:pt x="2127" y="917"/>
                </a:lnTo>
                <a:lnTo>
                  <a:pt x="2124" y="914"/>
                </a:lnTo>
                <a:lnTo>
                  <a:pt x="2121" y="909"/>
                </a:lnTo>
                <a:lnTo>
                  <a:pt x="2119" y="905"/>
                </a:lnTo>
                <a:lnTo>
                  <a:pt x="2117" y="900"/>
                </a:lnTo>
                <a:lnTo>
                  <a:pt x="2116" y="894"/>
                </a:lnTo>
                <a:lnTo>
                  <a:pt x="2115" y="888"/>
                </a:lnTo>
                <a:lnTo>
                  <a:pt x="2115" y="882"/>
                </a:lnTo>
                <a:lnTo>
                  <a:pt x="2115" y="790"/>
                </a:lnTo>
                <a:lnTo>
                  <a:pt x="2091" y="790"/>
                </a:lnTo>
                <a:lnTo>
                  <a:pt x="2091" y="753"/>
                </a:lnTo>
                <a:lnTo>
                  <a:pt x="2115" y="753"/>
                </a:lnTo>
                <a:lnTo>
                  <a:pt x="2115" y="711"/>
                </a:lnTo>
                <a:lnTo>
                  <a:pt x="2164" y="711"/>
                </a:lnTo>
                <a:lnTo>
                  <a:pt x="2164" y="753"/>
                </a:lnTo>
                <a:lnTo>
                  <a:pt x="2197" y="753"/>
                </a:lnTo>
                <a:close/>
                <a:moveTo>
                  <a:pt x="2304" y="933"/>
                </a:moveTo>
                <a:lnTo>
                  <a:pt x="2291" y="933"/>
                </a:lnTo>
                <a:lnTo>
                  <a:pt x="2285" y="932"/>
                </a:lnTo>
                <a:lnTo>
                  <a:pt x="2279" y="930"/>
                </a:lnTo>
                <a:lnTo>
                  <a:pt x="2268" y="927"/>
                </a:lnTo>
                <a:lnTo>
                  <a:pt x="2263" y="925"/>
                </a:lnTo>
                <a:lnTo>
                  <a:pt x="2258" y="922"/>
                </a:lnTo>
                <a:lnTo>
                  <a:pt x="2249" y="916"/>
                </a:lnTo>
                <a:lnTo>
                  <a:pt x="2245" y="912"/>
                </a:lnTo>
                <a:lnTo>
                  <a:pt x="2241" y="908"/>
                </a:lnTo>
                <a:lnTo>
                  <a:pt x="2234" y="900"/>
                </a:lnTo>
                <a:lnTo>
                  <a:pt x="2231" y="895"/>
                </a:lnTo>
                <a:lnTo>
                  <a:pt x="2228" y="890"/>
                </a:lnTo>
                <a:lnTo>
                  <a:pt x="2223" y="879"/>
                </a:lnTo>
                <a:lnTo>
                  <a:pt x="2221" y="874"/>
                </a:lnTo>
                <a:lnTo>
                  <a:pt x="2220" y="868"/>
                </a:lnTo>
                <a:lnTo>
                  <a:pt x="2219" y="862"/>
                </a:lnTo>
                <a:lnTo>
                  <a:pt x="2218" y="855"/>
                </a:lnTo>
                <a:lnTo>
                  <a:pt x="2218" y="849"/>
                </a:lnTo>
                <a:lnTo>
                  <a:pt x="2217" y="842"/>
                </a:lnTo>
                <a:lnTo>
                  <a:pt x="2218" y="835"/>
                </a:lnTo>
                <a:lnTo>
                  <a:pt x="2218" y="829"/>
                </a:lnTo>
                <a:lnTo>
                  <a:pt x="2219" y="823"/>
                </a:lnTo>
                <a:lnTo>
                  <a:pt x="2220" y="816"/>
                </a:lnTo>
                <a:lnTo>
                  <a:pt x="2223" y="805"/>
                </a:lnTo>
                <a:lnTo>
                  <a:pt x="2225" y="799"/>
                </a:lnTo>
                <a:lnTo>
                  <a:pt x="2228" y="794"/>
                </a:lnTo>
                <a:lnTo>
                  <a:pt x="2234" y="785"/>
                </a:lnTo>
                <a:lnTo>
                  <a:pt x="2237" y="780"/>
                </a:lnTo>
                <a:lnTo>
                  <a:pt x="2241" y="776"/>
                </a:lnTo>
                <a:lnTo>
                  <a:pt x="2245" y="772"/>
                </a:lnTo>
                <a:lnTo>
                  <a:pt x="2249" y="769"/>
                </a:lnTo>
                <a:lnTo>
                  <a:pt x="2253" y="765"/>
                </a:lnTo>
                <a:lnTo>
                  <a:pt x="2258" y="762"/>
                </a:lnTo>
                <a:lnTo>
                  <a:pt x="2263" y="760"/>
                </a:lnTo>
                <a:lnTo>
                  <a:pt x="2268" y="757"/>
                </a:lnTo>
                <a:lnTo>
                  <a:pt x="2274" y="755"/>
                </a:lnTo>
                <a:lnTo>
                  <a:pt x="2279" y="754"/>
                </a:lnTo>
                <a:lnTo>
                  <a:pt x="2285" y="752"/>
                </a:lnTo>
                <a:lnTo>
                  <a:pt x="2291" y="752"/>
                </a:lnTo>
                <a:lnTo>
                  <a:pt x="2304" y="751"/>
                </a:lnTo>
                <a:lnTo>
                  <a:pt x="2317" y="752"/>
                </a:lnTo>
                <a:lnTo>
                  <a:pt x="2323" y="752"/>
                </a:lnTo>
                <a:lnTo>
                  <a:pt x="2329" y="754"/>
                </a:lnTo>
                <a:lnTo>
                  <a:pt x="2340" y="757"/>
                </a:lnTo>
                <a:lnTo>
                  <a:pt x="2346" y="760"/>
                </a:lnTo>
                <a:lnTo>
                  <a:pt x="2351" y="762"/>
                </a:lnTo>
                <a:lnTo>
                  <a:pt x="2360" y="769"/>
                </a:lnTo>
                <a:lnTo>
                  <a:pt x="2364" y="772"/>
                </a:lnTo>
                <a:lnTo>
                  <a:pt x="2368" y="776"/>
                </a:lnTo>
                <a:lnTo>
                  <a:pt x="2375" y="785"/>
                </a:lnTo>
                <a:lnTo>
                  <a:pt x="2378" y="789"/>
                </a:lnTo>
                <a:lnTo>
                  <a:pt x="2381" y="794"/>
                </a:lnTo>
                <a:lnTo>
                  <a:pt x="2385" y="805"/>
                </a:lnTo>
                <a:lnTo>
                  <a:pt x="2387" y="811"/>
                </a:lnTo>
                <a:lnTo>
                  <a:pt x="2389" y="816"/>
                </a:lnTo>
                <a:lnTo>
                  <a:pt x="2390" y="823"/>
                </a:lnTo>
                <a:lnTo>
                  <a:pt x="2391" y="829"/>
                </a:lnTo>
                <a:lnTo>
                  <a:pt x="2391" y="835"/>
                </a:lnTo>
                <a:lnTo>
                  <a:pt x="2391" y="842"/>
                </a:lnTo>
                <a:lnTo>
                  <a:pt x="2391" y="849"/>
                </a:lnTo>
                <a:lnTo>
                  <a:pt x="2391" y="855"/>
                </a:lnTo>
                <a:lnTo>
                  <a:pt x="2390" y="862"/>
                </a:lnTo>
                <a:lnTo>
                  <a:pt x="2389" y="868"/>
                </a:lnTo>
                <a:lnTo>
                  <a:pt x="2385" y="879"/>
                </a:lnTo>
                <a:lnTo>
                  <a:pt x="2383" y="885"/>
                </a:lnTo>
                <a:lnTo>
                  <a:pt x="2381" y="890"/>
                </a:lnTo>
                <a:lnTo>
                  <a:pt x="2375" y="900"/>
                </a:lnTo>
                <a:lnTo>
                  <a:pt x="2372" y="904"/>
                </a:lnTo>
                <a:lnTo>
                  <a:pt x="2368" y="908"/>
                </a:lnTo>
                <a:lnTo>
                  <a:pt x="2364" y="912"/>
                </a:lnTo>
                <a:lnTo>
                  <a:pt x="2360" y="916"/>
                </a:lnTo>
                <a:lnTo>
                  <a:pt x="2355" y="919"/>
                </a:lnTo>
                <a:lnTo>
                  <a:pt x="2351" y="922"/>
                </a:lnTo>
                <a:lnTo>
                  <a:pt x="2346" y="925"/>
                </a:lnTo>
                <a:lnTo>
                  <a:pt x="2340" y="927"/>
                </a:lnTo>
                <a:lnTo>
                  <a:pt x="2335" y="929"/>
                </a:lnTo>
                <a:lnTo>
                  <a:pt x="2329" y="930"/>
                </a:lnTo>
                <a:lnTo>
                  <a:pt x="2323" y="932"/>
                </a:lnTo>
                <a:lnTo>
                  <a:pt x="2317" y="933"/>
                </a:lnTo>
                <a:lnTo>
                  <a:pt x="2304" y="933"/>
                </a:lnTo>
                <a:close/>
                <a:moveTo>
                  <a:pt x="2305" y="895"/>
                </a:moveTo>
                <a:lnTo>
                  <a:pt x="2309" y="895"/>
                </a:lnTo>
                <a:lnTo>
                  <a:pt x="2313" y="894"/>
                </a:lnTo>
                <a:lnTo>
                  <a:pt x="2317" y="893"/>
                </a:lnTo>
                <a:lnTo>
                  <a:pt x="2321" y="892"/>
                </a:lnTo>
                <a:lnTo>
                  <a:pt x="2324" y="889"/>
                </a:lnTo>
                <a:lnTo>
                  <a:pt x="2327" y="887"/>
                </a:lnTo>
                <a:lnTo>
                  <a:pt x="2330" y="884"/>
                </a:lnTo>
                <a:lnTo>
                  <a:pt x="2332" y="880"/>
                </a:lnTo>
                <a:lnTo>
                  <a:pt x="2334" y="876"/>
                </a:lnTo>
                <a:lnTo>
                  <a:pt x="2336" y="872"/>
                </a:lnTo>
                <a:lnTo>
                  <a:pt x="2338" y="868"/>
                </a:lnTo>
                <a:lnTo>
                  <a:pt x="2339" y="863"/>
                </a:lnTo>
                <a:lnTo>
                  <a:pt x="2341" y="853"/>
                </a:lnTo>
                <a:lnTo>
                  <a:pt x="2341" y="847"/>
                </a:lnTo>
                <a:lnTo>
                  <a:pt x="2342" y="842"/>
                </a:lnTo>
                <a:lnTo>
                  <a:pt x="2341" y="831"/>
                </a:lnTo>
                <a:lnTo>
                  <a:pt x="2339" y="821"/>
                </a:lnTo>
                <a:lnTo>
                  <a:pt x="2338" y="816"/>
                </a:lnTo>
                <a:lnTo>
                  <a:pt x="2336" y="812"/>
                </a:lnTo>
                <a:lnTo>
                  <a:pt x="2332" y="803"/>
                </a:lnTo>
                <a:lnTo>
                  <a:pt x="2330" y="800"/>
                </a:lnTo>
                <a:lnTo>
                  <a:pt x="2327" y="797"/>
                </a:lnTo>
                <a:lnTo>
                  <a:pt x="2324" y="794"/>
                </a:lnTo>
                <a:lnTo>
                  <a:pt x="2321" y="792"/>
                </a:lnTo>
                <a:lnTo>
                  <a:pt x="2317" y="790"/>
                </a:lnTo>
                <a:lnTo>
                  <a:pt x="2313" y="789"/>
                </a:lnTo>
                <a:lnTo>
                  <a:pt x="2309" y="788"/>
                </a:lnTo>
                <a:lnTo>
                  <a:pt x="2305" y="788"/>
                </a:lnTo>
                <a:lnTo>
                  <a:pt x="2300" y="788"/>
                </a:lnTo>
                <a:lnTo>
                  <a:pt x="2296" y="789"/>
                </a:lnTo>
                <a:lnTo>
                  <a:pt x="2292" y="790"/>
                </a:lnTo>
                <a:lnTo>
                  <a:pt x="2288" y="792"/>
                </a:lnTo>
                <a:lnTo>
                  <a:pt x="2285" y="794"/>
                </a:lnTo>
                <a:lnTo>
                  <a:pt x="2282" y="797"/>
                </a:lnTo>
                <a:lnTo>
                  <a:pt x="2279" y="800"/>
                </a:lnTo>
                <a:lnTo>
                  <a:pt x="2277" y="803"/>
                </a:lnTo>
                <a:lnTo>
                  <a:pt x="2272" y="812"/>
                </a:lnTo>
                <a:lnTo>
                  <a:pt x="2271" y="816"/>
                </a:lnTo>
                <a:lnTo>
                  <a:pt x="2270" y="821"/>
                </a:lnTo>
                <a:lnTo>
                  <a:pt x="2269" y="826"/>
                </a:lnTo>
                <a:lnTo>
                  <a:pt x="2268" y="831"/>
                </a:lnTo>
                <a:lnTo>
                  <a:pt x="2267" y="836"/>
                </a:lnTo>
                <a:lnTo>
                  <a:pt x="2267" y="842"/>
                </a:lnTo>
                <a:lnTo>
                  <a:pt x="2268" y="853"/>
                </a:lnTo>
                <a:lnTo>
                  <a:pt x="2270" y="863"/>
                </a:lnTo>
                <a:lnTo>
                  <a:pt x="2271" y="868"/>
                </a:lnTo>
                <a:lnTo>
                  <a:pt x="2272" y="872"/>
                </a:lnTo>
                <a:lnTo>
                  <a:pt x="2274" y="876"/>
                </a:lnTo>
                <a:lnTo>
                  <a:pt x="2277" y="880"/>
                </a:lnTo>
                <a:lnTo>
                  <a:pt x="2279" y="884"/>
                </a:lnTo>
                <a:lnTo>
                  <a:pt x="2282" y="887"/>
                </a:lnTo>
                <a:lnTo>
                  <a:pt x="2285" y="889"/>
                </a:lnTo>
                <a:lnTo>
                  <a:pt x="2288" y="892"/>
                </a:lnTo>
                <a:lnTo>
                  <a:pt x="2292" y="893"/>
                </a:lnTo>
                <a:lnTo>
                  <a:pt x="2296" y="894"/>
                </a:lnTo>
                <a:lnTo>
                  <a:pt x="2300" y="895"/>
                </a:lnTo>
                <a:lnTo>
                  <a:pt x="2305" y="895"/>
                </a:lnTo>
                <a:close/>
                <a:moveTo>
                  <a:pt x="2646" y="694"/>
                </a:moveTo>
                <a:lnTo>
                  <a:pt x="2696" y="694"/>
                </a:lnTo>
                <a:lnTo>
                  <a:pt x="2696" y="847"/>
                </a:lnTo>
                <a:lnTo>
                  <a:pt x="2696" y="854"/>
                </a:lnTo>
                <a:lnTo>
                  <a:pt x="2695" y="860"/>
                </a:lnTo>
                <a:lnTo>
                  <a:pt x="2694" y="866"/>
                </a:lnTo>
                <a:lnTo>
                  <a:pt x="2693" y="871"/>
                </a:lnTo>
                <a:lnTo>
                  <a:pt x="2691" y="877"/>
                </a:lnTo>
                <a:lnTo>
                  <a:pt x="2689" y="882"/>
                </a:lnTo>
                <a:lnTo>
                  <a:pt x="2686" y="887"/>
                </a:lnTo>
                <a:lnTo>
                  <a:pt x="2684" y="892"/>
                </a:lnTo>
                <a:lnTo>
                  <a:pt x="2680" y="897"/>
                </a:lnTo>
                <a:lnTo>
                  <a:pt x="2677" y="901"/>
                </a:lnTo>
                <a:lnTo>
                  <a:pt x="2673" y="906"/>
                </a:lnTo>
                <a:lnTo>
                  <a:pt x="2669" y="910"/>
                </a:lnTo>
                <a:lnTo>
                  <a:pt x="2664" y="913"/>
                </a:lnTo>
                <a:lnTo>
                  <a:pt x="2660" y="917"/>
                </a:lnTo>
                <a:lnTo>
                  <a:pt x="2655" y="920"/>
                </a:lnTo>
                <a:lnTo>
                  <a:pt x="2649" y="922"/>
                </a:lnTo>
                <a:lnTo>
                  <a:pt x="2638" y="927"/>
                </a:lnTo>
                <a:lnTo>
                  <a:pt x="2632" y="929"/>
                </a:lnTo>
                <a:lnTo>
                  <a:pt x="2626" y="930"/>
                </a:lnTo>
                <a:lnTo>
                  <a:pt x="2619" y="932"/>
                </a:lnTo>
                <a:lnTo>
                  <a:pt x="2612" y="932"/>
                </a:lnTo>
                <a:lnTo>
                  <a:pt x="2605" y="933"/>
                </a:lnTo>
                <a:lnTo>
                  <a:pt x="2598" y="933"/>
                </a:lnTo>
                <a:lnTo>
                  <a:pt x="2591" y="933"/>
                </a:lnTo>
                <a:lnTo>
                  <a:pt x="2584" y="932"/>
                </a:lnTo>
                <a:lnTo>
                  <a:pt x="2577" y="932"/>
                </a:lnTo>
                <a:lnTo>
                  <a:pt x="2571" y="930"/>
                </a:lnTo>
                <a:lnTo>
                  <a:pt x="2558" y="927"/>
                </a:lnTo>
                <a:lnTo>
                  <a:pt x="2552" y="925"/>
                </a:lnTo>
                <a:lnTo>
                  <a:pt x="2547" y="922"/>
                </a:lnTo>
                <a:lnTo>
                  <a:pt x="2541" y="920"/>
                </a:lnTo>
                <a:lnTo>
                  <a:pt x="2536" y="917"/>
                </a:lnTo>
                <a:lnTo>
                  <a:pt x="2527" y="910"/>
                </a:lnTo>
                <a:lnTo>
                  <a:pt x="2518" y="901"/>
                </a:lnTo>
                <a:lnTo>
                  <a:pt x="2515" y="897"/>
                </a:lnTo>
                <a:lnTo>
                  <a:pt x="2512" y="892"/>
                </a:lnTo>
                <a:lnTo>
                  <a:pt x="2509" y="887"/>
                </a:lnTo>
                <a:lnTo>
                  <a:pt x="2506" y="882"/>
                </a:lnTo>
                <a:lnTo>
                  <a:pt x="2504" y="877"/>
                </a:lnTo>
                <a:lnTo>
                  <a:pt x="2502" y="871"/>
                </a:lnTo>
                <a:lnTo>
                  <a:pt x="2501" y="866"/>
                </a:lnTo>
                <a:lnTo>
                  <a:pt x="2500" y="860"/>
                </a:lnTo>
                <a:lnTo>
                  <a:pt x="2500" y="854"/>
                </a:lnTo>
                <a:lnTo>
                  <a:pt x="2499" y="847"/>
                </a:lnTo>
                <a:lnTo>
                  <a:pt x="2499" y="694"/>
                </a:lnTo>
                <a:lnTo>
                  <a:pt x="2550" y="694"/>
                </a:lnTo>
                <a:lnTo>
                  <a:pt x="2550" y="843"/>
                </a:lnTo>
                <a:lnTo>
                  <a:pt x="2551" y="853"/>
                </a:lnTo>
                <a:lnTo>
                  <a:pt x="2552" y="857"/>
                </a:lnTo>
                <a:lnTo>
                  <a:pt x="2553" y="861"/>
                </a:lnTo>
                <a:lnTo>
                  <a:pt x="2555" y="865"/>
                </a:lnTo>
                <a:lnTo>
                  <a:pt x="2558" y="869"/>
                </a:lnTo>
                <a:lnTo>
                  <a:pt x="2560" y="873"/>
                </a:lnTo>
                <a:lnTo>
                  <a:pt x="2563" y="876"/>
                </a:lnTo>
                <a:lnTo>
                  <a:pt x="2567" y="879"/>
                </a:lnTo>
                <a:lnTo>
                  <a:pt x="2570" y="882"/>
                </a:lnTo>
                <a:lnTo>
                  <a:pt x="2574" y="884"/>
                </a:lnTo>
                <a:lnTo>
                  <a:pt x="2579" y="886"/>
                </a:lnTo>
                <a:lnTo>
                  <a:pt x="2583" y="887"/>
                </a:lnTo>
                <a:lnTo>
                  <a:pt x="2588" y="889"/>
                </a:lnTo>
                <a:lnTo>
                  <a:pt x="2598" y="889"/>
                </a:lnTo>
                <a:lnTo>
                  <a:pt x="2608" y="889"/>
                </a:lnTo>
                <a:lnTo>
                  <a:pt x="2613" y="887"/>
                </a:lnTo>
                <a:lnTo>
                  <a:pt x="2618" y="886"/>
                </a:lnTo>
                <a:lnTo>
                  <a:pt x="2622" y="884"/>
                </a:lnTo>
                <a:lnTo>
                  <a:pt x="2626" y="882"/>
                </a:lnTo>
                <a:lnTo>
                  <a:pt x="2629" y="879"/>
                </a:lnTo>
                <a:lnTo>
                  <a:pt x="2633" y="876"/>
                </a:lnTo>
                <a:lnTo>
                  <a:pt x="2636" y="873"/>
                </a:lnTo>
                <a:lnTo>
                  <a:pt x="2639" y="869"/>
                </a:lnTo>
                <a:lnTo>
                  <a:pt x="2641" y="865"/>
                </a:lnTo>
                <a:lnTo>
                  <a:pt x="2643" y="861"/>
                </a:lnTo>
                <a:lnTo>
                  <a:pt x="2644" y="857"/>
                </a:lnTo>
                <a:lnTo>
                  <a:pt x="2645" y="853"/>
                </a:lnTo>
                <a:lnTo>
                  <a:pt x="2646" y="848"/>
                </a:lnTo>
                <a:lnTo>
                  <a:pt x="2646" y="843"/>
                </a:lnTo>
                <a:lnTo>
                  <a:pt x="2646" y="694"/>
                </a:lnTo>
                <a:close/>
                <a:moveTo>
                  <a:pt x="2788" y="828"/>
                </a:moveTo>
                <a:lnTo>
                  <a:pt x="2788" y="930"/>
                </a:lnTo>
                <a:lnTo>
                  <a:pt x="2739" y="930"/>
                </a:lnTo>
                <a:lnTo>
                  <a:pt x="2739" y="753"/>
                </a:lnTo>
                <a:lnTo>
                  <a:pt x="2786" y="753"/>
                </a:lnTo>
                <a:lnTo>
                  <a:pt x="2786" y="784"/>
                </a:lnTo>
                <a:lnTo>
                  <a:pt x="2790" y="777"/>
                </a:lnTo>
                <a:lnTo>
                  <a:pt x="2796" y="770"/>
                </a:lnTo>
                <a:lnTo>
                  <a:pt x="2801" y="765"/>
                </a:lnTo>
                <a:lnTo>
                  <a:pt x="2808" y="760"/>
                </a:lnTo>
                <a:lnTo>
                  <a:pt x="2815" y="756"/>
                </a:lnTo>
                <a:lnTo>
                  <a:pt x="2819" y="754"/>
                </a:lnTo>
                <a:lnTo>
                  <a:pt x="2823" y="753"/>
                </a:lnTo>
                <a:lnTo>
                  <a:pt x="2832" y="751"/>
                </a:lnTo>
                <a:lnTo>
                  <a:pt x="2836" y="751"/>
                </a:lnTo>
                <a:lnTo>
                  <a:pt x="2841" y="751"/>
                </a:lnTo>
                <a:lnTo>
                  <a:pt x="2848" y="751"/>
                </a:lnTo>
                <a:lnTo>
                  <a:pt x="2854" y="752"/>
                </a:lnTo>
                <a:lnTo>
                  <a:pt x="2860" y="753"/>
                </a:lnTo>
                <a:lnTo>
                  <a:pt x="2866" y="755"/>
                </a:lnTo>
                <a:lnTo>
                  <a:pt x="2871" y="758"/>
                </a:lnTo>
                <a:lnTo>
                  <a:pt x="2876" y="761"/>
                </a:lnTo>
                <a:lnTo>
                  <a:pt x="2881" y="764"/>
                </a:lnTo>
                <a:lnTo>
                  <a:pt x="2885" y="769"/>
                </a:lnTo>
                <a:lnTo>
                  <a:pt x="2889" y="773"/>
                </a:lnTo>
                <a:lnTo>
                  <a:pt x="2893" y="778"/>
                </a:lnTo>
                <a:lnTo>
                  <a:pt x="2895" y="784"/>
                </a:lnTo>
                <a:lnTo>
                  <a:pt x="2897" y="787"/>
                </a:lnTo>
                <a:lnTo>
                  <a:pt x="2898" y="790"/>
                </a:lnTo>
                <a:lnTo>
                  <a:pt x="2900" y="796"/>
                </a:lnTo>
                <a:lnTo>
                  <a:pt x="2901" y="803"/>
                </a:lnTo>
                <a:lnTo>
                  <a:pt x="2902" y="810"/>
                </a:lnTo>
                <a:lnTo>
                  <a:pt x="2902" y="817"/>
                </a:lnTo>
                <a:lnTo>
                  <a:pt x="2902" y="930"/>
                </a:lnTo>
                <a:lnTo>
                  <a:pt x="2853" y="930"/>
                </a:lnTo>
                <a:lnTo>
                  <a:pt x="2853" y="826"/>
                </a:lnTo>
                <a:lnTo>
                  <a:pt x="2853" y="818"/>
                </a:lnTo>
                <a:lnTo>
                  <a:pt x="2852" y="815"/>
                </a:lnTo>
                <a:lnTo>
                  <a:pt x="2851" y="812"/>
                </a:lnTo>
                <a:lnTo>
                  <a:pt x="2848" y="806"/>
                </a:lnTo>
                <a:lnTo>
                  <a:pt x="2847" y="803"/>
                </a:lnTo>
                <a:lnTo>
                  <a:pt x="2845" y="801"/>
                </a:lnTo>
                <a:lnTo>
                  <a:pt x="2840" y="797"/>
                </a:lnTo>
                <a:lnTo>
                  <a:pt x="2837" y="795"/>
                </a:lnTo>
                <a:lnTo>
                  <a:pt x="2835" y="794"/>
                </a:lnTo>
                <a:lnTo>
                  <a:pt x="2829" y="792"/>
                </a:lnTo>
                <a:lnTo>
                  <a:pt x="2825" y="792"/>
                </a:lnTo>
                <a:lnTo>
                  <a:pt x="2822" y="792"/>
                </a:lnTo>
                <a:lnTo>
                  <a:pt x="2814" y="792"/>
                </a:lnTo>
                <a:lnTo>
                  <a:pt x="2808" y="794"/>
                </a:lnTo>
                <a:lnTo>
                  <a:pt x="2805" y="795"/>
                </a:lnTo>
                <a:lnTo>
                  <a:pt x="2802" y="797"/>
                </a:lnTo>
                <a:lnTo>
                  <a:pt x="2800" y="799"/>
                </a:lnTo>
                <a:lnTo>
                  <a:pt x="2797" y="801"/>
                </a:lnTo>
                <a:lnTo>
                  <a:pt x="2795" y="804"/>
                </a:lnTo>
                <a:lnTo>
                  <a:pt x="2793" y="806"/>
                </a:lnTo>
                <a:lnTo>
                  <a:pt x="2792" y="809"/>
                </a:lnTo>
                <a:lnTo>
                  <a:pt x="2790" y="812"/>
                </a:lnTo>
                <a:lnTo>
                  <a:pt x="2789" y="820"/>
                </a:lnTo>
                <a:lnTo>
                  <a:pt x="2788" y="824"/>
                </a:lnTo>
                <a:lnTo>
                  <a:pt x="2788" y="828"/>
                </a:lnTo>
                <a:close/>
                <a:moveTo>
                  <a:pt x="2966" y="730"/>
                </a:moveTo>
                <a:lnTo>
                  <a:pt x="2961" y="730"/>
                </a:lnTo>
                <a:lnTo>
                  <a:pt x="2956" y="729"/>
                </a:lnTo>
                <a:lnTo>
                  <a:pt x="2952" y="726"/>
                </a:lnTo>
                <a:lnTo>
                  <a:pt x="2948" y="723"/>
                </a:lnTo>
                <a:lnTo>
                  <a:pt x="2944" y="719"/>
                </a:lnTo>
                <a:lnTo>
                  <a:pt x="2942" y="715"/>
                </a:lnTo>
                <a:lnTo>
                  <a:pt x="2940" y="710"/>
                </a:lnTo>
                <a:lnTo>
                  <a:pt x="2940" y="705"/>
                </a:lnTo>
                <a:lnTo>
                  <a:pt x="2940" y="701"/>
                </a:lnTo>
                <a:lnTo>
                  <a:pt x="2942" y="696"/>
                </a:lnTo>
                <a:lnTo>
                  <a:pt x="2944" y="692"/>
                </a:lnTo>
                <a:lnTo>
                  <a:pt x="2948" y="688"/>
                </a:lnTo>
                <a:lnTo>
                  <a:pt x="2952" y="685"/>
                </a:lnTo>
                <a:lnTo>
                  <a:pt x="2956" y="683"/>
                </a:lnTo>
                <a:lnTo>
                  <a:pt x="2961" y="681"/>
                </a:lnTo>
                <a:lnTo>
                  <a:pt x="2966" y="681"/>
                </a:lnTo>
                <a:lnTo>
                  <a:pt x="2972" y="681"/>
                </a:lnTo>
                <a:lnTo>
                  <a:pt x="2977" y="683"/>
                </a:lnTo>
                <a:lnTo>
                  <a:pt x="2982" y="685"/>
                </a:lnTo>
                <a:lnTo>
                  <a:pt x="2986" y="688"/>
                </a:lnTo>
                <a:lnTo>
                  <a:pt x="2990" y="692"/>
                </a:lnTo>
                <a:lnTo>
                  <a:pt x="2992" y="696"/>
                </a:lnTo>
                <a:lnTo>
                  <a:pt x="2994" y="701"/>
                </a:lnTo>
                <a:lnTo>
                  <a:pt x="2994" y="705"/>
                </a:lnTo>
                <a:lnTo>
                  <a:pt x="2994" y="710"/>
                </a:lnTo>
                <a:lnTo>
                  <a:pt x="2992" y="715"/>
                </a:lnTo>
                <a:lnTo>
                  <a:pt x="2990" y="719"/>
                </a:lnTo>
                <a:lnTo>
                  <a:pt x="2986" y="723"/>
                </a:lnTo>
                <a:lnTo>
                  <a:pt x="2982" y="726"/>
                </a:lnTo>
                <a:lnTo>
                  <a:pt x="2977" y="729"/>
                </a:lnTo>
                <a:lnTo>
                  <a:pt x="2972" y="730"/>
                </a:lnTo>
                <a:lnTo>
                  <a:pt x="2966" y="730"/>
                </a:lnTo>
                <a:close/>
                <a:moveTo>
                  <a:pt x="2942" y="753"/>
                </a:moveTo>
                <a:lnTo>
                  <a:pt x="2992" y="753"/>
                </a:lnTo>
                <a:lnTo>
                  <a:pt x="2992" y="930"/>
                </a:lnTo>
                <a:lnTo>
                  <a:pt x="2942" y="930"/>
                </a:lnTo>
                <a:lnTo>
                  <a:pt x="2942" y="753"/>
                </a:lnTo>
                <a:close/>
                <a:moveTo>
                  <a:pt x="3195" y="753"/>
                </a:moveTo>
                <a:lnTo>
                  <a:pt x="3134" y="930"/>
                </a:lnTo>
                <a:lnTo>
                  <a:pt x="3078" y="930"/>
                </a:lnTo>
                <a:lnTo>
                  <a:pt x="3017" y="753"/>
                </a:lnTo>
                <a:lnTo>
                  <a:pt x="3068" y="753"/>
                </a:lnTo>
                <a:lnTo>
                  <a:pt x="3105" y="880"/>
                </a:lnTo>
                <a:lnTo>
                  <a:pt x="3143" y="753"/>
                </a:lnTo>
                <a:lnTo>
                  <a:pt x="3195" y="753"/>
                </a:lnTo>
                <a:close/>
                <a:moveTo>
                  <a:pt x="3294" y="933"/>
                </a:moveTo>
                <a:lnTo>
                  <a:pt x="3287" y="933"/>
                </a:lnTo>
                <a:lnTo>
                  <a:pt x="3280" y="933"/>
                </a:lnTo>
                <a:lnTo>
                  <a:pt x="3268" y="931"/>
                </a:lnTo>
                <a:lnTo>
                  <a:pt x="3263" y="929"/>
                </a:lnTo>
                <a:lnTo>
                  <a:pt x="3257" y="927"/>
                </a:lnTo>
                <a:lnTo>
                  <a:pt x="3247" y="922"/>
                </a:lnTo>
                <a:lnTo>
                  <a:pt x="3242" y="919"/>
                </a:lnTo>
                <a:lnTo>
                  <a:pt x="3237" y="916"/>
                </a:lnTo>
                <a:lnTo>
                  <a:pt x="3233" y="913"/>
                </a:lnTo>
                <a:lnTo>
                  <a:pt x="3229" y="909"/>
                </a:lnTo>
                <a:lnTo>
                  <a:pt x="3222" y="900"/>
                </a:lnTo>
                <a:lnTo>
                  <a:pt x="3219" y="896"/>
                </a:lnTo>
                <a:lnTo>
                  <a:pt x="3216" y="891"/>
                </a:lnTo>
                <a:lnTo>
                  <a:pt x="3212" y="880"/>
                </a:lnTo>
                <a:lnTo>
                  <a:pt x="3210" y="874"/>
                </a:lnTo>
                <a:lnTo>
                  <a:pt x="3209" y="868"/>
                </a:lnTo>
                <a:lnTo>
                  <a:pt x="3207" y="862"/>
                </a:lnTo>
                <a:lnTo>
                  <a:pt x="3207" y="856"/>
                </a:lnTo>
                <a:lnTo>
                  <a:pt x="3206" y="849"/>
                </a:lnTo>
                <a:lnTo>
                  <a:pt x="3206" y="842"/>
                </a:lnTo>
                <a:lnTo>
                  <a:pt x="3206" y="836"/>
                </a:lnTo>
                <a:lnTo>
                  <a:pt x="3207" y="829"/>
                </a:lnTo>
                <a:lnTo>
                  <a:pt x="3207" y="823"/>
                </a:lnTo>
                <a:lnTo>
                  <a:pt x="3209" y="817"/>
                </a:lnTo>
                <a:lnTo>
                  <a:pt x="3212" y="805"/>
                </a:lnTo>
                <a:lnTo>
                  <a:pt x="3214" y="800"/>
                </a:lnTo>
                <a:lnTo>
                  <a:pt x="3216" y="794"/>
                </a:lnTo>
                <a:lnTo>
                  <a:pt x="3222" y="785"/>
                </a:lnTo>
                <a:lnTo>
                  <a:pt x="3226" y="780"/>
                </a:lnTo>
                <a:lnTo>
                  <a:pt x="3229" y="776"/>
                </a:lnTo>
                <a:lnTo>
                  <a:pt x="3233" y="772"/>
                </a:lnTo>
                <a:lnTo>
                  <a:pt x="3237" y="769"/>
                </a:lnTo>
                <a:lnTo>
                  <a:pt x="3246" y="762"/>
                </a:lnTo>
                <a:lnTo>
                  <a:pt x="3251" y="760"/>
                </a:lnTo>
                <a:lnTo>
                  <a:pt x="3256" y="757"/>
                </a:lnTo>
                <a:lnTo>
                  <a:pt x="3262" y="755"/>
                </a:lnTo>
                <a:lnTo>
                  <a:pt x="3267" y="754"/>
                </a:lnTo>
                <a:lnTo>
                  <a:pt x="3273" y="752"/>
                </a:lnTo>
                <a:lnTo>
                  <a:pt x="3279" y="752"/>
                </a:lnTo>
                <a:lnTo>
                  <a:pt x="3292" y="751"/>
                </a:lnTo>
                <a:lnTo>
                  <a:pt x="3303" y="751"/>
                </a:lnTo>
                <a:lnTo>
                  <a:pt x="3314" y="753"/>
                </a:lnTo>
                <a:lnTo>
                  <a:pt x="3319" y="755"/>
                </a:lnTo>
                <a:lnTo>
                  <a:pt x="3324" y="756"/>
                </a:lnTo>
                <a:lnTo>
                  <a:pt x="3334" y="761"/>
                </a:lnTo>
                <a:lnTo>
                  <a:pt x="3343" y="766"/>
                </a:lnTo>
                <a:lnTo>
                  <a:pt x="3347" y="770"/>
                </a:lnTo>
                <a:lnTo>
                  <a:pt x="3351" y="773"/>
                </a:lnTo>
                <a:lnTo>
                  <a:pt x="3358" y="781"/>
                </a:lnTo>
                <a:lnTo>
                  <a:pt x="3361" y="786"/>
                </a:lnTo>
                <a:lnTo>
                  <a:pt x="3364" y="791"/>
                </a:lnTo>
                <a:lnTo>
                  <a:pt x="3366" y="796"/>
                </a:lnTo>
                <a:lnTo>
                  <a:pt x="3368" y="801"/>
                </a:lnTo>
                <a:lnTo>
                  <a:pt x="3370" y="807"/>
                </a:lnTo>
                <a:lnTo>
                  <a:pt x="3372" y="813"/>
                </a:lnTo>
                <a:lnTo>
                  <a:pt x="3373" y="819"/>
                </a:lnTo>
                <a:lnTo>
                  <a:pt x="3374" y="826"/>
                </a:lnTo>
                <a:lnTo>
                  <a:pt x="3374" y="833"/>
                </a:lnTo>
                <a:lnTo>
                  <a:pt x="3375" y="841"/>
                </a:lnTo>
                <a:lnTo>
                  <a:pt x="3375" y="854"/>
                </a:lnTo>
                <a:lnTo>
                  <a:pt x="3254" y="854"/>
                </a:lnTo>
                <a:lnTo>
                  <a:pt x="3254" y="859"/>
                </a:lnTo>
                <a:lnTo>
                  <a:pt x="3255" y="863"/>
                </a:lnTo>
                <a:lnTo>
                  <a:pt x="3256" y="868"/>
                </a:lnTo>
                <a:lnTo>
                  <a:pt x="3257" y="872"/>
                </a:lnTo>
                <a:lnTo>
                  <a:pt x="3260" y="879"/>
                </a:lnTo>
                <a:lnTo>
                  <a:pt x="3263" y="882"/>
                </a:lnTo>
                <a:lnTo>
                  <a:pt x="3265" y="885"/>
                </a:lnTo>
                <a:lnTo>
                  <a:pt x="3268" y="888"/>
                </a:lnTo>
                <a:lnTo>
                  <a:pt x="3271" y="890"/>
                </a:lnTo>
                <a:lnTo>
                  <a:pt x="3274" y="892"/>
                </a:lnTo>
                <a:lnTo>
                  <a:pt x="3278" y="894"/>
                </a:lnTo>
                <a:lnTo>
                  <a:pt x="3282" y="895"/>
                </a:lnTo>
                <a:lnTo>
                  <a:pt x="3286" y="896"/>
                </a:lnTo>
                <a:lnTo>
                  <a:pt x="3294" y="897"/>
                </a:lnTo>
                <a:lnTo>
                  <a:pt x="3300" y="896"/>
                </a:lnTo>
                <a:lnTo>
                  <a:pt x="3306" y="895"/>
                </a:lnTo>
                <a:lnTo>
                  <a:pt x="3311" y="894"/>
                </a:lnTo>
                <a:lnTo>
                  <a:pt x="3316" y="892"/>
                </a:lnTo>
                <a:lnTo>
                  <a:pt x="3318" y="890"/>
                </a:lnTo>
                <a:lnTo>
                  <a:pt x="3320" y="889"/>
                </a:lnTo>
                <a:lnTo>
                  <a:pt x="3323" y="885"/>
                </a:lnTo>
                <a:lnTo>
                  <a:pt x="3326" y="881"/>
                </a:lnTo>
                <a:lnTo>
                  <a:pt x="3328" y="876"/>
                </a:lnTo>
                <a:lnTo>
                  <a:pt x="3374" y="879"/>
                </a:lnTo>
                <a:lnTo>
                  <a:pt x="3372" y="885"/>
                </a:lnTo>
                <a:lnTo>
                  <a:pt x="3370" y="891"/>
                </a:lnTo>
                <a:lnTo>
                  <a:pt x="3367" y="896"/>
                </a:lnTo>
                <a:lnTo>
                  <a:pt x="3364" y="901"/>
                </a:lnTo>
                <a:lnTo>
                  <a:pt x="3361" y="906"/>
                </a:lnTo>
                <a:lnTo>
                  <a:pt x="3357" y="911"/>
                </a:lnTo>
                <a:lnTo>
                  <a:pt x="3352" y="915"/>
                </a:lnTo>
                <a:lnTo>
                  <a:pt x="3347" y="919"/>
                </a:lnTo>
                <a:lnTo>
                  <a:pt x="3342" y="922"/>
                </a:lnTo>
                <a:lnTo>
                  <a:pt x="3336" y="925"/>
                </a:lnTo>
                <a:lnTo>
                  <a:pt x="3330" y="928"/>
                </a:lnTo>
                <a:lnTo>
                  <a:pt x="3323" y="930"/>
                </a:lnTo>
                <a:lnTo>
                  <a:pt x="3320" y="930"/>
                </a:lnTo>
                <a:lnTo>
                  <a:pt x="3316" y="931"/>
                </a:lnTo>
                <a:lnTo>
                  <a:pt x="3309" y="932"/>
                </a:lnTo>
                <a:lnTo>
                  <a:pt x="3302" y="933"/>
                </a:lnTo>
                <a:lnTo>
                  <a:pt x="3294" y="933"/>
                </a:lnTo>
                <a:close/>
                <a:moveTo>
                  <a:pt x="3254" y="824"/>
                </a:moveTo>
                <a:lnTo>
                  <a:pt x="3329" y="824"/>
                </a:lnTo>
                <a:lnTo>
                  <a:pt x="3328" y="820"/>
                </a:lnTo>
                <a:lnTo>
                  <a:pt x="3328" y="816"/>
                </a:lnTo>
                <a:lnTo>
                  <a:pt x="3327" y="813"/>
                </a:lnTo>
                <a:lnTo>
                  <a:pt x="3326" y="809"/>
                </a:lnTo>
                <a:lnTo>
                  <a:pt x="3324" y="806"/>
                </a:lnTo>
                <a:lnTo>
                  <a:pt x="3323" y="803"/>
                </a:lnTo>
                <a:lnTo>
                  <a:pt x="3321" y="800"/>
                </a:lnTo>
                <a:lnTo>
                  <a:pt x="3318" y="798"/>
                </a:lnTo>
                <a:lnTo>
                  <a:pt x="3313" y="793"/>
                </a:lnTo>
                <a:lnTo>
                  <a:pt x="3307" y="790"/>
                </a:lnTo>
                <a:lnTo>
                  <a:pt x="3300" y="788"/>
                </a:lnTo>
                <a:lnTo>
                  <a:pt x="3292" y="787"/>
                </a:lnTo>
                <a:lnTo>
                  <a:pt x="3285" y="788"/>
                </a:lnTo>
                <a:lnTo>
                  <a:pt x="3281" y="789"/>
                </a:lnTo>
                <a:lnTo>
                  <a:pt x="3278" y="790"/>
                </a:lnTo>
                <a:lnTo>
                  <a:pt x="3271" y="793"/>
                </a:lnTo>
                <a:lnTo>
                  <a:pt x="3268" y="796"/>
                </a:lnTo>
                <a:lnTo>
                  <a:pt x="3266" y="798"/>
                </a:lnTo>
                <a:lnTo>
                  <a:pt x="3261" y="804"/>
                </a:lnTo>
                <a:lnTo>
                  <a:pt x="3258" y="810"/>
                </a:lnTo>
                <a:lnTo>
                  <a:pt x="3256" y="813"/>
                </a:lnTo>
                <a:lnTo>
                  <a:pt x="3255" y="816"/>
                </a:lnTo>
                <a:lnTo>
                  <a:pt x="3254" y="824"/>
                </a:lnTo>
                <a:close/>
                <a:moveTo>
                  <a:pt x="3409" y="930"/>
                </a:moveTo>
                <a:lnTo>
                  <a:pt x="3409" y="753"/>
                </a:lnTo>
                <a:lnTo>
                  <a:pt x="3457" y="753"/>
                </a:lnTo>
                <a:lnTo>
                  <a:pt x="3457" y="784"/>
                </a:lnTo>
                <a:lnTo>
                  <a:pt x="3461" y="776"/>
                </a:lnTo>
                <a:lnTo>
                  <a:pt x="3465" y="769"/>
                </a:lnTo>
                <a:lnTo>
                  <a:pt x="3470" y="764"/>
                </a:lnTo>
                <a:lnTo>
                  <a:pt x="3475" y="759"/>
                </a:lnTo>
                <a:lnTo>
                  <a:pt x="3478" y="757"/>
                </a:lnTo>
                <a:lnTo>
                  <a:pt x="3481" y="755"/>
                </a:lnTo>
                <a:lnTo>
                  <a:pt x="3487" y="753"/>
                </a:lnTo>
                <a:lnTo>
                  <a:pt x="3494" y="751"/>
                </a:lnTo>
                <a:lnTo>
                  <a:pt x="3501" y="751"/>
                </a:lnTo>
                <a:lnTo>
                  <a:pt x="3509" y="751"/>
                </a:lnTo>
                <a:lnTo>
                  <a:pt x="3517" y="752"/>
                </a:lnTo>
                <a:lnTo>
                  <a:pt x="3517" y="796"/>
                </a:lnTo>
                <a:lnTo>
                  <a:pt x="3513" y="795"/>
                </a:lnTo>
                <a:lnTo>
                  <a:pt x="3507" y="794"/>
                </a:lnTo>
                <a:lnTo>
                  <a:pt x="3496" y="793"/>
                </a:lnTo>
                <a:lnTo>
                  <a:pt x="3488" y="794"/>
                </a:lnTo>
                <a:lnTo>
                  <a:pt x="3485" y="795"/>
                </a:lnTo>
                <a:lnTo>
                  <a:pt x="3481" y="796"/>
                </a:lnTo>
                <a:lnTo>
                  <a:pt x="3478" y="797"/>
                </a:lnTo>
                <a:lnTo>
                  <a:pt x="3475" y="799"/>
                </a:lnTo>
                <a:lnTo>
                  <a:pt x="3472" y="801"/>
                </a:lnTo>
                <a:lnTo>
                  <a:pt x="3469" y="803"/>
                </a:lnTo>
                <a:lnTo>
                  <a:pt x="3465" y="809"/>
                </a:lnTo>
                <a:lnTo>
                  <a:pt x="3463" y="812"/>
                </a:lnTo>
                <a:lnTo>
                  <a:pt x="3461" y="815"/>
                </a:lnTo>
                <a:lnTo>
                  <a:pt x="3460" y="818"/>
                </a:lnTo>
                <a:lnTo>
                  <a:pt x="3459" y="822"/>
                </a:lnTo>
                <a:lnTo>
                  <a:pt x="3459" y="826"/>
                </a:lnTo>
                <a:lnTo>
                  <a:pt x="3459" y="830"/>
                </a:lnTo>
                <a:lnTo>
                  <a:pt x="3459" y="930"/>
                </a:lnTo>
                <a:lnTo>
                  <a:pt x="3409" y="930"/>
                </a:lnTo>
                <a:close/>
                <a:moveTo>
                  <a:pt x="3690" y="804"/>
                </a:moveTo>
                <a:lnTo>
                  <a:pt x="3645" y="806"/>
                </a:lnTo>
                <a:lnTo>
                  <a:pt x="3644" y="802"/>
                </a:lnTo>
                <a:lnTo>
                  <a:pt x="3642" y="798"/>
                </a:lnTo>
                <a:lnTo>
                  <a:pt x="3639" y="795"/>
                </a:lnTo>
                <a:lnTo>
                  <a:pt x="3636" y="792"/>
                </a:lnTo>
                <a:lnTo>
                  <a:pt x="3632" y="789"/>
                </a:lnTo>
                <a:lnTo>
                  <a:pt x="3627" y="787"/>
                </a:lnTo>
                <a:lnTo>
                  <a:pt x="3622" y="786"/>
                </a:lnTo>
                <a:lnTo>
                  <a:pt x="3616" y="786"/>
                </a:lnTo>
                <a:lnTo>
                  <a:pt x="3610" y="786"/>
                </a:lnTo>
                <a:lnTo>
                  <a:pt x="3605" y="787"/>
                </a:lnTo>
                <a:lnTo>
                  <a:pt x="3601" y="788"/>
                </a:lnTo>
                <a:lnTo>
                  <a:pt x="3596" y="790"/>
                </a:lnTo>
                <a:lnTo>
                  <a:pt x="3593" y="793"/>
                </a:lnTo>
                <a:lnTo>
                  <a:pt x="3591" y="796"/>
                </a:lnTo>
                <a:lnTo>
                  <a:pt x="3589" y="799"/>
                </a:lnTo>
                <a:lnTo>
                  <a:pt x="3589" y="803"/>
                </a:lnTo>
                <a:lnTo>
                  <a:pt x="3589" y="806"/>
                </a:lnTo>
                <a:lnTo>
                  <a:pt x="3590" y="809"/>
                </a:lnTo>
                <a:lnTo>
                  <a:pt x="3591" y="811"/>
                </a:lnTo>
                <a:lnTo>
                  <a:pt x="3594" y="814"/>
                </a:lnTo>
                <a:lnTo>
                  <a:pt x="3597" y="816"/>
                </a:lnTo>
                <a:lnTo>
                  <a:pt x="3601" y="818"/>
                </a:lnTo>
                <a:lnTo>
                  <a:pt x="3605" y="819"/>
                </a:lnTo>
                <a:lnTo>
                  <a:pt x="3611" y="821"/>
                </a:lnTo>
                <a:lnTo>
                  <a:pt x="3643" y="827"/>
                </a:lnTo>
                <a:lnTo>
                  <a:pt x="3649" y="829"/>
                </a:lnTo>
                <a:lnTo>
                  <a:pt x="3655" y="830"/>
                </a:lnTo>
                <a:lnTo>
                  <a:pt x="3660" y="832"/>
                </a:lnTo>
                <a:lnTo>
                  <a:pt x="3665" y="834"/>
                </a:lnTo>
                <a:lnTo>
                  <a:pt x="3674" y="839"/>
                </a:lnTo>
                <a:lnTo>
                  <a:pt x="3681" y="844"/>
                </a:lnTo>
                <a:lnTo>
                  <a:pt x="3684" y="848"/>
                </a:lnTo>
                <a:lnTo>
                  <a:pt x="3687" y="851"/>
                </a:lnTo>
                <a:lnTo>
                  <a:pt x="3689" y="854"/>
                </a:lnTo>
                <a:lnTo>
                  <a:pt x="3691" y="858"/>
                </a:lnTo>
                <a:lnTo>
                  <a:pt x="3693" y="866"/>
                </a:lnTo>
                <a:lnTo>
                  <a:pt x="3694" y="870"/>
                </a:lnTo>
                <a:lnTo>
                  <a:pt x="3694" y="875"/>
                </a:lnTo>
                <a:lnTo>
                  <a:pt x="3694" y="879"/>
                </a:lnTo>
                <a:lnTo>
                  <a:pt x="3694" y="883"/>
                </a:lnTo>
                <a:lnTo>
                  <a:pt x="3693" y="888"/>
                </a:lnTo>
                <a:lnTo>
                  <a:pt x="3692" y="891"/>
                </a:lnTo>
                <a:lnTo>
                  <a:pt x="3690" y="895"/>
                </a:lnTo>
                <a:lnTo>
                  <a:pt x="3688" y="899"/>
                </a:lnTo>
                <a:lnTo>
                  <a:pt x="3686" y="902"/>
                </a:lnTo>
                <a:lnTo>
                  <a:pt x="3684" y="906"/>
                </a:lnTo>
                <a:lnTo>
                  <a:pt x="3678" y="912"/>
                </a:lnTo>
                <a:lnTo>
                  <a:pt x="3672" y="917"/>
                </a:lnTo>
                <a:lnTo>
                  <a:pt x="3664" y="922"/>
                </a:lnTo>
                <a:lnTo>
                  <a:pt x="3656" y="926"/>
                </a:lnTo>
                <a:lnTo>
                  <a:pt x="3647" y="929"/>
                </a:lnTo>
                <a:lnTo>
                  <a:pt x="3637" y="931"/>
                </a:lnTo>
                <a:lnTo>
                  <a:pt x="3627" y="933"/>
                </a:lnTo>
                <a:lnTo>
                  <a:pt x="3615" y="933"/>
                </a:lnTo>
                <a:lnTo>
                  <a:pt x="3607" y="933"/>
                </a:lnTo>
                <a:lnTo>
                  <a:pt x="3599" y="932"/>
                </a:lnTo>
                <a:lnTo>
                  <a:pt x="3591" y="931"/>
                </a:lnTo>
                <a:lnTo>
                  <a:pt x="3584" y="930"/>
                </a:lnTo>
                <a:lnTo>
                  <a:pt x="3577" y="928"/>
                </a:lnTo>
                <a:lnTo>
                  <a:pt x="3571" y="925"/>
                </a:lnTo>
                <a:lnTo>
                  <a:pt x="3565" y="922"/>
                </a:lnTo>
                <a:lnTo>
                  <a:pt x="3560" y="919"/>
                </a:lnTo>
                <a:lnTo>
                  <a:pt x="3555" y="915"/>
                </a:lnTo>
                <a:lnTo>
                  <a:pt x="3550" y="911"/>
                </a:lnTo>
                <a:lnTo>
                  <a:pt x="3546" y="906"/>
                </a:lnTo>
                <a:lnTo>
                  <a:pt x="3543" y="901"/>
                </a:lnTo>
                <a:lnTo>
                  <a:pt x="3540" y="896"/>
                </a:lnTo>
                <a:lnTo>
                  <a:pt x="3538" y="891"/>
                </a:lnTo>
                <a:lnTo>
                  <a:pt x="3536" y="885"/>
                </a:lnTo>
                <a:lnTo>
                  <a:pt x="3535" y="879"/>
                </a:lnTo>
                <a:lnTo>
                  <a:pt x="3584" y="876"/>
                </a:lnTo>
                <a:lnTo>
                  <a:pt x="3585" y="881"/>
                </a:lnTo>
                <a:lnTo>
                  <a:pt x="3587" y="886"/>
                </a:lnTo>
                <a:lnTo>
                  <a:pt x="3590" y="889"/>
                </a:lnTo>
                <a:lnTo>
                  <a:pt x="3594" y="892"/>
                </a:lnTo>
                <a:lnTo>
                  <a:pt x="3599" y="895"/>
                </a:lnTo>
                <a:lnTo>
                  <a:pt x="3604" y="897"/>
                </a:lnTo>
                <a:lnTo>
                  <a:pt x="3609" y="898"/>
                </a:lnTo>
                <a:lnTo>
                  <a:pt x="3616" y="898"/>
                </a:lnTo>
                <a:lnTo>
                  <a:pt x="3622" y="898"/>
                </a:lnTo>
                <a:lnTo>
                  <a:pt x="3627" y="897"/>
                </a:lnTo>
                <a:lnTo>
                  <a:pt x="3632" y="895"/>
                </a:lnTo>
                <a:lnTo>
                  <a:pt x="3634" y="894"/>
                </a:lnTo>
                <a:lnTo>
                  <a:pt x="3636" y="893"/>
                </a:lnTo>
                <a:lnTo>
                  <a:pt x="3640" y="890"/>
                </a:lnTo>
                <a:lnTo>
                  <a:pt x="3642" y="887"/>
                </a:lnTo>
                <a:lnTo>
                  <a:pt x="3643" y="886"/>
                </a:lnTo>
                <a:lnTo>
                  <a:pt x="3644" y="884"/>
                </a:lnTo>
                <a:lnTo>
                  <a:pt x="3644" y="880"/>
                </a:lnTo>
                <a:lnTo>
                  <a:pt x="3644" y="877"/>
                </a:lnTo>
                <a:lnTo>
                  <a:pt x="3643" y="874"/>
                </a:lnTo>
                <a:lnTo>
                  <a:pt x="3641" y="871"/>
                </a:lnTo>
                <a:lnTo>
                  <a:pt x="3639" y="869"/>
                </a:lnTo>
                <a:lnTo>
                  <a:pt x="3635" y="867"/>
                </a:lnTo>
                <a:lnTo>
                  <a:pt x="3631" y="865"/>
                </a:lnTo>
                <a:lnTo>
                  <a:pt x="3627" y="864"/>
                </a:lnTo>
                <a:lnTo>
                  <a:pt x="3622" y="862"/>
                </a:lnTo>
                <a:lnTo>
                  <a:pt x="3591" y="856"/>
                </a:lnTo>
                <a:lnTo>
                  <a:pt x="3585" y="855"/>
                </a:lnTo>
                <a:lnTo>
                  <a:pt x="3579" y="853"/>
                </a:lnTo>
                <a:lnTo>
                  <a:pt x="3569" y="849"/>
                </a:lnTo>
                <a:lnTo>
                  <a:pt x="3564" y="847"/>
                </a:lnTo>
                <a:lnTo>
                  <a:pt x="3560" y="844"/>
                </a:lnTo>
                <a:lnTo>
                  <a:pt x="3556" y="842"/>
                </a:lnTo>
                <a:lnTo>
                  <a:pt x="3553" y="839"/>
                </a:lnTo>
                <a:lnTo>
                  <a:pt x="3550" y="835"/>
                </a:lnTo>
                <a:lnTo>
                  <a:pt x="3547" y="832"/>
                </a:lnTo>
                <a:lnTo>
                  <a:pt x="3545" y="828"/>
                </a:lnTo>
                <a:lnTo>
                  <a:pt x="3543" y="824"/>
                </a:lnTo>
                <a:lnTo>
                  <a:pt x="3542" y="820"/>
                </a:lnTo>
                <a:lnTo>
                  <a:pt x="3541" y="815"/>
                </a:lnTo>
                <a:lnTo>
                  <a:pt x="3540" y="811"/>
                </a:lnTo>
                <a:lnTo>
                  <a:pt x="3540" y="806"/>
                </a:lnTo>
                <a:lnTo>
                  <a:pt x="3540" y="800"/>
                </a:lnTo>
                <a:lnTo>
                  <a:pt x="3541" y="794"/>
                </a:lnTo>
                <a:lnTo>
                  <a:pt x="3543" y="788"/>
                </a:lnTo>
                <a:lnTo>
                  <a:pt x="3545" y="783"/>
                </a:lnTo>
                <a:lnTo>
                  <a:pt x="3548" y="778"/>
                </a:lnTo>
                <a:lnTo>
                  <a:pt x="3551" y="774"/>
                </a:lnTo>
                <a:lnTo>
                  <a:pt x="3556" y="769"/>
                </a:lnTo>
                <a:lnTo>
                  <a:pt x="3560" y="766"/>
                </a:lnTo>
                <a:lnTo>
                  <a:pt x="3566" y="762"/>
                </a:lnTo>
                <a:lnTo>
                  <a:pt x="3572" y="759"/>
                </a:lnTo>
                <a:lnTo>
                  <a:pt x="3578" y="757"/>
                </a:lnTo>
                <a:lnTo>
                  <a:pt x="3584" y="754"/>
                </a:lnTo>
                <a:lnTo>
                  <a:pt x="3588" y="754"/>
                </a:lnTo>
                <a:lnTo>
                  <a:pt x="3591" y="753"/>
                </a:lnTo>
                <a:lnTo>
                  <a:pt x="3599" y="752"/>
                </a:lnTo>
                <a:lnTo>
                  <a:pt x="3607" y="751"/>
                </a:lnTo>
                <a:lnTo>
                  <a:pt x="3615" y="751"/>
                </a:lnTo>
                <a:lnTo>
                  <a:pt x="3623" y="751"/>
                </a:lnTo>
                <a:lnTo>
                  <a:pt x="3631" y="752"/>
                </a:lnTo>
                <a:lnTo>
                  <a:pt x="3638" y="753"/>
                </a:lnTo>
                <a:lnTo>
                  <a:pt x="3645" y="754"/>
                </a:lnTo>
                <a:lnTo>
                  <a:pt x="3651" y="756"/>
                </a:lnTo>
                <a:lnTo>
                  <a:pt x="3657" y="759"/>
                </a:lnTo>
                <a:lnTo>
                  <a:pt x="3663" y="762"/>
                </a:lnTo>
                <a:lnTo>
                  <a:pt x="3668" y="765"/>
                </a:lnTo>
                <a:lnTo>
                  <a:pt x="3672" y="769"/>
                </a:lnTo>
                <a:lnTo>
                  <a:pt x="3676" y="773"/>
                </a:lnTo>
                <a:lnTo>
                  <a:pt x="3680" y="777"/>
                </a:lnTo>
                <a:lnTo>
                  <a:pt x="3683" y="782"/>
                </a:lnTo>
                <a:lnTo>
                  <a:pt x="3685" y="787"/>
                </a:lnTo>
                <a:lnTo>
                  <a:pt x="3688" y="792"/>
                </a:lnTo>
                <a:lnTo>
                  <a:pt x="3689" y="798"/>
                </a:lnTo>
                <a:lnTo>
                  <a:pt x="3690" y="804"/>
                </a:lnTo>
                <a:close/>
                <a:moveTo>
                  <a:pt x="3751" y="730"/>
                </a:moveTo>
                <a:lnTo>
                  <a:pt x="3746" y="730"/>
                </a:lnTo>
                <a:lnTo>
                  <a:pt x="3741" y="729"/>
                </a:lnTo>
                <a:lnTo>
                  <a:pt x="3736" y="726"/>
                </a:lnTo>
                <a:lnTo>
                  <a:pt x="3732" y="723"/>
                </a:lnTo>
                <a:lnTo>
                  <a:pt x="3729" y="719"/>
                </a:lnTo>
                <a:lnTo>
                  <a:pt x="3726" y="715"/>
                </a:lnTo>
                <a:lnTo>
                  <a:pt x="3725" y="710"/>
                </a:lnTo>
                <a:lnTo>
                  <a:pt x="3724" y="705"/>
                </a:lnTo>
                <a:lnTo>
                  <a:pt x="3725" y="701"/>
                </a:lnTo>
                <a:lnTo>
                  <a:pt x="3726" y="696"/>
                </a:lnTo>
                <a:lnTo>
                  <a:pt x="3729" y="692"/>
                </a:lnTo>
                <a:lnTo>
                  <a:pt x="3732" y="688"/>
                </a:lnTo>
                <a:lnTo>
                  <a:pt x="3736" y="685"/>
                </a:lnTo>
                <a:lnTo>
                  <a:pt x="3741" y="683"/>
                </a:lnTo>
                <a:lnTo>
                  <a:pt x="3746" y="681"/>
                </a:lnTo>
                <a:lnTo>
                  <a:pt x="3751" y="681"/>
                </a:lnTo>
                <a:lnTo>
                  <a:pt x="3756" y="681"/>
                </a:lnTo>
                <a:lnTo>
                  <a:pt x="3761" y="683"/>
                </a:lnTo>
                <a:lnTo>
                  <a:pt x="3765" y="685"/>
                </a:lnTo>
                <a:lnTo>
                  <a:pt x="3770" y="688"/>
                </a:lnTo>
                <a:lnTo>
                  <a:pt x="3773" y="692"/>
                </a:lnTo>
                <a:lnTo>
                  <a:pt x="3775" y="696"/>
                </a:lnTo>
                <a:lnTo>
                  <a:pt x="3777" y="701"/>
                </a:lnTo>
                <a:lnTo>
                  <a:pt x="3777" y="705"/>
                </a:lnTo>
                <a:lnTo>
                  <a:pt x="3777" y="710"/>
                </a:lnTo>
                <a:lnTo>
                  <a:pt x="3775" y="715"/>
                </a:lnTo>
                <a:lnTo>
                  <a:pt x="3773" y="719"/>
                </a:lnTo>
                <a:lnTo>
                  <a:pt x="3770" y="723"/>
                </a:lnTo>
                <a:lnTo>
                  <a:pt x="3765" y="726"/>
                </a:lnTo>
                <a:lnTo>
                  <a:pt x="3761" y="729"/>
                </a:lnTo>
                <a:lnTo>
                  <a:pt x="3756" y="730"/>
                </a:lnTo>
                <a:lnTo>
                  <a:pt x="3751" y="730"/>
                </a:lnTo>
                <a:close/>
                <a:moveTo>
                  <a:pt x="3726" y="753"/>
                </a:moveTo>
                <a:lnTo>
                  <a:pt x="3775" y="753"/>
                </a:lnTo>
                <a:lnTo>
                  <a:pt x="3775" y="930"/>
                </a:lnTo>
                <a:lnTo>
                  <a:pt x="3726" y="930"/>
                </a:lnTo>
                <a:lnTo>
                  <a:pt x="3726" y="753"/>
                </a:lnTo>
                <a:close/>
                <a:moveTo>
                  <a:pt x="3908" y="753"/>
                </a:moveTo>
                <a:lnTo>
                  <a:pt x="3908" y="790"/>
                </a:lnTo>
                <a:lnTo>
                  <a:pt x="3874" y="790"/>
                </a:lnTo>
                <a:lnTo>
                  <a:pt x="3874" y="876"/>
                </a:lnTo>
                <a:lnTo>
                  <a:pt x="3874" y="880"/>
                </a:lnTo>
                <a:lnTo>
                  <a:pt x="3875" y="884"/>
                </a:lnTo>
                <a:lnTo>
                  <a:pt x="3876" y="886"/>
                </a:lnTo>
                <a:lnTo>
                  <a:pt x="3877" y="887"/>
                </a:lnTo>
                <a:lnTo>
                  <a:pt x="3879" y="889"/>
                </a:lnTo>
                <a:lnTo>
                  <a:pt x="3881" y="891"/>
                </a:lnTo>
                <a:lnTo>
                  <a:pt x="3884" y="892"/>
                </a:lnTo>
                <a:lnTo>
                  <a:pt x="3887" y="893"/>
                </a:lnTo>
                <a:lnTo>
                  <a:pt x="3891" y="893"/>
                </a:lnTo>
                <a:lnTo>
                  <a:pt x="3899" y="892"/>
                </a:lnTo>
                <a:lnTo>
                  <a:pt x="3904" y="891"/>
                </a:lnTo>
                <a:lnTo>
                  <a:pt x="3912" y="928"/>
                </a:lnTo>
                <a:lnTo>
                  <a:pt x="3901" y="930"/>
                </a:lnTo>
                <a:lnTo>
                  <a:pt x="3893" y="932"/>
                </a:lnTo>
                <a:lnTo>
                  <a:pt x="3884" y="932"/>
                </a:lnTo>
                <a:lnTo>
                  <a:pt x="3878" y="932"/>
                </a:lnTo>
                <a:lnTo>
                  <a:pt x="3871" y="932"/>
                </a:lnTo>
                <a:lnTo>
                  <a:pt x="3866" y="931"/>
                </a:lnTo>
                <a:lnTo>
                  <a:pt x="3860" y="930"/>
                </a:lnTo>
                <a:lnTo>
                  <a:pt x="3855" y="928"/>
                </a:lnTo>
                <a:lnTo>
                  <a:pt x="3850" y="926"/>
                </a:lnTo>
                <a:lnTo>
                  <a:pt x="3845" y="924"/>
                </a:lnTo>
                <a:lnTo>
                  <a:pt x="3841" y="921"/>
                </a:lnTo>
                <a:lnTo>
                  <a:pt x="3837" y="917"/>
                </a:lnTo>
                <a:lnTo>
                  <a:pt x="3834" y="914"/>
                </a:lnTo>
                <a:lnTo>
                  <a:pt x="3831" y="909"/>
                </a:lnTo>
                <a:lnTo>
                  <a:pt x="3829" y="905"/>
                </a:lnTo>
                <a:lnTo>
                  <a:pt x="3827" y="900"/>
                </a:lnTo>
                <a:lnTo>
                  <a:pt x="3826" y="894"/>
                </a:lnTo>
                <a:lnTo>
                  <a:pt x="3825" y="888"/>
                </a:lnTo>
                <a:lnTo>
                  <a:pt x="3825" y="882"/>
                </a:lnTo>
                <a:lnTo>
                  <a:pt x="3825" y="790"/>
                </a:lnTo>
                <a:lnTo>
                  <a:pt x="3801" y="790"/>
                </a:lnTo>
                <a:lnTo>
                  <a:pt x="3801" y="753"/>
                </a:lnTo>
                <a:lnTo>
                  <a:pt x="3825" y="753"/>
                </a:lnTo>
                <a:lnTo>
                  <a:pt x="3825" y="711"/>
                </a:lnTo>
                <a:lnTo>
                  <a:pt x="3874" y="711"/>
                </a:lnTo>
                <a:lnTo>
                  <a:pt x="3874" y="753"/>
                </a:lnTo>
                <a:lnTo>
                  <a:pt x="3908" y="753"/>
                </a:lnTo>
                <a:close/>
                <a:moveTo>
                  <a:pt x="3974" y="996"/>
                </a:moveTo>
                <a:lnTo>
                  <a:pt x="3965" y="996"/>
                </a:lnTo>
                <a:lnTo>
                  <a:pt x="3956" y="995"/>
                </a:lnTo>
                <a:lnTo>
                  <a:pt x="3949" y="993"/>
                </a:lnTo>
                <a:lnTo>
                  <a:pt x="3943" y="991"/>
                </a:lnTo>
                <a:lnTo>
                  <a:pt x="3954" y="954"/>
                </a:lnTo>
                <a:lnTo>
                  <a:pt x="3960" y="956"/>
                </a:lnTo>
                <a:lnTo>
                  <a:pt x="3966" y="957"/>
                </a:lnTo>
                <a:lnTo>
                  <a:pt x="3971" y="957"/>
                </a:lnTo>
                <a:lnTo>
                  <a:pt x="3976" y="957"/>
                </a:lnTo>
                <a:lnTo>
                  <a:pt x="3978" y="956"/>
                </a:lnTo>
                <a:lnTo>
                  <a:pt x="3980" y="955"/>
                </a:lnTo>
                <a:lnTo>
                  <a:pt x="3984" y="952"/>
                </a:lnTo>
                <a:lnTo>
                  <a:pt x="3987" y="948"/>
                </a:lnTo>
                <a:lnTo>
                  <a:pt x="3990" y="942"/>
                </a:lnTo>
                <a:lnTo>
                  <a:pt x="3993" y="935"/>
                </a:lnTo>
                <a:lnTo>
                  <a:pt x="3930" y="753"/>
                </a:lnTo>
                <a:lnTo>
                  <a:pt x="3981" y="753"/>
                </a:lnTo>
                <a:lnTo>
                  <a:pt x="4018" y="883"/>
                </a:lnTo>
                <a:lnTo>
                  <a:pt x="4056" y="753"/>
                </a:lnTo>
                <a:lnTo>
                  <a:pt x="4108" y="753"/>
                </a:lnTo>
                <a:lnTo>
                  <a:pt x="4040" y="949"/>
                </a:lnTo>
                <a:lnTo>
                  <a:pt x="4035" y="959"/>
                </a:lnTo>
                <a:lnTo>
                  <a:pt x="4033" y="964"/>
                </a:lnTo>
                <a:lnTo>
                  <a:pt x="4030" y="968"/>
                </a:lnTo>
                <a:lnTo>
                  <a:pt x="4024" y="976"/>
                </a:lnTo>
                <a:lnTo>
                  <a:pt x="4017" y="983"/>
                </a:lnTo>
                <a:lnTo>
                  <a:pt x="4013" y="986"/>
                </a:lnTo>
                <a:lnTo>
                  <a:pt x="4008" y="989"/>
                </a:lnTo>
                <a:lnTo>
                  <a:pt x="4003" y="991"/>
                </a:lnTo>
                <a:lnTo>
                  <a:pt x="3998" y="993"/>
                </a:lnTo>
                <a:lnTo>
                  <a:pt x="3993" y="994"/>
                </a:lnTo>
                <a:lnTo>
                  <a:pt x="3987" y="995"/>
                </a:lnTo>
                <a:lnTo>
                  <a:pt x="3980" y="996"/>
                </a:lnTo>
                <a:lnTo>
                  <a:pt x="3974" y="996"/>
                </a:lnTo>
                <a:close/>
                <a:moveTo>
                  <a:pt x="1623" y="590"/>
                </a:moveTo>
                <a:lnTo>
                  <a:pt x="1569" y="590"/>
                </a:lnTo>
                <a:lnTo>
                  <a:pt x="1651" y="354"/>
                </a:lnTo>
                <a:lnTo>
                  <a:pt x="1715" y="354"/>
                </a:lnTo>
                <a:lnTo>
                  <a:pt x="1797" y="590"/>
                </a:lnTo>
                <a:lnTo>
                  <a:pt x="1743" y="590"/>
                </a:lnTo>
                <a:lnTo>
                  <a:pt x="1726" y="536"/>
                </a:lnTo>
                <a:lnTo>
                  <a:pt x="1641" y="536"/>
                </a:lnTo>
                <a:lnTo>
                  <a:pt x="1623" y="590"/>
                </a:lnTo>
                <a:close/>
                <a:moveTo>
                  <a:pt x="1653" y="497"/>
                </a:moveTo>
                <a:lnTo>
                  <a:pt x="1713" y="497"/>
                </a:lnTo>
                <a:lnTo>
                  <a:pt x="1684" y="408"/>
                </a:lnTo>
                <a:lnTo>
                  <a:pt x="1653" y="497"/>
                </a:lnTo>
                <a:close/>
                <a:moveTo>
                  <a:pt x="1874" y="593"/>
                </a:moveTo>
                <a:lnTo>
                  <a:pt x="1867" y="593"/>
                </a:lnTo>
                <a:lnTo>
                  <a:pt x="1861" y="592"/>
                </a:lnTo>
                <a:lnTo>
                  <a:pt x="1856" y="591"/>
                </a:lnTo>
                <a:lnTo>
                  <a:pt x="1850" y="590"/>
                </a:lnTo>
                <a:lnTo>
                  <a:pt x="1845" y="588"/>
                </a:lnTo>
                <a:lnTo>
                  <a:pt x="1840" y="586"/>
                </a:lnTo>
                <a:lnTo>
                  <a:pt x="1836" y="583"/>
                </a:lnTo>
                <a:lnTo>
                  <a:pt x="1832" y="580"/>
                </a:lnTo>
                <a:lnTo>
                  <a:pt x="1828" y="576"/>
                </a:lnTo>
                <a:lnTo>
                  <a:pt x="1824" y="572"/>
                </a:lnTo>
                <a:lnTo>
                  <a:pt x="1821" y="568"/>
                </a:lnTo>
                <a:lnTo>
                  <a:pt x="1820" y="566"/>
                </a:lnTo>
                <a:lnTo>
                  <a:pt x="1819" y="563"/>
                </a:lnTo>
                <a:lnTo>
                  <a:pt x="1817" y="558"/>
                </a:lnTo>
                <a:lnTo>
                  <a:pt x="1816" y="553"/>
                </a:lnTo>
                <a:lnTo>
                  <a:pt x="1815" y="547"/>
                </a:lnTo>
                <a:lnTo>
                  <a:pt x="1815" y="540"/>
                </a:lnTo>
                <a:lnTo>
                  <a:pt x="1815" y="531"/>
                </a:lnTo>
                <a:lnTo>
                  <a:pt x="1817" y="523"/>
                </a:lnTo>
                <a:lnTo>
                  <a:pt x="1818" y="519"/>
                </a:lnTo>
                <a:lnTo>
                  <a:pt x="1820" y="515"/>
                </a:lnTo>
                <a:lnTo>
                  <a:pt x="1824" y="509"/>
                </a:lnTo>
                <a:lnTo>
                  <a:pt x="1827" y="507"/>
                </a:lnTo>
                <a:lnTo>
                  <a:pt x="1829" y="504"/>
                </a:lnTo>
                <a:lnTo>
                  <a:pt x="1832" y="502"/>
                </a:lnTo>
                <a:lnTo>
                  <a:pt x="1835" y="499"/>
                </a:lnTo>
                <a:lnTo>
                  <a:pt x="1838" y="497"/>
                </a:lnTo>
                <a:lnTo>
                  <a:pt x="1841" y="496"/>
                </a:lnTo>
                <a:lnTo>
                  <a:pt x="1845" y="494"/>
                </a:lnTo>
                <a:lnTo>
                  <a:pt x="1849" y="493"/>
                </a:lnTo>
                <a:lnTo>
                  <a:pt x="1856" y="490"/>
                </a:lnTo>
                <a:lnTo>
                  <a:pt x="1864" y="488"/>
                </a:lnTo>
                <a:lnTo>
                  <a:pt x="1873" y="487"/>
                </a:lnTo>
                <a:lnTo>
                  <a:pt x="1881" y="486"/>
                </a:lnTo>
                <a:lnTo>
                  <a:pt x="1901" y="484"/>
                </a:lnTo>
                <a:lnTo>
                  <a:pt x="1908" y="482"/>
                </a:lnTo>
                <a:lnTo>
                  <a:pt x="1914" y="481"/>
                </a:lnTo>
                <a:lnTo>
                  <a:pt x="1918" y="479"/>
                </a:lnTo>
                <a:lnTo>
                  <a:pt x="1920" y="478"/>
                </a:lnTo>
                <a:lnTo>
                  <a:pt x="1922" y="477"/>
                </a:lnTo>
                <a:lnTo>
                  <a:pt x="1923" y="476"/>
                </a:lnTo>
                <a:lnTo>
                  <a:pt x="1923" y="474"/>
                </a:lnTo>
                <a:lnTo>
                  <a:pt x="1924" y="472"/>
                </a:lnTo>
                <a:lnTo>
                  <a:pt x="1924" y="470"/>
                </a:lnTo>
                <a:lnTo>
                  <a:pt x="1924" y="464"/>
                </a:lnTo>
                <a:lnTo>
                  <a:pt x="1922" y="460"/>
                </a:lnTo>
                <a:lnTo>
                  <a:pt x="1921" y="458"/>
                </a:lnTo>
                <a:lnTo>
                  <a:pt x="1920" y="456"/>
                </a:lnTo>
                <a:lnTo>
                  <a:pt x="1919" y="454"/>
                </a:lnTo>
                <a:lnTo>
                  <a:pt x="1917" y="452"/>
                </a:lnTo>
                <a:lnTo>
                  <a:pt x="1913" y="450"/>
                </a:lnTo>
                <a:lnTo>
                  <a:pt x="1909" y="448"/>
                </a:lnTo>
                <a:lnTo>
                  <a:pt x="1904" y="447"/>
                </a:lnTo>
                <a:lnTo>
                  <a:pt x="1898" y="446"/>
                </a:lnTo>
                <a:lnTo>
                  <a:pt x="1892" y="447"/>
                </a:lnTo>
                <a:lnTo>
                  <a:pt x="1886" y="448"/>
                </a:lnTo>
                <a:lnTo>
                  <a:pt x="1881" y="450"/>
                </a:lnTo>
                <a:lnTo>
                  <a:pt x="1877" y="452"/>
                </a:lnTo>
                <a:lnTo>
                  <a:pt x="1873" y="455"/>
                </a:lnTo>
                <a:lnTo>
                  <a:pt x="1870" y="459"/>
                </a:lnTo>
                <a:lnTo>
                  <a:pt x="1868" y="463"/>
                </a:lnTo>
                <a:lnTo>
                  <a:pt x="1867" y="465"/>
                </a:lnTo>
                <a:lnTo>
                  <a:pt x="1866" y="467"/>
                </a:lnTo>
                <a:lnTo>
                  <a:pt x="1821" y="463"/>
                </a:lnTo>
                <a:lnTo>
                  <a:pt x="1823" y="457"/>
                </a:lnTo>
                <a:lnTo>
                  <a:pt x="1825" y="452"/>
                </a:lnTo>
                <a:lnTo>
                  <a:pt x="1827" y="446"/>
                </a:lnTo>
                <a:lnTo>
                  <a:pt x="1830" y="441"/>
                </a:lnTo>
                <a:lnTo>
                  <a:pt x="1833" y="437"/>
                </a:lnTo>
                <a:lnTo>
                  <a:pt x="1837" y="432"/>
                </a:lnTo>
                <a:lnTo>
                  <a:pt x="1841" y="428"/>
                </a:lnTo>
                <a:lnTo>
                  <a:pt x="1846" y="425"/>
                </a:lnTo>
                <a:lnTo>
                  <a:pt x="1851" y="421"/>
                </a:lnTo>
                <a:lnTo>
                  <a:pt x="1857" y="419"/>
                </a:lnTo>
                <a:lnTo>
                  <a:pt x="1863" y="416"/>
                </a:lnTo>
                <a:lnTo>
                  <a:pt x="1869" y="414"/>
                </a:lnTo>
                <a:lnTo>
                  <a:pt x="1876" y="413"/>
                </a:lnTo>
                <a:lnTo>
                  <a:pt x="1883" y="412"/>
                </a:lnTo>
                <a:lnTo>
                  <a:pt x="1890" y="411"/>
                </a:lnTo>
                <a:lnTo>
                  <a:pt x="1898" y="411"/>
                </a:lnTo>
                <a:lnTo>
                  <a:pt x="1908" y="411"/>
                </a:lnTo>
                <a:lnTo>
                  <a:pt x="1917" y="412"/>
                </a:lnTo>
                <a:lnTo>
                  <a:pt x="1926" y="414"/>
                </a:lnTo>
                <a:lnTo>
                  <a:pt x="1935" y="417"/>
                </a:lnTo>
                <a:lnTo>
                  <a:pt x="1943" y="420"/>
                </a:lnTo>
                <a:lnTo>
                  <a:pt x="1947" y="422"/>
                </a:lnTo>
                <a:lnTo>
                  <a:pt x="1950" y="425"/>
                </a:lnTo>
                <a:lnTo>
                  <a:pt x="1957" y="430"/>
                </a:lnTo>
                <a:lnTo>
                  <a:pt x="1963" y="436"/>
                </a:lnTo>
                <a:lnTo>
                  <a:pt x="1965" y="440"/>
                </a:lnTo>
                <a:lnTo>
                  <a:pt x="1967" y="443"/>
                </a:lnTo>
                <a:lnTo>
                  <a:pt x="1969" y="447"/>
                </a:lnTo>
                <a:lnTo>
                  <a:pt x="1970" y="451"/>
                </a:lnTo>
                <a:lnTo>
                  <a:pt x="1972" y="456"/>
                </a:lnTo>
                <a:lnTo>
                  <a:pt x="1972" y="460"/>
                </a:lnTo>
                <a:lnTo>
                  <a:pt x="1973" y="465"/>
                </a:lnTo>
                <a:lnTo>
                  <a:pt x="1973" y="470"/>
                </a:lnTo>
                <a:lnTo>
                  <a:pt x="1973" y="590"/>
                </a:lnTo>
                <a:lnTo>
                  <a:pt x="1927" y="590"/>
                </a:lnTo>
                <a:lnTo>
                  <a:pt x="1927" y="565"/>
                </a:lnTo>
                <a:lnTo>
                  <a:pt x="1922" y="571"/>
                </a:lnTo>
                <a:lnTo>
                  <a:pt x="1917" y="576"/>
                </a:lnTo>
                <a:lnTo>
                  <a:pt x="1912" y="581"/>
                </a:lnTo>
                <a:lnTo>
                  <a:pt x="1906" y="585"/>
                </a:lnTo>
                <a:lnTo>
                  <a:pt x="1899" y="589"/>
                </a:lnTo>
                <a:lnTo>
                  <a:pt x="1891" y="591"/>
                </a:lnTo>
                <a:lnTo>
                  <a:pt x="1887" y="592"/>
                </a:lnTo>
                <a:lnTo>
                  <a:pt x="1883" y="592"/>
                </a:lnTo>
                <a:lnTo>
                  <a:pt x="1874" y="593"/>
                </a:lnTo>
                <a:close/>
                <a:moveTo>
                  <a:pt x="1888" y="559"/>
                </a:moveTo>
                <a:lnTo>
                  <a:pt x="1895" y="559"/>
                </a:lnTo>
                <a:lnTo>
                  <a:pt x="1902" y="557"/>
                </a:lnTo>
                <a:lnTo>
                  <a:pt x="1905" y="556"/>
                </a:lnTo>
                <a:lnTo>
                  <a:pt x="1908" y="554"/>
                </a:lnTo>
                <a:lnTo>
                  <a:pt x="1914" y="550"/>
                </a:lnTo>
                <a:lnTo>
                  <a:pt x="1916" y="547"/>
                </a:lnTo>
                <a:lnTo>
                  <a:pt x="1919" y="545"/>
                </a:lnTo>
                <a:lnTo>
                  <a:pt x="1922" y="539"/>
                </a:lnTo>
                <a:lnTo>
                  <a:pt x="1924" y="533"/>
                </a:lnTo>
                <a:lnTo>
                  <a:pt x="1924" y="530"/>
                </a:lnTo>
                <a:lnTo>
                  <a:pt x="1924" y="527"/>
                </a:lnTo>
                <a:lnTo>
                  <a:pt x="1924" y="508"/>
                </a:lnTo>
                <a:lnTo>
                  <a:pt x="1921" y="510"/>
                </a:lnTo>
                <a:lnTo>
                  <a:pt x="1915" y="511"/>
                </a:lnTo>
                <a:lnTo>
                  <a:pt x="1903" y="514"/>
                </a:lnTo>
                <a:lnTo>
                  <a:pt x="1890" y="516"/>
                </a:lnTo>
                <a:lnTo>
                  <a:pt x="1884" y="517"/>
                </a:lnTo>
                <a:lnTo>
                  <a:pt x="1879" y="518"/>
                </a:lnTo>
                <a:lnTo>
                  <a:pt x="1874" y="520"/>
                </a:lnTo>
                <a:lnTo>
                  <a:pt x="1870" y="523"/>
                </a:lnTo>
                <a:lnTo>
                  <a:pt x="1866" y="526"/>
                </a:lnTo>
                <a:lnTo>
                  <a:pt x="1864" y="530"/>
                </a:lnTo>
                <a:lnTo>
                  <a:pt x="1863" y="532"/>
                </a:lnTo>
                <a:lnTo>
                  <a:pt x="1862" y="534"/>
                </a:lnTo>
                <a:lnTo>
                  <a:pt x="1862" y="539"/>
                </a:lnTo>
                <a:lnTo>
                  <a:pt x="1862" y="543"/>
                </a:lnTo>
                <a:lnTo>
                  <a:pt x="1863" y="548"/>
                </a:lnTo>
                <a:lnTo>
                  <a:pt x="1865" y="549"/>
                </a:lnTo>
                <a:lnTo>
                  <a:pt x="1866" y="551"/>
                </a:lnTo>
                <a:lnTo>
                  <a:pt x="1869" y="554"/>
                </a:lnTo>
                <a:lnTo>
                  <a:pt x="1873" y="556"/>
                </a:lnTo>
                <a:lnTo>
                  <a:pt x="1875" y="557"/>
                </a:lnTo>
                <a:lnTo>
                  <a:pt x="1877" y="558"/>
                </a:lnTo>
                <a:lnTo>
                  <a:pt x="1882" y="559"/>
                </a:lnTo>
                <a:lnTo>
                  <a:pt x="1888" y="559"/>
                </a:lnTo>
                <a:close/>
                <a:moveTo>
                  <a:pt x="2063" y="590"/>
                </a:moveTo>
                <a:lnTo>
                  <a:pt x="2013" y="590"/>
                </a:lnTo>
                <a:lnTo>
                  <a:pt x="2013" y="354"/>
                </a:lnTo>
                <a:lnTo>
                  <a:pt x="2063" y="354"/>
                </a:lnTo>
                <a:lnTo>
                  <a:pt x="2063" y="590"/>
                </a:lnTo>
                <a:close/>
                <a:moveTo>
                  <a:pt x="2197" y="413"/>
                </a:moveTo>
                <a:lnTo>
                  <a:pt x="2197" y="450"/>
                </a:lnTo>
                <a:lnTo>
                  <a:pt x="2164" y="450"/>
                </a:lnTo>
                <a:lnTo>
                  <a:pt x="2164" y="535"/>
                </a:lnTo>
                <a:lnTo>
                  <a:pt x="2164" y="540"/>
                </a:lnTo>
                <a:lnTo>
                  <a:pt x="2165" y="544"/>
                </a:lnTo>
                <a:lnTo>
                  <a:pt x="2166" y="545"/>
                </a:lnTo>
                <a:lnTo>
                  <a:pt x="2167" y="547"/>
                </a:lnTo>
                <a:lnTo>
                  <a:pt x="2169" y="549"/>
                </a:lnTo>
                <a:lnTo>
                  <a:pt x="2171" y="551"/>
                </a:lnTo>
                <a:lnTo>
                  <a:pt x="2174" y="552"/>
                </a:lnTo>
                <a:lnTo>
                  <a:pt x="2177" y="552"/>
                </a:lnTo>
                <a:lnTo>
                  <a:pt x="2181" y="553"/>
                </a:lnTo>
                <a:lnTo>
                  <a:pt x="2188" y="552"/>
                </a:lnTo>
                <a:lnTo>
                  <a:pt x="2193" y="551"/>
                </a:lnTo>
                <a:lnTo>
                  <a:pt x="2201" y="587"/>
                </a:lnTo>
                <a:lnTo>
                  <a:pt x="2190" y="590"/>
                </a:lnTo>
                <a:lnTo>
                  <a:pt x="2183" y="591"/>
                </a:lnTo>
                <a:lnTo>
                  <a:pt x="2174" y="592"/>
                </a:lnTo>
                <a:lnTo>
                  <a:pt x="2168" y="592"/>
                </a:lnTo>
                <a:lnTo>
                  <a:pt x="2161" y="592"/>
                </a:lnTo>
                <a:lnTo>
                  <a:pt x="2156" y="591"/>
                </a:lnTo>
                <a:lnTo>
                  <a:pt x="2150" y="590"/>
                </a:lnTo>
                <a:lnTo>
                  <a:pt x="2145" y="588"/>
                </a:lnTo>
                <a:lnTo>
                  <a:pt x="2140" y="586"/>
                </a:lnTo>
                <a:lnTo>
                  <a:pt x="2135" y="583"/>
                </a:lnTo>
                <a:lnTo>
                  <a:pt x="2131" y="581"/>
                </a:lnTo>
                <a:lnTo>
                  <a:pt x="2127" y="577"/>
                </a:lnTo>
                <a:lnTo>
                  <a:pt x="2124" y="573"/>
                </a:lnTo>
                <a:lnTo>
                  <a:pt x="2121" y="569"/>
                </a:lnTo>
                <a:lnTo>
                  <a:pt x="2119" y="564"/>
                </a:lnTo>
                <a:lnTo>
                  <a:pt x="2117" y="559"/>
                </a:lnTo>
                <a:lnTo>
                  <a:pt x="2116" y="554"/>
                </a:lnTo>
                <a:lnTo>
                  <a:pt x="2115" y="548"/>
                </a:lnTo>
                <a:lnTo>
                  <a:pt x="2115" y="542"/>
                </a:lnTo>
                <a:lnTo>
                  <a:pt x="2115" y="450"/>
                </a:lnTo>
                <a:lnTo>
                  <a:pt x="2091" y="450"/>
                </a:lnTo>
                <a:lnTo>
                  <a:pt x="2091" y="413"/>
                </a:lnTo>
                <a:lnTo>
                  <a:pt x="2115" y="413"/>
                </a:lnTo>
                <a:lnTo>
                  <a:pt x="2115" y="371"/>
                </a:lnTo>
                <a:lnTo>
                  <a:pt x="2164" y="371"/>
                </a:lnTo>
                <a:lnTo>
                  <a:pt x="2164" y="413"/>
                </a:lnTo>
                <a:lnTo>
                  <a:pt x="2197" y="413"/>
                </a:lnTo>
                <a:close/>
                <a:moveTo>
                  <a:pt x="2304" y="593"/>
                </a:moveTo>
                <a:lnTo>
                  <a:pt x="2291" y="592"/>
                </a:lnTo>
                <a:lnTo>
                  <a:pt x="2285" y="591"/>
                </a:lnTo>
                <a:lnTo>
                  <a:pt x="2279" y="590"/>
                </a:lnTo>
                <a:lnTo>
                  <a:pt x="2268" y="587"/>
                </a:lnTo>
                <a:lnTo>
                  <a:pt x="2263" y="584"/>
                </a:lnTo>
                <a:lnTo>
                  <a:pt x="2258" y="582"/>
                </a:lnTo>
                <a:lnTo>
                  <a:pt x="2249" y="575"/>
                </a:lnTo>
                <a:lnTo>
                  <a:pt x="2245" y="572"/>
                </a:lnTo>
                <a:lnTo>
                  <a:pt x="2241" y="568"/>
                </a:lnTo>
                <a:lnTo>
                  <a:pt x="2234" y="559"/>
                </a:lnTo>
                <a:lnTo>
                  <a:pt x="2231" y="555"/>
                </a:lnTo>
                <a:lnTo>
                  <a:pt x="2228" y="550"/>
                </a:lnTo>
                <a:lnTo>
                  <a:pt x="2223" y="539"/>
                </a:lnTo>
                <a:lnTo>
                  <a:pt x="2221" y="533"/>
                </a:lnTo>
                <a:lnTo>
                  <a:pt x="2220" y="527"/>
                </a:lnTo>
                <a:lnTo>
                  <a:pt x="2219" y="521"/>
                </a:lnTo>
                <a:lnTo>
                  <a:pt x="2218" y="515"/>
                </a:lnTo>
                <a:lnTo>
                  <a:pt x="2218" y="509"/>
                </a:lnTo>
                <a:lnTo>
                  <a:pt x="2217" y="502"/>
                </a:lnTo>
                <a:lnTo>
                  <a:pt x="2218" y="495"/>
                </a:lnTo>
                <a:lnTo>
                  <a:pt x="2218" y="489"/>
                </a:lnTo>
                <a:lnTo>
                  <a:pt x="2219" y="482"/>
                </a:lnTo>
                <a:lnTo>
                  <a:pt x="2220" y="476"/>
                </a:lnTo>
                <a:lnTo>
                  <a:pt x="2223" y="465"/>
                </a:lnTo>
                <a:lnTo>
                  <a:pt x="2225" y="459"/>
                </a:lnTo>
                <a:lnTo>
                  <a:pt x="2228" y="454"/>
                </a:lnTo>
                <a:lnTo>
                  <a:pt x="2234" y="444"/>
                </a:lnTo>
                <a:lnTo>
                  <a:pt x="2237" y="440"/>
                </a:lnTo>
                <a:lnTo>
                  <a:pt x="2241" y="436"/>
                </a:lnTo>
                <a:lnTo>
                  <a:pt x="2245" y="432"/>
                </a:lnTo>
                <a:lnTo>
                  <a:pt x="2249" y="428"/>
                </a:lnTo>
                <a:lnTo>
                  <a:pt x="2253" y="425"/>
                </a:lnTo>
                <a:lnTo>
                  <a:pt x="2258" y="422"/>
                </a:lnTo>
                <a:lnTo>
                  <a:pt x="2263" y="419"/>
                </a:lnTo>
                <a:lnTo>
                  <a:pt x="2268" y="417"/>
                </a:lnTo>
                <a:lnTo>
                  <a:pt x="2274" y="415"/>
                </a:lnTo>
                <a:lnTo>
                  <a:pt x="2279" y="413"/>
                </a:lnTo>
                <a:lnTo>
                  <a:pt x="2285" y="412"/>
                </a:lnTo>
                <a:lnTo>
                  <a:pt x="2291" y="411"/>
                </a:lnTo>
                <a:lnTo>
                  <a:pt x="2304" y="411"/>
                </a:lnTo>
                <a:lnTo>
                  <a:pt x="2317" y="411"/>
                </a:lnTo>
                <a:lnTo>
                  <a:pt x="2323" y="412"/>
                </a:lnTo>
                <a:lnTo>
                  <a:pt x="2329" y="413"/>
                </a:lnTo>
                <a:lnTo>
                  <a:pt x="2340" y="417"/>
                </a:lnTo>
                <a:lnTo>
                  <a:pt x="2346" y="419"/>
                </a:lnTo>
                <a:lnTo>
                  <a:pt x="2351" y="422"/>
                </a:lnTo>
                <a:lnTo>
                  <a:pt x="2360" y="428"/>
                </a:lnTo>
                <a:lnTo>
                  <a:pt x="2364" y="432"/>
                </a:lnTo>
                <a:lnTo>
                  <a:pt x="2368" y="436"/>
                </a:lnTo>
                <a:lnTo>
                  <a:pt x="2375" y="444"/>
                </a:lnTo>
                <a:lnTo>
                  <a:pt x="2378" y="449"/>
                </a:lnTo>
                <a:lnTo>
                  <a:pt x="2381" y="454"/>
                </a:lnTo>
                <a:lnTo>
                  <a:pt x="2385" y="465"/>
                </a:lnTo>
                <a:lnTo>
                  <a:pt x="2387" y="470"/>
                </a:lnTo>
                <a:lnTo>
                  <a:pt x="2389" y="476"/>
                </a:lnTo>
                <a:lnTo>
                  <a:pt x="2390" y="482"/>
                </a:lnTo>
                <a:lnTo>
                  <a:pt x="2391" y="489"/>
                </a:lnTo>
                <a:lnTo>
                  <a:pt x="2391" y="495"/>
                </a:lnTo>
                <a:lnTo>
                  <a:pt x="2391" y="502"/>
                </a:lnTo>
                <a:lnTo>
                  <a:pt x="2391" y="509"/>
                </a:lnTo>
                <a:lnTo>
                  <a:pt x="2391" y="515"/>
                </a:lnTo>
                <a:lnTo>
                  <a:pt x="2390" y="521"/>
                </a:lnTo>
                <a:lnTo>
                  <a:pt x="2389" y="527"/>
                </a:lnTo>
                <a:lnTo>
                  <a:pt x="2385" y="539"/>
                </a:lnTo>
                <a:lnTo>
                  <a:pt x="2383" y="544"/>
                </a:lnTo>
                <a:lnTo>
                  <a:pt x="2381" y="550"/>
                </a:lnTo>
                <a:lnTo>
                  <a:pt x="2375" y="559"/>
                </a:lnTo>
                <a:lnTo>
                  <a:pt x="2372" y="564"/>
                </a:lnTo>
                <a:lnTo>
                  <a:pt x="2368" y="568"/>
                </a:lnTo>
                <a:lnTo>
                  <a:pt x="2364" y="572"/>
                </a:lnTo>
                <a:lnTo>
                  <a:pt x="2360" y="575"/>
                </a:lnTo>
                <a:lnTo>
                  <a:pt x="2355" y="579"/>
                </a:lnTo>
                <a:lnTo>
                  <a:pt x="2351" y="582"/>
                </a:lnTo>
                <a:lnTo>
                  <a:pt x="2346" y="584"/>
                </a:lnTo>
                <a:lnTo>
                  <a:pt x="2340" y="587"/>
                </a:lnTo>
                <a:lnTo>
                  <a:pt x="2335" y="589"/>
                </a:lnTo>
                <a:lnTo>
                  <a:pt x="2329" y="590"/>
                </a:lnTo>
                <a:lnTo>
                  <a:pt x="2323" y="591"/>
                </a:lnTo>
                <a:lnTo>
                  <a:pt x="2317" y="592"/>
                </a:lnTo>
                <a:lnTo>
                  <a:pt x="2304" y="593"/>
                </a:lnTo>
                <a:close/>
                <a:moveTo>
                  <a:pt x="2305" y="555"/>
                </a:moveTo>
                <a:lnTo>
                  <a:pt x="2309" y="555"/>
                </a:lnTo>
                <a:lnTo>
                  <a:pt x="2313" y="554"/>
                </a:lnTo>
                <a:lnTo>
                  <a:pt x="2317" y="553"/>
                </a:lnTo>
                <a:lnTo>
                  <a:pt x="2321" y="551"/>
                </a:lnTo>
                <a:lnTo>
                  <a:pt x="2324" y="549"/>
                </a:lnTo>
                <a:lnTo>
                  <a:pt x="2327" y="547"/>
                </a:lnTo>
                <a:lnTo>
                  <a:pt x="2330" y="544"/>
                </a:lnTo>
                <a:lnTo>
                  <a:pt x="2332" y="540"/>
                </a:lnTo>
                <a:lnTo>
                  <a:pt x="2334" y="536"/>
                </a:lnTo>
                <a:lnTo>
                  <a:pt x="2336" y="532"/>
                </a:lnTo>
                <a:lnTo>
                  <a:pt x="2338" y="527"/>
                </a:lnTo>
                <a:lnTo>
                  <a:pt x="2339" y="523"/>
                </a:lnTo>
                <a:lnTo>
                  <a:pt x="2341" y="513"/>
                </a:lnTo>
                <a:lnTo>
                  <a:pt x="2341" y="507"/>
                </a:lnTo>
                <a:lnTo>
                  <a:pt x="2342" y="502"/>
                </a:lnTo>
                <a:lnTo>
                  <a:pt x="2341" y="491"/>
                </a:lnTo>
                <a:lnTo>
                  <a:pt x="2339" y="480"/>
                </a:lnTo>
                <a:lnTo>
                  <a:pt x="2338" y="476"/>
                </a:lnTo>
                <a:lnTo>
                  <a:pt x="2336" y="471"/>
                </a:lnTo>
                <a:lnTo>
                  <a:pt x="2332" y="463"/>
                </a:lnTo>
                <a:lnTo>
                  <a:pt x="2330" y="460"/>
                </a:lnTo>
                <a:lnTo>
                  <a:pt x="2327" y="457"/>
                </a:lnTo>
                <a:lnTo>
                  <a:pt x="2324" y="454"/>
                </a:lnTo>
                <a:lnTo>
                  <a:pt x="2321" y="452"/>
                </a:lnTo>
                <a:lnTo>
                  <a:pt x="2317" y="450"/>
                </a:lnTo>
                <a:lnTo>
                  <a:pt x="2313" y="449"/>
                </a:lnTo>
                <a:lnTo>
                  <a:pt x="2309" y="448"/>
                </a:lnTo>
                <a:lnTo>
                  <a:pt x="2305" y="448"/>
                </a:lnTo>
                <a:lnTo>
                  <a:pt x="2300" y="448"/>
                </a:lnTo>
                <a:lnTo>
                  <a:pt x="2296" y="449"/>
                </a:lnTo>
                <a:lnTo>
                  <a:pt x="2292" y="450"/>
                </a:lnTo>
                <a:lnTo>
                  <a:pt x="2288" y="452"/>
                </a:lnTo>
                <a:lnTo>
                  <a:pt x="2285" y="454"/>
                </a:lnTo>
                <a:lnTo>
                  <a:pt x="2282" y="457"/>
                </a:lnTo>
                <a:lnTo>
                  <a:pt x="2279" y="460"/>
                </a:lnTo>
                <a:lnTo>
                  <a:pt x="2277" y="463"/>
                </a:lnTo>
                <a:lnTo>
                  <a:pt x="2272" y="471"/>
                </a:lnTo>
                <a:lnTo>
                  <a:pt x="2271" y="476"/>
                </a:lnTo>
                <a:lnTo>
                  <a:pt x="2270" y="480"/>
                </a:lnTo>
                <a:lnTo>
                  <a:pt x="2269" y="485"/>
                </a:lnTo>
                <a:lnTo>
                  <a:pt x="2268" y="491"/>
                </a:lnTo>
                <a:lnTo>
                  <a:pt x="2267" y="496"/>
                </a:lnTo>
                <a:lnTo>
                  <a:pt x="2267" y="502"/>
                </a:lnTo>
                <a:lnTo>
                  <a:pt x="2268" y="513"/>
                </a:lnTo>
                <a:lnTo>
                  <a:pt x="2270" y="523"/>
                </a:lnTo>
                <a:lnTo>
                  <a:pt x="2271" y="527"/>
                </a:lnTo>
                <a:lnTo>
                  <a:pt x="2272" y="532"/>
                </a:lnTo>
                <a:lnTo>
                  <a:pt x="2274" y="536"/>
                </a:lnTo>
                <a:lnTo>
                  <a:pt x="2277" y="540"/>
                </a:lnTo>
                <a:lnTo>
                  <a:pt x="2279" y="544"/>
                </a:lnTo>
                <a:lnTo>
                  <a:pt x="2282" y="547"/>
                </a:lnTo>
                <a:lnTo>
                  <a:pt x="2285" y="549"/>
                </a:lnTo>
                <a:lnTo>
                  <a:pt x="2288" y="551"/>
                </a:lnTo>
                <a:lnTo>
                  <a:pt x="2292" y="553"/>
                </a:lnTo>
                <a:lnTo>
                  <a:pt x="2296" y="554"/>
                </a:lnTo>
                <a:lnTo>
                  <a:pt x="2300" y="555"/>
                </a:lnTo>
                <a:lnTo>
                  <a:pt x="2305" y="555"/>
                </a:lnTo>
                <a:close/>
                <a:moveTo>
                  <a:pt x="2539" y="512"/>
                </a:moveTo>
                <a:lnTo>
                  <a:pt x="2430" y="512"/>
                </a:lnTo>
                <a:lnTo>
                  <a:pt x="2430" y="473"/>
                </a:lnTo>
                <a:lnTo>
                  <a:pt x="2539" y="473"/>
                </a:lnTo>
                <a:lnTo>
                  <a:pt x="2539" y="512"/>
                </a:lnTo>
                <a:close/>
                <a:moveTo>
                  <a:pt x="2695" y="514"/>
                </a:moveTo>
                <a:lnTo>
                  <a:pt x="2695" y="413"/>
                </a:lnTo>
                <a:lnTo>
                  <a:pt x="2744" y="413"/>
                </a:lnTo>
                <a:lnTo>
                  <a:pt x="2744" y="590"/>
                </a:lnTo>
                <a:lnTo>
                  <a:pt x="2697" y="590"/>
                </a:lnTo>
                <a:lnTo>
                  <a:pt x="2697" y="558"/>
                </a:lnTo>
                <a:lnTo>
                  <a:pt x="2693" y="565"/>
                </a:lnTo>
                <a:lnTo>
                  <a:pt x="2688" y="572"/>
                </a:lnTo>
                <a:lnTo>
                  <a:pt x="2682" y="577"/>
                </a:lnTo>
                <a:lnTo>
                  <a:pt x="2675" y="583"/>
                </a:lnTo>
                <a:lnTo>
                  <a:pt x="2672" y="585"/>
                </a:lnTo>
                <a:lnTo>
                  <a:pt x="2668" y="587"/>
                </a:lnTo>
                <a:lnTo>
                  <a:pt x="2666" y="588"/>
                </a:lnTo>
                <a:lnTo>
                  <a:pt x="2664" y="588"/>
                </a:lnTo>
                <a:lnTo>
                  <a:pt x="2660" y="590"/>
                </a:lnTo>
                <a:lnTo>
                  <a:pt x="2651" y="591"/>
                </a:lnTo>
                <a:lnTo>
                  <a:pt x="2647" y="592"/>
                </a:lnTo>
                <a:lnTo>
                  <a:pt x="2642" y="592"/>
                </a:lnTo>
                <a:lnTo>
                  <a:pt x="2635" y="592"/>
                </a:lnTo>
                <a:lnTo>
                  <a:pt x="2629" y="591"/>
                </a:lnTo>
                <a:lnTo>
                  <a:pt x="2623" y="589"/>
                </a:lnTo>
                <a:lnTo>
                  <a:pt x="2618" y="588"/>
                </a:lnTo>
                <a:lnTo>
                  <a:pt x="2612" y="585"/>
                </a:lnTo>
                <a:lnTo>
                  <a:pt x="2607" y="582"/>
                </a:lnTo>
                <a:lnTo>
                  <a:pt x="2603" y="578"/>
                </a:lnTo>
                <a:lnTo>
                  <a:pt x="2598" y="574"/>
                </a:lnTo>
                <a:lnTo>
                  <a:pt x="2596" y="572"/>
                </a:lnTo>
                <a:lnTo>
                  <a:pt x="2595" y="570"/>
                </a:lnTo>
                <a:lnTo>
                  <a:pt x="2591" y="564"/>
                </a:lnTo>
                <a:lnTo>
                  <a:pt x="2588" y="559"/>
                </a:lnTo>
                <a:lnTo>
                  <a:pt x="2587" y="556"/>
                </a:lnTo>
                <a:lnTo>
                  <a:pt x="2586" y="553"/>
                </a:lnTo>
                <a:lnTo>
                  <a:pt x="2584" y="547"/>
                </a:lnTo>
                <a:lnTo>
                  <a:pt x="2583" y="540"/>
                </a:lnTo>
                <a:lnTo>
                  <a:pt x="2582" y="533"/>
                </a:lnTo>
                <a:lnTo>
                  <a:pt x="2582" y="525"/>
                </a:lnTo>
                <a:lnTo>
                  <a:pt x="2582" y="413"/>
                </a:lnTo>
                <a:lnTo>
                  <a:pt x="2631" y="413"/>
                </a:lnTo>
                <a:lnTo>
                  <a:pt x="2631" y="517"/>
                </a:lnTo>
                <a:lnTo>
                  <a:pt x="2631" y="524"/>
                </a:lnTo>
                <a:lnTo>
                  <a:pt x="2633" y="531"/>
                </a:lnTo>
                <a:lnTo>
                  <a:pt x="2636" y="536"/>
                </a:lnTo>
                <a:lnTo>
                  <a:pt x="2637" y="539"/>
                </a:lnTo>
                <a:lnTo>
                  <a:pt x="2639" y="541"/>
                </a:lnTo>
                <a:lnTo>
                  <a:pt x="2644" y="545"/>
                </a:lnTo>
                <a:lnTo>
                  <a:pt x="2646" y="547"/>
                </a:lnTo>
                <a:lnTo>
                  <a:pt x="2649" y="548"/>
                </a:lnTo>
                <a:lnTo>
                  <a:pt x="2655" y="550"/>
                </a:lnTo>
                <a:lnTo>
                  <a:pt x="2658" y="550"/>
                </a:lnTo>
                <a:lnTo>
                  <a:pt x="2661" y="551"/>
                </a:lnTo>
                <a:lnTo>
                  <a:pt x="2668" y="550"/>
                </a:lnTo>
                <a:lnTo>
                  <a:pt x="2674" y="548"/>
                </a:lnTo>
                <a:lnTo>
                  <a:pt x="2680" y="545"/>
                </a:lnTo>
                <a:lnTo>
                  <a:pt x="2685" y="541"/>
                </a:lnTo>
                <a:lnTo>
                  <a:pt x="2687" y="539"/>
                </a:lnTo>
                <a:lnTo>
                  <a:pt x="2689" y="536"/>
                </a:lnTo>
                <a:lnTo>
                  <a:pt x="2693" y="530"/>
                </a:lnTo>
                <a:lnTo>
                  <a:pt x="2695" y="523"/>
                </a:lnTo>
                <a:lnTo>
                  <a:pt x="2695" y="519"/>
                </a:lnTo>
                <a:lnTo>
                  <a:pt x="2695" y="514"/>
                </a:lnTo>
                <a:close/>
                <a:moveTo>
                  <a:pt x="2834" y="487"/>
                </a:moveTo>
                <a:lnTo>
                  <a:pt x="2834" y="590"/>
                </a:lnTo>
                <a:lnTo>
                  <a:pt x="2785" y="590"/>
                </a:lnTo>
                <a:lnTo>
                  <a:pt x="2785" y="413"/>
                </a:lnTo>
                <a:lnTo>
                  <a:pt x="2832" y="413"/>
                </a:lnTo>
                <a:lnTo>
                  <a:pt x="2832" y="444"/>
                </a:lnTo>
                <a:lnTo>
                  <a:pt x="2837" y="437"/>
                </a:lnTo>
                <a:lnTo>
                  <a:pt x="2842" y="430"/>
                </a:lnTo>
                <a:lnTo>
                  <a:pt x="2847" y="425"/>
                </a:lnTo>
                <a:lnTo>
                  <a:pt x="2854" y="420"/>
                </a:lnTo>
                <a:lnTo>
                  <a:pt x="2861" y="416"/>
                </a:lnTo>
                <a:lnTo>
                  <a:pt x="2865" y="414"/>
                </a:lnTo>
                <a:lnTo>
                  <a:pt x="2869" y="413"/>
                </a:lnTo>
                <a:lnTo>
                  <a:pt x="2878" y="411"/>
                </a:lnTo>
                <a:lnTo>
                  <a:pt x="2882" y="411"/>
                </a:lnTo>
                <a:lnTo>
                  <a:pt x="2887" y="411"/>
                </a:lnTo>
                <a:lnTo>
                  <a:pt x="2894" y="411"/>
                </a:lnTo>
                <a:lnTo>
                  <a:pt x="2900" y="412"/>
                </a:lnTo>
                <a:lnTo>
                  <a:pt x="2906" y="413"/>
                </a:lnTo>
                <a:lnTo>
                  <a:pt x="2912" y="415"/>
                </a:lnTo>
                <a:lnTo>
                  <a:pt x="2917" y="418"/>
                </a:lnTo>
                <a:lnTo>
                  <a:pt x="2922" y="421"/>
                </a:lnTo>
                <a:lnTo>
                  <a:pt x="2927" y="424"/>
                </a:lnTo>
                <a:lnTo>
                  <a:pt x="2932" y="428"/>
                </a:lnTo>
                <a:lnTo>
                  <a:pt x="2935" y="433"/>
                </a:lnTo>
                <a:lnTo>
                  <a:pt x="2939" y="438"/>
                </a:lnTo>
                <a:lnTo>
                  <a:pt x="2942" y="444"/>
                </a:lnTo>
                <a:lnTo>
                  <a:pt x="2943" y="446"/>
                </a:lnTo>
                <a:lnTo>
                  <a:pt x="2944" y="449"/>
                </a:lnTo>
                <a:lnTo>
                  <a:pt x="2946" y="456"/>
                </a:lnTo>
                <a:lnTo>
                  <a:pt x="2947" y="462"/>
                </a:lnTo>
                <a:lnTo>
                  <a:pt x="2948" y="470"/>
                </a:lnTo>
                <a:lnTo>
                  <a:pt x="2948" y="477"/>
                </a:lnTo>
                <a:lnTo>
                  <a:pt x="2948" y="590"/>
                </a:lnTo>
                <a:lnTo>
                  <a:pt x="2899" y="590"/>
                </a:lnTo>
                <a:lnTo>
                  <a:pt x="2899" y="486"/>
                </a:lnTo>
                <a:lnTo>
                  <a:pt x="2899" y="478"/>
                </a:lnTo>
                <a:lnTo>
                  <a:pt x="2898" y="475"/>
                </a:lnTo>
                <a:lnTo>
                  <a:pt x="2897" y="471"/>
                </a:lnTo>
                <a:lnTo>
                  <a:pt x="2895" y="466"/>
                </a:lnTo>
                <a:lnTo>
                  <a:pt x="2893" y="463"/>
                </a:lnTo>
                <a:lnTo>
                  <a:pt x="2891" y="461"/>
                </a:lnTo>
                <a:lnTo>
                  <a:pt x="2886" y="457"/>
                </a:lnTo>
                <a:lnTo>
                  <a:pt x="2884" y="455"/>
                </a:lnTo>
                <a:lnTo>
                  <a:pt x="2881" y="454"/>
                </a:lnTo>
                <a:lnTo>
                  <a:pt x="2875" y="452"/>
                </a:lnTo>
                <a:lnTo>
                  <a:pt x="2871" y="451"/>
                </a:lnTo>
                <a:lnTo>
                  <a:pt x="2868" y="451"/>
                </a:lnTo>
                <a:lnTo>
                  <a:pt x="2861" y="452"/>
                </a:lnTo>
                <a:lnTo>
                  <a:pt x="2854" y="454"/>
                </a:lnTo>
                <a:lnTo>
                  <a:pt x="2851" y="455"/>
                </a:lnTo>
                <a:lnTo>
                  <a:pt x="2849" y="457"/>
                </a:lnTo>
                <a:lnTo>
                  <a:pt x="2846" y="459"/>
                </a:lnTo>
                <a:lnTo>
                  <a:pt x="2844" y="461"/>
                </a:lnTo>
                <a:lnTo>
                  <a:pt x="2842" y="463"/>
                </a:lnTo>
                <a:lnTo>
                  <a:pt x="2840" y="466"/>
                </a:lnTo>
                <a:lnTo>
                  <a:pt x="2838" y="469"/>
                </a:lnTo>
                <a:lnTo>
                  <a:pt x="2837" y="472"/>
                </a:lnTo>
                <a:lnTo>
                  <a:pt x="2835" y="479"/>
                </a:lnTo>
                <a:lnTo>
                  <a:pt x="2834" y="483"/>
                </a:lnTo>
                <a:lnTo>
                  <a:pt x="2834" y="487"/>
                </a:lnTo>
                <a:close/>
                <a:moveTo>
                  <a:pt x="3014" y="390"/>
                </a:moveTo>
                <a:lnTo>
                  <a:pt x="3008" y="390"/>
                </a:lnTo>
                <a:lnTo>
                  <a:pt x="3004" y="388"/>
                </a:lnTo>
                <a:lnTo>
                  <a:pt x="2999" y="386"/>
                </a:lnTo>
                <a:lnTo>
                  <a:pt x="2995" y="383"/>
                </a:lnTo>
                <a:lnTo>
                  <a:pt x="2992" y="379"/>
                </a:lnTo>
                <a:lnTo>
                  <a:pt x="2989" y="375"/>
                </a:lnTo>
                <a:lnTo>
                  <a:pt x="2988" y="370"/>
                </a:lnTo>
                <a:lnTo>
                  <a:pt x="2987" y="365"/>
                </a:lnTo>
                <a:lnTo>
                  <a:pt x="2988" y="360"/>
                </a:lnTo>
                <a:lnTo>
                  <a:pt x="2989" y="356"/>
                </a:lnTo>
                <a:lnTo>
                  <a:pt x="2992" y="352"/>
                </a:lnTo>
                <a:lnTo>
                  <a:pt x="2995" y="348"/>
                </a:lnTo>
                <a:lnTo>
                  <a:pt x="2999" y="345"/>
                </a:lnTo>
                <a:lnTo>
                  <a:pt x="3004" y="342"/>
                </a:lnTo>
                <a:lnTo>
                  <a:pt x="3008" y="341"/>
                </a:lnTo>
                <a:lnTo>
                  <a:pt x="3014" y="341"/>
                </a:lnTo>
                <a:lnTo>
                  <a:pt x="3019" y="341"/>
                </a:lnTo>
                <a:lnTo>
                  <a:pt x="3024" y="342"/>
                </a:lnTo>
                <a:lnTo>
                  <a:pt x="3028" y="345"/>
                </a:lnTo>
                <a:lnTo>
                  <a:pt x="3032" y="348"/>
                </a:lnTo>
                <a:lnTo>
                  <a:pt x="3036" y="352"/>
                </a:lnTo>
                <a:lnTo>
                  <a:pt x="3038" y="356"/>
                </a:lnTo>
                <a:lnTo>
                  <a:pt x="3040" y="360"/>
                </a:lnTo>
                <a:lnTo>
                  <a:pt x="3040" y="365"/>
                </a:lnTo>
                <a:lnTo>
                  <a:pt x="3040" y="370"/>
                </a:lnTo>
                <a:lnTo>
                  <a:pt x="3038" y="375"/>
                </a:lnTo>
                <a:lnTo>
                  <a:pt x="3036" y="379"/>
                </a:lnTo>
                <a:lnTo>
                  <a:pt x="3032" y="383"/>
                </a:lnTo>
                <a:lnTo>
                  <a:pt x="3028" y="386"/>
                </a:lnTo>
                <a:lnTo>
                  <a:pt x="3024" y="388"/>
                </a:lnTo>
                <a:lnTo>
                  <a:pt x="3019" y="390"/>
                </a:lnTo>
                <a:lnTo>
                  <a:pt x="3014" y="390"/>
                </a:lnTo>
                <a:close/>
                <a:moveTo>
                  <a:pt x="2989" y="413"/>
                </a:moveTo>
                <a:lnTo>
                  <a:pt x="3038" y="413"/>
                </a:lnTo>
                <a:lnTo>
                  <a:pt x="3038" y="590"/>
                </a:lnTo>
                <a:lnTo>
                  <a:pt x="2989" y="590"/>
                </a:lnTo>
                <a:lnTo>
                  <a:pt x="2989" y="413"/>
                </a:lnTo>
                <a:close/>
                <a:moveTo>
                  <a:pt x="3242" y="413"/>
                </a:moveTo>
                <a:lnTo>
                  <a:pt x="3180" y="590"/>
                </a:lnTo>
                <a:lnTo>
                  <a:pt x="3125" y="590"/>
                </a:lnTo>
                <a:lnTo>
                  <a:pt x="3063" y="413"/>
                </a:lnTo>
                <a:lnTo>
                  <a:pt x="3115" y="413"/>
                </a:lnTo>
                <a:lnTo>
                  <a:pt x="3151" y="539"/>
                </a:lnTo>
                <a:lnTo>
                  <a:pt x="3190" y="413"/>
                </a:lnTo>
                <a:lnTo>
                  <a:pt x="3242" y="413"/>
                </a:lnTo>
                <a:close/>
                <a:moveTo>
                  <a:pt x="3340" y="593"/>
                </a:moveTo>
                <a:lnTo>
                  <a:pt x="3333" y="593"/>
                </a:lnTo>
                <a:lnTo>
                  <a:pt x="3327" y="592"/>
                </a:lnTo>
                <a:lnTo>
                  <a:pt x="3315" y="590"/>
                </a:lnTo>
                <a:lnTo>
                  <a:pt x="3309" y="589"/>
                </a:lnTo>
                <a:lnTo>
                  <a:pt x="3303" y="587"/>
                </a:lnTo>
                <a:lnTo>
                  <a:pt x="3293" y="582"/>
                </a:lnTo>
                <a:lnTo>
                  <a:pt x="3288" y="579"/>
                </a:lnTo>
                <a:lnTo>
                  <a:pt x="3284" y="576"/>
                </a:lnTo>
                <a:lnTo>
                  <a:pt x="3279" y="572"/>
                </a:lnTo>
                <a:lnTo>
                  <a:pt x="3276" y="569"/>
                </a:lnTo>
                <a:lnTo>
                  <a:pt x="3269" y="560"/>
                </a:lnTo>
                <a:lnTo>
                  <a:pt x="3266" y="555"/>
                </a:lnTo>
                <a:lnTo>
                  <a:pt x="3263" y="550"/>
                </a:lnTo>
                <a:lnTo>
                  <a:pt x="3258" y="540"/>
                </a:lnTo>
                <a:lnTo>
                  <a:pt x="3256" y="534"/>
                </a:lnTo>
                <a:lnTo>
                  <a:pt x="3255" y="528"/>
                </a:lnTo>
                <a:lnTo>
                  <a:pt x="3254" y="522"/>
                </a:lnTo>
                <a:lnTo>
                  <a:pt x="3253" y="516"/>
                </a:lnTo>
                <a:lnTo>
                  <a:pt x="3252" y="509"/>
                </a:lnTo>
                <a:lnTo>
                  <a:pt x="3252" y="502"/>
                </a:lnTo>
                <a:lnTo>
                  <a:pt x="3252" y="495"/>
                </a:lnTo>
                <a:lnTo>
                  <a:pt x="3253" y="489"/>
                </a:lnTo>
                <a:lnTo>
                  <a:pt x="3254" y="483"/>
                </a:lnTo>
                <a:lnTo>
                  <a:pt x="3255" y="477"/>
                </a:lnTo>
                <a:lnTo>
                  <a:pt x="3258" y="465"/>
                </a:lnTo>
                <a:lnTo>
                  <a:pt x="3260" y="459"/>
                </a:lnTo>
                <a:lnTo>
                  <a:pt x="3263" y="454"/>
                </a:lnTo>
                <a:lnTo>
                  <a:pt x="3269" y="445"/>
                </a:lnTo>
                <a:lnTo>
                  <a:pt x="3272" y="440"/>
                </a:lnTo>
                <a:lnTo>
                  <a:pt x="3275" y="436"/>
                </a:lnTo>
                <a:lnTo>
                  <a:pt x="3279" y="432"/>
                </a:lnTo>
                <a:lnTo>
                  <a:pt x="3283" y="428"/>
                </a:lnTo>
                <a:lnTo>
                  <a:pt x="3293" y="422"/>
                </a:lnTo>
                <a:lnTo>
                  <a:pt x="3297" y="419"/>
                </a:lnTo>
                <a:lnTo>
                  <a:pt x="3303" y="417"/>
                </a:lnTo>
                <a:lnTo>
                  <a:pt x="3308" y="415"/>
                </a:lnTo>
                <a:lnTo>
                  <a:pt x="3314" y="413"/>
                </a:lnTo>
                <a:lnTo>
                  <a:pt x="3319" y="412"/>
                </a:lnTo>
                <a:lnTo>
                  <a:pt x="3325" y="411"/>
                </a:lnTo>
                <a:lnTo>
                  <a:pt x="3338" y="411"/>
                </a:lnTo>
                <a:lnTo>
                  <a:pt x="3349" y="411"/>
                </a:lnTo>
                <a:lnTo>
                  <a:pt x="3360" y="413"/>
                </a:lnTo>
                <a:lnTo>
                  <a:pt x="3365" y="414"/>
                </a:lnTo>
                <a:lnTo>
                  <a:pt x="3370" y="416"/>
                </a:lnTo>
                <a:lnTo>
                  <a:pt x="3380" y="421"/>
                </a:lnTo>
                <a:lnTo>
                  <a:pt x="3389" y="426"/>
                </a:lnTo>
                <a:lnTo>
                  <a:pt x="3393" y="429"/>
                </a:lnTo>
                <a:lnTo>
                  <a:pt x="3397" y="433"/>
                </a:lnTo>
                <a:lnTo>
                  <a:pt x="3404" y="441"/>
                </a:lnTo>
                <a:lnTo>
                  <a:pt x="3407" y="446"/>
                </a:lnTo>
                <a:lnTo>
                  <a:pt x="3410" y="450"/>
                </a:lnTo>
                <a:lnTo>
                  <a:pt x="3412" y="456"/>
                </a:lnTo>
                <a:lnTo>
                  <a:pt x="3415" y="461"/>
                </a:lnTo>
                <a:lnTo>
                  <a:pt x="3417" y="467"/>
                </a:lnTo>
                <a:lnTo>
                  <a:pt x="3418" y="473"/>
                </a:lnTo>
                <a:lnTo>
                  <a:pt x="3419" y="479"/>
                </a:lnTo>
                <a:lnTo>
                  <a:pt x="3420" y="486"/>
                </a:lnTo>
                <a:lnTo>
                  <a:pt x="3421" y="493"/>
                </a:lnTo>
                <a:lnTo>
                  <a:pt x="3421" y="500"/>
                </a:lnTo>
                <a:lnTo>
                  <a:pt x="3421" y="514"/>
                </a:lnTo>
                <a:lnTo>
                  <a:pt x="3301" y="514"/>
                </a:lnTo>
                <a:lnTo>
                  <a:pt x="3301" y="519"/>
                </a:lnTo>
                <a:lnTo>
                  <a:pt x="3301" y="523"/>
                </a:lnTo>
                <a:lnTo>
                  <a:pt x="3302" y="528"/>
                </a:lnTo>
                <a:lnTo>
                  <a:pt x="3303" y="532"/>
                </a:lnTo>
                <a:lnTo>
                  <a:pt x="3307" y="539"/>
                </a:lnTo>
                <a:lnTo>
                  <a:pt x="3309" y="542"/>
                </a:lnTo>
                <a:lnTo>
                  <a:pt x="3311" y="545"/>
                </a:lnTo>
                <a:lnTo>
                  <a:pt x="3314" y="548"/>
                </a:lnTo>
                <a:lnTo>
                  <a:pt x="3317" y="550"/>
                </a:lnTo>
                <a:lnTo>
                  <a:pt x="3321" y="552"/>
                </a:lnTo>
                <a:lnTo>
                  <a:pt x="3324" y="554"/>
                </a:lnTo>
                <a:lnTo>
                  <a:pt x="3328" y="555"/>
                </a:lnTo>
                <a:lnTo>
                  <a:pt x="3332" y="556"/>
                </a:lnTo>
                <a:lnTo>
                  <a:pt x="3341" y="557"/>
                </a:lnTo>
                <a:lnTo>
                  <a:pt x="3347" y="556"/>
                </a:lnTo>
                <a:lnTo>
                  <a:pt x="3352" y="555"/>
                </a:lnTo>
                <a:lnTo>
                  <a:pt x="3357" y="554"/>
                </a:lnTo>
                <a:lnTo>
                  <a:pt x="3362" y="551"/>
                </a:lnTo>
                <a:lnTo>
                  <a:pt x="3364" y="550"/>
                </a:lnTo>
                <a:lnTo>
                  <a:pt x="3366" y="548"/>
                </a:lnTo>
                <a:lnTo>
                  <a:pt x="3370" y="545"/>
                </a:lnTo>
                <a:lnTo>
                  <a:pt x="3372" y="541"/>
                </a:lnTo>
                <a:lnTo>
                  <a:pt x="3375" y="536"/>
                </a:lnTo>
                <a:lnTo>
                  <a:pt x="3420" y="539"/>
                </a:lnTo>
                <a:lnTo>
                  <a:pt x="3418" y="545"/>
                </a:lnTo>
                <a:lnTo>
                  <a:pt x="3416" y="551"/>
                </a:lnTo>
                <a:lnTo>
                  <a:pt x="3414" y="556"/>
                </a:lnTo>
                <a:lnTo>
                  <a:pt x="3411" y="561"/>
                </a:lnTo>
                <a:lnTo>
                  <a:pt x="3407" y="566"/>
                </a:lnTo>
                <a:lnTo>
                  <a:pt x="3403" y="570"/>
                </a:lnTo>
                <a:lnTo>
                  <a:pt x="3399" y="575"/>
                </a:lnTo>
                <a:lnTo>
                  <a:pt x="3394" y="578"/>
                </a:lnTo>
                <a:lnTo>
                  <a:pt x="3388" y="582"/>
                </a:lnTo>
                <a:lnTo>
                  <a:pt x="3382" y="585"/>
                </a:lnTo>
                <a:lnTo>
                  <a:pt x="3376" y="587"/>
                </a:lnTo>
                <a:lnTo>
                  <a:pt x="3370" y="589"/>
                </a:lnTo>
                <a:lnTo>
                  <a:pt x="3366" y="590"/>
                </a:lnTo>
                <a:lnTo>
                  <a:pt x="3363" y="591"/>
                </a:lnTo>
                <a:lnTo>
                  <a:pt x="3355" y="592"/>
                </a:lnTo>
                <a:lnTo>
                  <a:pt x="3348" y="593"/>
                </a:lnTo>
                <a:lnTo>
                  <a:pt x="3340" y="593"/>
                </a:lnTo>
                <a:close/>
                <a:moveTo>
                  <a:pt x="3301" y="483"/>
                </a:moveTo>
                <a:lnTo>
                  <a:pt x="3375" y="483"/>
                </a:lnTo>
                <a:lnTo>
                  <a:pt x="3375" y="480"/>
                </a:lnTo>
                <a:lnTo>
                  <a:pt x="3374" y="476"/>
                </a:lnTo>
                <a:lnTo>
                  <a:pt x="3373" y="472"/>
                </a:lnTo>
                <a:lnTo>
                  <a:pt x="3372" y="469"/>
                </a:lnTo>
                <a:lnTo>
                  <a:pt x="3371" y="466"/>
                </a:lnTo>
                <a:lnTo>
                  <a:pt x="3369" y="463"/>
                </a:lnTo>
                <a:lnTo>
                  <a:pt x="3367" y="460"/>
                </a:lnTo>
                <a:lnTo>
                  <a:pt x="3365" y="457"/>
                </a:lnTo>
                <a:lnTo>
                  <a:pt x="3359" y="453"/>
                </a:lnTo>
                <a:lnTo>
                  <a:pt x="3353" y="450"/>
                </a:lnTo>
                <a:lnTo>
                  <a:pt x="3346" y="448"/>
                </a:lnTo>
                <a:lnTo>
                  <a:pt x="3339" y="447"/>
                </a:lnTo>
                <a:lnTo>
                  <a:pt x="3331" y="448"/>
                </a:lnTo>
                <a:lnTo>
                  <a:pt x="3327" y="449"/>
                </a:lnTo>
                <a:lnTo>
                  <a:pt x="3324" y="450"/>
                </a:lnTo>
                <a:lnTo>
                  <a:pt x="3317" y="453"/>
                </a:lnTo>
                <a:lnTo>
                  <a:pt x="3315" y="455"/>
                </a:lnTo>
                <a:lnTo>
                  <a:pt x="3312" y="458"/>
                </a:lnTo>
                <a:lnTo>
                  <a:pt x="3307" y="463"/>
                </a:lnTo>
                <a:lnTo>
                  <a:pt x="3304" y="470"/>
                </a:lnTo>
                <a:lnTo>
                  <a:pt x="3303" y="473"/>
                </a:lnTo>
                <a:lnTo>
                  <a:pt x="3302" y="476"/>
                </a:lnTo>
                <a:lnTo>
                  <a:pt x="3301" y="483"/>
                </a:lnTo>
                <a:close/>
                <a:moveTo>
                  <a:pt x="3456" y="590"/>
                </a:moveTo>
                <a:lnTo>
                  <a:pt x="3456" y="413"/>
                </a:lnTo>
                <a:lnTo>
                  <a:pt x="3503" y="413"/>
                </a:lnTo>
                <a:lnTo>
                  <a:pt x="3503" y="444"/>
                </a:lnTo>
                <a:lnTo>
                  <a:pt x="3507" y="436"/>
                </a:lnTo>
                <a:lnTo>
                  <a:pt x="3511" y="429"/>
                </a:lnTo>
                <a:lnTo>
                  <a:pt x="3516" y="424"/>
                </a:lnTo>
                <a:lnTo>
                  <a:pt x="3521" y="419"/>
                </a:lnTo>
                <a:lnTo>
                  <a:pt x="3524" y="417"/>
                </a:lnTo>
                <a:lnTo>
                  <a:pt x="3527" y="415"/>
                </a:lnTo>
                <a:lnTo>
                  <a:pt x="3534" y="413"/>
                </a:lnTo>
                <a:lnTo>
                  <a:pt x="3540" y="411"/>
                </a:lnTo>
                <a:lnTo>
                  <a:pt x="3548" y="410"/>
                </a:lnTo>
                <a:lnTo>
                  <a:pt x="3556" y="411"/>
                </a:lnTo>
                <a:lnTo>
                  <a:pt x="3563" y="412"/>
                </a:lnTo>
                <a:lnTo>
                  <a:pt x="3563" y="456"/>
                </a:lnTo>
                <a:lnTo>
                  <a:pt x="3559" y="455"/>
                </a:lnTo>
                <a:lnTo>
                  <a:pt x="3554" y="454"/>
                </a:lnTo>
                <a:lnTo>
                  <a:pt x="3542" y="453"/>
                </a:lnTo>
                <a:lnTo>
                  <a:pt x="3535" y="454"/>
                </a:lnTo>
                <a:lnTo>
                  <a:pt x="3531" y="454"/>
                </a:lnTo>
                <a:lnTo>
                  <a:pt x="3528" y="456"/>
                </a:lnTo>
                <a:lnTo>
                  <a:pt x="3524" y="457"/>
                </a:lnTo>
                <a:lnTo>
                  <a:pt x="3521" y="459"/>
                </a:lnTo>
                <a:lnTo>
                  <a:pt x="3518" y="461"/>
                </a:lnTo>
                <a:lnTo>
                  <a:pt x="3515" y="463"/>
                </a:lnTo>
                <a:lnTo>
                  <a:pt x="3511" y="469"/>
                </a:lnTo>
                <a:lnTo>
                  <a:pt x="3509" y="472"/>
                </a:lnTo>
                <a:lnTo>
                  <a:pt x="3508" y="475"/>
                </a:lnTo>
                <a:lnTo>
                  <a:pt x="3506" y="478"/>
                </a:lnTo>
                <a:lnTo>
                  <a:pt x="3506" y="482"/>
                </a:lnTo>
                <a:lnTo>
                  <a:pt x="3505" y="486"/>
                </a:lnTo>
                <a:lnTo>
                  <a:pt x="3505" y="490"/>
                </a:lnTo>
                <a:lnTo>
                  <a:pt x="3505" y="590"/>
                </a:lnTo>
                <a:lnTo>
                  <a:pt x="3456" y="590"/>
                </a:lnTo>
                <a:close/>
                <a:moveTo>
                  <a:pt x="3736" y="463"/>
                </a:moveTo>
                <a:lnTo>
                  <a:pt x="3692" y="466"/>
                </a:lnTo>
                <a:lnTo>
                  <a:pt x="3690" y="462"/>
                </a:lnTo>
                <a:lnTo>
                  <a:pt x="3688" y="458"/>
                </a:lnTo>
                <a:lnTo>
                  <a:pt x="3686" y="455"/>
                </a:lnTo>
                <a:lnTo>
                  <a:pt x="3682" y="451"/>
                </a:lnTo>
                <a:lnTo>
                  <a:pt x="3678" y="449"/>
                </a:lnTo>
                <a:lnTo>
                  <a:pt x="3673" y="447"/>
                </a:lnTo>
                <a:lnTo>
                  <a:pt x="3668" y="446"/>
                </a:lnTo>
                <a:lnTo>
                  <a:pt x="3662" y="445"/>
                </a:lnTo>
                <a:lnTo>
                  <a:pt x="3656" y="446"/>
                </a:lnTo>
                <a:lnTo>
                  <a:pt x="3651" y="447"/>
                </a:lnTo>
                <a:lnTo>
                  <a:pt x="3647" y="448"/>
                </a:lnTo>
                <a:lnTo>
                  <a:pt x="3643" y="450"/>
                </a:lnTo>
                <a:lnTo>
                  <a:pt x="3639" y="453"/>
                </a:lnTo>
                <a:lnTo>
                  <a:pt x="3637" y="456"/>
                </a:lnTo>
                <a:lnTo>
                  <a:pt x="3635" y="459"/>
                </a:lnTo>
                <a:lnTo>
                  <a:pt x="3635" y="463"/>
                </a:lnTo>
                <a:lnTo>
                  <a:pt x="3635" y="466"/>
                </a:lnTo>
                <a:lnTo>
                  <a:pt x="3636" y="469"/>
                </a:lnTo>
                <a:lnTo>
                  <a:pt x="3638" y="471"/>
                </a:lnTo>
                <a:lnTo>
                  <a:pt x="3640" y="474"/>
                </a:lnTo>
                <a:lnTo>
                  <a:pt x="3643" y="476"/>
                </a:lnTo>
                <a:lnTo>
                  <a:pt x="3647" y="478"/>
                </a:lnTo>
                <a:lnTo>
                  <a:pt x="3652" y="479"/>
                </a:lnTo>
                <a:lnTo>
                  <a:pt x="3657" y="481"/>
                </a:lnTo>
                <a:lnTo>
                  <a:pt x="3689" y="487"/>
                </a:lnTo>
                <a:lnTo>
                  <a:pt x="3696" y="488"/>
                </a:lnTo>
                <a:lnTo>
                  <a:pt x="3701" y="490"/>
                </a:lnTo>
                <a:lnTo>
                  <a:pt x="3707" y="492"/>
                </a:lnTo>
                <a:lnTo>
                  <a:pt x="3712" y="494"/>
                </a:lnTo>
                <a:lnTo>
                  <a:pt x="3720" y="499"/>
                </a:lnTo>
                <a:lnTo>
                  <a:pt x="3728" y="504"/>
                </a:lnTo>
                <a:lnTo>
                  <a:pt x="3731" y="507"/>
                </a:lnTo>
                <a:lnTo>
                  <a:pt x="3733" y="511"/>
                </a:lnTo>
                <a:lnTo>
                  <a:pt x="3735" y="514"/>
                </a:lnTo>
                <a:lnTo>
                  <a:pt x="3737" y="518"/>
                </a:lnTo>
                <a:lnTo>
                  <a:pt x="3740" y="526"/>
                </a:lnTo>
                <a:lnTo>
                  <a:pt x="3740" y="530"/>
                </a:lnTo>
                <a:lnTo>
                  <a:pt x="3740" y="535"/>
                </a:lnTo>
                <a:lnTo>
                  <a:pt x="3740" y="539"/>
                </a:lnTo>
                <a:lnTo>
                  <a:pt x="3740" y="543"/>
                </a:lnTo>
                <a:lnTo>
                  <a:pt x="3739" y="547"/>
                </a:lnTo>
                <a:lnTo>
                  <a:pt x="3738" y="551"/>
                </a:lnTo>
                <a:lnTo>
                  <a:pt x="3736" y="555"/>
                </a:lnTo>
                <a:lnTo>
                  <a:pt x="3735" y="559"/>
                </a:lnTo>
                <a:lnTo>
                  <a:pt x="3733" y="562"/>
                </a:lnTo>
                <a:lnTo>
                  <a:pt x="3730" y="565"/>
                </a:lnTo>
                <a:lnTo>
                  <a:pt x="3725" y="572"/>
                </a:lnTo>
                <a:lnTo>
                  <a:pt x="3718" y="577"/>
                </a:lnTo>
                <a:lnTo>
                  <a:pt x="3711" y="582"/>
                </a:lnTo>
                <a:lnTo>
                  <a:pt x="3702" y="586"/>
                </a:lnTo>
                <a:lnTo>
                  <a:pt x="3693" y="589"/>
                </a:lnTo>
                <a:lnTo>
                  <a:pt x="3683" y="591"/>
                </a:lnTo>
                <a:lnTo>
                  <a:pt x="3673" y="593"/>
                </a:lnTo>
                <a:lnTo>
                  <a:pt x="3662" y="593"/>
                </a:lnTo>
                <a:lnTo>
                  <a:pt x="3653" y="593"/>
                </a:lnTo>
                <a:lnTo>
                  <a:pt x="3645" y="592"/>
                </a:lnTo>
                <a:lnTo>
                  <a:pt x="3637" y="591"/>
                </a:lnTo>
                <a:lnTo>
                  <a:pt x="3630" y="589"/>
                </a:lnTo>
                <a:lnTo>
                  <a:pt x="3623" y="587"/>
                </a:lnTo>
                <a:lnTo>
                  <a:pt x="3617" y="585"/>
                </a:lnTo>
                <a:lnTo>
                  <a:pt x="3611" y="582"/>
                </a:lnTo>
                <a:lnTo>
                  <a:pt x="3606" y="578"/>
                </a:lnTo>
                <a:lnTo>
                  <a:pt x="3601" y="575"/>
                </a:lnTo>
                <a:lnTo>
                  <a:pt x="3596" y="570"/>
                </a:lnTo>
                <a:lnTo>
                  <a:pt x="3593" y="566"/>
                </a:lnTo>
                <a:lnTo>
                  <a:pt x="3589" y="561"/>
                </a:lnTo>
                <a:lnTo>
                  <a:pt x="3587" y="556"/>
                </a:lnTo>
                <a:lnTo>
                  <a:pt x="3584" y="550"/>
                </a:lnTo>
                <a:lnTo>
                  <a:pt x="3583" y="545"/>
                </a:lnTo>
                <a:lnTo>
                  <a:pt x="3582" y="538"/>
                </a:lnTo>
                <a:lnTo>
                  <a:pt x="3630" y="536"/>
                </a:lnTo>
                <a:lnTo>
                  <a:pt x="3631" y="541"/>
                </a:lnTo>
                <a:lnTo>
                  <a:pt x="3634" y="545"/>
                </a:lnTo>
                <a:lnTo>
                  <a:pt x="3637" y="549"/>
                </a:lnTo>
                <a:lnTo>
                  <a:pt x="3640" y="552"/>
                </a:lnTo>
                <a:lnTo>
                  <a:pt x="3645" y="555"/>
                </a:lnTo>
                <a:lnTo>
                  <a:pt x="3650" y="556"/>
                </a:lnTo>
                <a:lnTo>
                  <a:pt x="3656" y="557"/>
                </a:lnTo>
                <a:lnTo>
                  <a:pt x="3662" y="558"/>
                </a:lnTo>
                <a:lnTo>
                  <a:pt x="3668" y="557"/>
                </a:lnTo>
                <a:lnTo>
                  <a:pt x="3673" y="557"/>
                </a:lnTo>
                <a:lnTo>
                  <a:pt x="3678" y="555"/>
                </a:lnTo>
                <a:lnTo>
                  <a:pt x="3681" y="554"/>
                </a:lnTo>
                <a:lnTo>
                  <a:pt x="3683" y="553"/>
                </a:lnTo>
                <a:lnTo>
                  <a:pt x="3686" y="550"/>
                </a:lnTo>
                <a:lnTo>
                  <a:pt x="3689" y="547"/>
                </a:lnTo>
                <a:lnTo>
                  <a:pt x="3689" y="545"/>
                </a:lnTo>
                <a:lnTo>
                  <a:pt x="3690" y="544"/>
                </a:lnTo>
                <a:lnTo>
                  <a:pt x="3691" y="540"/>
                </a:lnTo>
                <a:lnTo>
                  <a:pt x="3690" y="537"/>
                </a:lnTo>
                <a:lnTo>
                  <a:pt x="3689" y="534"/>
                </a:lnTo>
                <a:lnTo>
                  <a:pt x="3687" y="531"/>
                </a:lnTo>
                <a:lnTo>
                  <a:pt x="3685" y="529"/>
                </a:lnTo>
                <a:lnTo>
                  <a:pt x="3682" y="527"/>
                </a:lnTo>
                <a:lnTo>
                  <a:pt x="3678" y="525"/>
                </a:lnTo>
                <a:lnTo>
                  <a:pt x="3673" y="523"/>
                </a:lnTo>
                <a:lnTo>
                  <a:pt x="3668" y="522"/>
                </a:lnTo>
                <a:lnTo>
                  <a:pt x="3637" y="516"/>
                </a:lnTo>
                <a:lnTo>
                  <a:pt x="3631" y="515"/>
                </a:lnTo>
                <a:lnTo>
                  <a:pt x="3625" y="513"/>
                </a:lnTo>
                <a:lnTo>
                  <a:pt x="3615" y="509"/>
                </a:lnTo>
                <a:lnTo>
                  <a:pt x="3610" y="507"/>
                </a:lnTo>
                <a:lnTo>
                  <a:pt x="3606" y="504"/>
                </a:lnTo>
                <a:lnTo>
                  <a:pt x="3602" y="501"/>
                </a:lnTo>
                <a:lnTo>
                  <a:pt x="3599" y="498"/>
                </a:lnTo>
                <a:lnTo>
                  <a:pt x="3596" y="495"/>
                </a:lnTo>
                <a:lnTo>
                  <a:pt x="3593" y="492"/>
                </a:lnTo>
                <a:lnTo>
                  <a:pt x="3591" y="488"/>
                </a:lnTo>
                <a:lnTo>
                  <a:pt x="3589" y="484"/>
                </a:lnTo>
                <a:lnTo>
                  <a:pt x="3588" y="480"/>
                </a:lnTo>
                <a:lnTo>
                  <a:pt x="3587" y="475"/>
                </a:lnTo>
                <a:lnTo>
                  <a:pt x="3586" y="471"/>
                </a:lnTo>
                <a:lnTo>
                  <a:pt x="3586" y="466"/>
                </a:lnTo>
                <a:lnTo>
                  <a:pt x="3587" y="459"/>
                </a:lnTo>
                <a:lnTo>
                  <a:pt x="3587" y="454"/>
                </a:lnTo>
                <a:lnTo>
                  <a:pt x="3589" y="448"/>
                </a:lnTo>
                <a:lnTo>
                  <a:pt x="3591" y="443"/>
                </a:lnTo>
                <a:lnTo>
                  <a:pt x="3594" y="438"/>
                </a:lnTo>
                <a:lnTo>
                  <a:pt x="3598" y="433"/>
                </a:lnTo>
                <a:lnTo>
                  <a:pt x="3602" y="429"/>
                </a:lnTo>
                <a:lnTo>
                  <a:pt x="3607" y="425"/>
                </a:lnTo>
                <a:lnTo>
                  <a:pt x="3612" y="422"/>
                </a:lnTo>
                <a:lnTo>
                  <a:pt x="3618" y="419"/>
                </a:lnTo>
                <a:lnTo>
                  <a:pt x="3624" y="416"/>
                </a:lnTo>
                <a:lnTo>
                  <a:pt x="3631" y="414"/>
                </a:lnTo>
                <a:lnTo>
                  <a:pt x="3634" y="413"/>
                </a:lnTo>
                <a:lnTo>
                  <a:pt x="3638" y="413"/>
                </a:lnTo>
                <a:lnTo>
                  <a:pt x="3645" y="412"/>
                </a:lnTo>
                <a:lnTo>
                  <a:pt x="3653" y="411"/>
                </a:lnTo>
                <a:lnTo>
                  <a:pt x="3661" y="411"/>
                </a:lnTo>
                <a:lnTo>
                  <a:pt x="3669" y="411"/>
                </a:lnTo>
                <a:lnTo>
                  <a:pt x="3677" y="412"/>
                </a:lnTo>
                <a:lnTo>
                  <a:pt x="3684" y="413"/>
                </a:lnTo>
                <a:lnTo>
                  <a:pt x="3691" y="414"/>
                </a:lnTo>
                <a:lnTo>
                  <a:pt x="3697" y="416"/>
                </a:lnTo>
                <a:lnTo>
                  <a:pt x="3703" y="419"/>
                </a:lnTo>
                <a:lnTo>
                  <a:pt x="3709" y="421"/>
                </a:lnTo>
                <a:lnTo>
                  <a:pt x="3714" y="425"/>
                </a:lnTo>
                <a:lnTo>
                  <a:pt x="3718" y="428"/>
                </a:lnTo>
                <a:lnTo>
                  <a:pt x="3723" y="432"/>
                </a:lnTo>
                <a:lnTo>
                  <a:pt x="3726" y="437"/>
                </a:lnTo>
                <a:lnTo>
                  <a:pt x="3728" y="439"/>
                </a:lnTo>
                <a:lnTo>
                  <a:pt x="3729" y="441"/>
                </a:lnTo>
                <a:lnTo>
                  <a:pt x="3732" y="446"/>
                </a:lnTo>
                <a:lnTo>
                  <a:pt x="3734" y="452"/>
                </a:lnTo>
                <a:lnTo>
                  <a:pt x="3735" y="457"/>
                </a:lnTo>
                <a:lnTo>
                  <a:pt x="3736" y="463"/>
                </a:lnTo>
                <a:close/>
                <a:moveTo>
                  <a:pt x="3797" y="390"/>
                </a:moveTo>
                <a:lnTo>
                  <a:pt x="3792" y="390"/>
                </a:lnTo>
                <a:lnTo>
                  <a:pt x="3787" y="388"/>
                </a:lnTo>
                <a:lnTo>
                  <a:pt x="3783" y="386"/>
                </a:lnTo>
                <a:lnTo>
                  <a:pt x="3778" y="383"/>
                </a:lnTo>
                <a:lnTo>
                  <a:pt x="3775" y="379"/>
                </a:lnTo>
                <a:lnTo>
                  <a:pt x="3773" y="375"/>
                </a:lnTo>
                <a:lnTo>
                  <a:pt x="3771" y="370"/>
                </a:lnTo>
                <a:lnTo>
                  <a:pt x="3771" y="365"/>
                </a:lnTo>
                <a:lnTo>
                  <a:pt x="3771" y="360"/>
                </a:lnTo>
                <a:lnTo>
                  <a:pt x="3773" y="356"/>
                </a:lnTo>
                <a:lnTo>
                  <a:pt x="3775" y="352"/>
                </a:lnTo>
                <a:lnTo>
                  <a:pt x="3778" y="348"/>
                </a:lnTo>
                <a:lnTo>
                  <a:pt x="3783" y="345"/>
                </a:lnTo>
                <a:lnTo>
                  <a:pt x="3787" y="342"/>
                </a:lnTo>
                <a:lnTo>
                  <a:pt x="3792" y="341"/>
                </a:lnTo>
                <a:lnTo>
                  <a:pt x="3797" y="341"/>
                </a:lnTo>
                <a:lnTo>
                  <a:pt x="3802" y="341"/>
                </a:lnTo>
                <a:lnTo>
                  <a:pt x="3807" y="342"/>
                </a:lnTo>
                <a:lnTo>
                  <a:pt x="3812" y="345"/>
                </a:lnTo>
                <a:lnTo>
                  <a:pt x="3816" y="348"/>
                </a:lnTo>
                <a:lnTo>
                  <a:pt x="3819" y="352"/>
                </a:lnTo>
                <a:lnTo>
                  <a:pt x="3822" y="356"/>
                </a:lnTo>
                <a:lnTo>
                  <a:pt x="3823" y="360"/>
                </a:lnTo>
                <a:lnTo>
                  <a:pt x="3824" y="365"/>
                </a:lnTo>
                <a:lnTo>
                  <a:pt x="3823" y="370"/>
                </a:lnTo>
                <a:lnTo>
                  <a:pt x="3822" y="375"/>
                </a:lnTo>
                <a:lnTo>
                  <a:pt x="3819" y="379"/>
                </a:lnTo>
                <a:lnTo>
                  <a:pt x="3816" y="383"/>
                </a:lnTo>
                <a:lnTo>
                  <a:pt x="3812" y="386"/>
                </a:lnTo>
                <a:lnTo>
                  <a:pt x="3807" y="388"/>
                </a:lnTo>
                <a:lnTo>
                  <a:pt x="3802" y="390"/>
                </a:lnTo>
                <a:lnTo>
                  <a:pt x="3797" y="390"/>
                </a:lnTo>
                <a:close/>
                <a:moveTo>
                  <a:pt x="3772" y="413"/>
                </a:moveTo>
                <a:lnTo>
                  <a:pt x="3822" y="413"/>
                </a:lnTo>
                <a:lnTo>
                  <a:pt x="3822" y="590"/>
                </a:lnTo>
                <a:lnTo>
                  <a:pt x="3772" y="590"/>
                </a:lnTo>
                <a:lnTo>
                  <a:pt x="3772" y="413"/>
                </a:lnTo>
                <a:close/>
                <a:moveTo>
                  <a:pt x="3955" y="413"/>
                </a:moveTo>
                <a:lnTo>
                  <a:pt x="3955" y="450"/>
                </a:lnTo>
                <a:lnTo>
                  <a:pt x="3921" y="450"/>
                </a:lnTo>
                <a:lnTo>
                  <a:pt x="3921" y="535"/>
                </a:lnTo>
                <a:lnTo>
                  <a:pt x="3922" y="540"/>
                </a:lnTo>
                <a:lnTo>
                  <a:pt x="3923" y="544"/>
                </a:lnTo>
                <a:lnTo>
                  <a:pt x="3923" y="545"/>
                </a:lnTo>
                <a:lnTo>
                  <a:pt x="3924" y="547"/>
                </a:lnTo>
                <a:lnTo>
                  <a:pt x="3926" y="549"/>
                </a:lnTo>
                <a:lnTo>
                  <a:pt x="3929" y="551"/>
                </a:lnTo>
                <a:lnTo>
                  <a:pt x="3931" y="552"/>
                </a:lnTo>
                <a:lnTo>
                  <a:pt x="3935" y="552"/>
                </a:lnTo>
                <a:lnTo>
                  <a:pt x="3938" y="553"/>
                </a:lnTo>
                <a:lnTo>
                  <a:pt x="3945" y="552"/>
                </a:lnTo>
                <a:lnTo>
                  <a:pt x="3950" y="551"/>
                </a:lnTo>
                <a:lnTo>
                  <a:pt x="3958" y="587"/>
                </a:lnTo>
                <a:lnTo>
                  <a:pt x="3948" y="590"/>
                </a:lnTo>
                <a:lnTo>
                  <a:pt x="3940" y="591"/>
                </a:lnTo>
                <a:lnTo>
                  <a:pt x="3931" y="592"/>
                </a:lnTo>
                <a:lnTo>
                  <a:pt x="3925" y="592"/>
                </a:lnTo>
                <a:lnTo>
                  <a:pt x="3919" y="592"/>
                </a:lnTo>
                <a:lnTo>
                  <a:pt x="3913" y="591"/>
                </a:lnTo>
                <a:lnTo>
                  <a:pt x="3907" y="590"/>
                </a:lnTo>
                <a:lnTo>
                  <a:pt x="3902" y="588"/>
                </a:lnTo>
                <a:lnTo>
                  <a:pt x="3896" y="586"/>
                </a:lnTo>
                <a:lnTo>
                  <a:pt x="3892" y="583"/>
                </a:lnTo>
                <a:lnTo>
                  <a:pt x="3887" y="581"/>
                </a:lnTo>
                <a:lnTo>
                  <a:pt x="3884" y="577"/>
                </a:lnTo>
                <a:lnTo>
                  <a:pt x="3880" y="573"/>
                </a:lnTo>
                <a:lnTo>
                  <a:pt x="3878" y="569"/>
                </a:lnTo>
                <a:lnTo>
                  <a:pt x="3875" y="564"/>
                </a:lnTo>
                <a:lnTo>
                  <a:pt x="3874" y="559"/>
                </a:lnTo>
                <a:lnTo>
                  <a:pt x="3872" y="554"/>
                </a:lnTo>
                <a:lnTo>
                  <a:pt x="3872" y="548"/>
                </a:lnTo>
                <a:lnTo>
                  <a:pt x="3871" y="542"/>
                </a:lnTo>
                <a:lnTo>
                  <a:pt x="3871" y="450"/>
                </a:lnTo>
                <a:lnTo>
                  <a:pt x="3847" y="450"/>
                </a:lnTo>
                <a:lnTo>
                  <a:pt x="3847" y="413"/>
                </a:lnTo>
                <a:lnTo>
                  <a:pt x="3871" y="413"/>
                </a:lnTo>
                <a:lnTo>
                  <a:pt x="3871" y="371"/>
                </a:lnTo>
                <a:lnTo>
                  <a:pt x="3921" y="371"/>
                </a:lnTo>
                <a:lnTo>
                  <a:pt x="3921" y="413"/>
                </a:lnTo>
                <a:lnTo>
                  <a:pt x="3955" y="413"/>
                </a:lnTo>
                <a:close/>
                <a:moveTo>
                  <a:pt x="4062" y="593"/>
                </a:moveTo>
                <a:lnTo>
                  <a:pt x="4056" y="593"/>
                </a:lnTo>
                <a:lnTo>
                  <a:pt x="4049" y="592"/>
                </a:lnTo>
                <a:lnTo>
                  <a:pt x="4037" y="590"/>
                </a:lnTo>
                <a:lnTo>
                  <a:pt x="4031" y="589"/>
                </a:lnTo>
                <a:lnTo>
                  <a:pt x="4026" y="587"/>
                </a:lnTo>
                <a:lnTo>
                  <a:pt x="4015" y="582"/>
                </a:lnTo>
                <a:lnTo>
                  <a:pt x="4011" y="579"/>
                </a:lnTo>
                <a:lnTo>
                  <a:pt x="4006" y="576"/>
                </a:lnTo>
                <a:lnTo>
                  <a:pt x="4002" y="572"/>
                </a:lnTo>
                <a:lnTo>
                  <a:pt x="3998" y="569"/>
                </a:lnTo>
                <a:lnTo>
                  <a:pt x="3991" y="560"/>
                </a:lnTo>
                <a:lnTo>
                  <a:pt x="3988" y="555"/>
                </a:lnTo>
                <a:lnTo>
                  <a:pt x="3985" y="550"/>
                </a:lnTo>
                <a:lnTo>
                  <a:pt x="3981" y="540"/>
                </a:lnTo>
                <a:lnTo>
                  <a:pt x="3979" y="534"/>
                </a:lnTo>
                <a:lnTo>
                  <a:pt x="3977" y="528"/>
                </a:lnTo>
                <a:lnTo>
                  <a:pt x="3976" y="522"/>
                </a:lnTo>
                <a:lnTo>
                  <a:pt x="3975" y="516"/>
                </a:lnTo>
                <a:lnTo>
                  <a:pt x="3975" y="509"/>
                </a:lnTo>
                <a:lnTo>
                  <a:pt x="3975" y="502"/>
                </a:lnTo>
                <a:lnTo>
                  <a:pt x="3975" y="495"/>
                </a:lnTo>
                <a:lnTo>
                  <a:pt x="3975" y="489"/>
                </a:lnTo>
                <a:lnTo>
                  <a:pt x="3976" y="483"/>
                </a:lnTo>
                <a:lnTo>
                  <a:pt x="3977" y="477"/>
                </a:lnTo>
                <a:lnTo>
                  <a:pt x="3981" y="465"/>
                </a:lnTo>
                <a:lnTo>
                  <a:pt x="3983" y="459"/>
                </a:lnTo>
                <a:lnTo>
                  <a:pt x="3985" y="454"/>
                </a:lnTo>
                <a:lnTo>
                  <a:pt x="3991" y="445"/>
                </a:lnTo>
                <a:lnTo>
                  <a:pt x="3994" y="440"/>
                </a:lnTo>
                <a:lnTo>
                  <a:pt x="3998" y="436"/>
                </a:lnTo>
                <a:lnTo>
                  <a:pt x="4002" y="432"/>
                </a:lnTo>
                <a:lnTo>
                  <a:pt x="4006" y="428"/>
                </a:lnTo>
                <a:lnTo>
                  <a:pt x="4015" y="422"/>
                </a:lnTo>
                <a:lnTo>
                  <a:pt x="4020" y="419"/>
                </a:lnTo>
                <a:lnTo>
                  <a:pt x="4025" y="417"/>
                </a:lnTo>
                <a:lnTo>
                  <a:pt x="4030" y="415"/>
                </a:lnTo>
                <a:lnTo>
                  <a:pt x="4036" y="413"/>
                </a:lnTo>
                <a:lnTo>
                  <a:pt x="4042" y="412"/>
                </a:lnTo>
                <a:lnTo>
                  <a:pt x="4048" y="411"/>
                </a:lnTo>
                <a:lnTo>
                  <a:pt x="4060" y="411"/>
                </a:lnTo>
                <a:lnTo>
                  <a:pt x="4072" y="411"/>
                </a:lnTo>
                <a:lnTo>
                  <a:pt x="4083" y="413"/>
                </a:lnTo>
                <a:lnTo>
                  <a:pt x="4088" y="414"/>
                </a:lnTo>
                <a:lnTo>
                  <a:pt x="4093" y="416"/>
                </a:lnTo>
                <a:lnTo>
                  <a:pt x="4103" y="421"/>
                </a:lnTo>
                <a:lnTo>
                  <a:pt x="4111" y="426"/>
                </a:lnTo>
                <a:lnTo>
                  <a:pt x="4116" y="429"/>
                </a:lnTo>
                <a:lnTo>
                  <a:pt x="4119" y="433"/>
                </a:lnTo>
                <a:lnTo>
                  <a:pt x="4126" y="441"/>
                </a:lnTo>
                <a:lnTo>
                  <a:pt x="4129" y="446"/>
                </a:lnTo>
                <a:lnTo>
                  <a:pt x="4132" y="450"/>
                </a:lnTo>
                <a:lnTo>
                  <a:pt x="4135" y="456"/>
                </a:lnTo>
                <a:lnTo>
                  <a:pt x="4137" y="461"/>
                </a:lnTo>
                <a:lnTo>
                  <a:pt x="4139" y="467"/>
                </a:lnTo>
                <a:lnTo>
                  <a:pt x="4141" y="473"/>
                </a:lnTo>
                <a:lnTo>
                  <a:pt x="4142" y="479"/>
                </a:lnTo>
                <a:lnTo>
                  <a:pt x="4143" y="486"/>
                </a:lnTo>
                <a:lnTo>
                  <a:pt x="4143" y="493"/>
                </a:lnTo>
                <a:lnTo>
                  <a:pt x="4143" y="500"/>
                </a:lnTo>
                <a:lnTo>
                  <a:pt x="4143" y="514"/>
                </a:lnTo>
                <a:lnTo>
                  <a:pt x="4023" y="514"/>
                </a:lnTo>
                <a:lnTo>
                  <a:pt x="4023" y="519"/>
                </a:lnTo>
                <a:lnTo>
                  <a:pt x="4024" y="523"/>
                </a:lnTo>
                <a:lnTo>
                  <a:pt x="4026" y="532"/>
                </a:lnTo>
                <a:lnTo>
                  <a:pt x="4027" y="535"/>
                </a:lnTo>
                <a:lnTo>
                  <a:pt x="4029" y="539"/>
                </a:lnTo>
                <a:lnTo>
                  <a:pt x="4031" y="542"/>
                </a:lnTo>
                <a:lnTo>
                  <a:pt x="4034" y="545"/>
                </a:lnTo>
                <a:lnTo>
                  <a:pt x="4037" y="548"/>
                </a:lnTo>
                <a:lnTo>
                  <a:pt x="4040" y="550"/>
                </a:lnTo>
                <a:lnTo>
                  <a:pt x="4043" y="552"/>
                </a:lnTo>
                <a:lnTo>
                  <a:pt x="4047" y="554"/>
                </a:lnTo>
                <a:lnTo>
                  <a:pt x="4050" y="555"/>
                </a:lnTo>
                <a:lnTo>
                  <a:pt x="4054" y="556"/>
                </a:lnTo>
                <a:lnTo>
                  <a:pt x="4063" y="557"/>
                </a:lnTo>
                <a:lnTo>
                  <a:pt x="4069" y="556"/>
                </a:lnTo>
                <a:lnTo>
                  <a:pt x="4075" y="555"/>
                </a:lnTo>
                <a:lnTo>
                  <a:pt x="4080" y="554"/>
                </a:lnTo>
                <a:lnTo>
                  <a:pt x="4084" y="551"/>
                </a:lnTo>
                <a:lnTo>
                  <a:pt x="4087" y="550"/>
                </a:lnTo>
                <a:lnTo>
                  <a:pt x="4089" y="548"/>
                </a:lnTo>
                <a:lnTo>
                  <a:pt x="4092" y="545"/>
                </a:lnTo>
                <a:lnTo>
                  <a:pt x="4095" y="541"/>
                </a:lnTo>
                <a:lnTo>
                  <a:pt x="4097" y="536"/>
                </a:lnTo>
                <a:lnTo>
                  <a:pt x="4142" y="539"/>
                </a:lnTo>
                <a:lnTo>
                  <a:pt x="4141" y="545"/>
                </a:lnTo>
                <a:lnTo>
                  <a:pt x="4139" y="551"/>
                </a:lnTo>
                <a:lnTo>
                  <a:pt x="4136" y="556"/>
                </a:lnTo>
                <a:lnTo>
                  <a:pt x="4133" y="561"/>
                </a:lnTo>
                <a:lnTo>
                  <a:pt x="4130" y="566"/>
                </a:lnTo>
                <a:lnTo>
                  <a:pt x="4126" y="570"/>
                </a:lnTo>
                <a:lnTo>
                  <a:pt x="4121" y="575"/>
                </a:lnTo>
                <a:lnTo>
                  <a:pt x="4116" y="578"/>
                </a:lnTo>
                <a:lnTo>
                  <a:pt x="4111" y="582"/>
                </a:lnTo>
                <a:lnTo>
                  <a:pt x="4105" y="585"/>
                </a:lnTo>
                <a:lnTo>
                  <a:pt x="4099" y="587"/>
                </a:lnTo>
                <a:lnTo>
                  <a:pt x="4092" y="589"/>
                </a:lnTo>
                <a:lnTo>
                  <a:pt x="4089" y="590"/>
                </a:lnTo>
                <a:lnTo>
                  <a:pt x="4085" y="591"/>
                </a:lnTo>
                <a:lnTo>
                  <a:pt x="4078" y="592"/>
                </a:lnTo>
                <a:lnTo>
                  <a:pt x="4070" y="593"/>
                </a:lnTo>
                <a:lnTo>
                  <a:pt x="4062" y="593"/>
                </a:lnTo>
                <a:close/>
                <a:moveTo>
                  <a:pt x="4023" y="483"/>
                </a:moveTo>
                <a:lnTo>
                  <a:pt x="4097" y="483"/>
                </a:lnTo>
                <a:lnTo>
                  <a:pt x="4097" y="480"/>
                </a:lnTo>
                <a:lnTo>
                  <a:pt x="4097" y="476"/>
                </a:lnTo>
                <a:lnTo>
                  <a:pt x="4096" y="472"/>
                </a:lnTo>
                <a:lnTo>
                  <a:pt x="4095" y="469"/>
                </a:lnTo>
                <a:lnTo>
                  <a:pt x="4093" y="466"/>
                </a:lnTo>
                <a:lnTo>
                  <a:pt x="4092" y="463"/>
                </a:lnTo>
                <a:lnTo>
                  <a:pt x="4089" y="460"/>
                </a:lnTo>
                <a:lnTo>
                  <a:pt x="4087" y="457"/>
                </a:lnTo>
                <a:lnTo>
                  <a:pt x="4082" y="453"/>
                </a:lnTo>
                <a:lnTo>
                  <a:pt x="4076" y="450"/>
                </a:lnTo>
                <a:lnTo>
                  <a:pt x="4069" y="448"/>
                </a:lnTo>
                <a:lnTo>
                  <a:pt x="4061" y="447"/>
                </a:lnTo>
                <a:lnTo>
                  <a:pt x="4053" y="448"/>
                </a:lnTo>
                <a:lnTo>
                  <a:pt x="4050" y="449"/>
                </a:lnTo>
                <a:lnTo>
                  <a:pt x="4046" y="450"/>
                </a:lnTo>
                <a:lnTo>
                  <a:pt x="4040" y="453"/>
                </a:lnTo>
                <a:lnTo>
                  <a:pt x="4037" y="455"/>
                </a:lnTo>
                <a:lnTo>
                  <a:pt x="4034" y="458"/>
                </a:lnTo>
                <a:lnTo>
                  <a:pt x="4030" y="463"/>
                </a:lnTo>
                <a:lnTo>
                  <a:pt x="4026" y="470"/>
                </a:lnTo>
                <a:lnTo>
                  <a:pt x="4025" y="473"/>
                </a:lnTo>
                <a:lnTo>
                  <a:pt x="4024" y="476"/>
                </a:lnTo>
                <a:lnTo>
                  <a:pt x="4023" y="483"/>
                </a:lnTo>
                <a:close/>
                <a:moveTo>
                  <a:pt x="4267" y="413"/>
                </a:moveTo>
                <a:lnTo>
                  <a:pt x="4267" y="450"/>
                </a:lnTo>
                <a:lnTo>
                  <a:pt x="4234" y="450"/>
                </a:lnTo>
                <a:lnTo>
                  <a:pt x="4234" y="535"/>
                </a:lnTo>
                <a:lnTo>
                  <a:pt x="4234" y="540"/>
                </a:lnTo>
                <a:lnTo>
                  <a:pt x="4235" y="544"/>
                </a:lnTo>
                <a:lnTo>
                  <a:pt x="4236" y="545"/>
                </a:lnTo>
                <a:lnTo>
                  <a:pt x="4236" y="547"/>
                </a:lnTo>
                <a:lnTo>
                  <a:pt x="4238" y="549"/>
                </a:lnTo>
                <a:lnTo>
                  <a:pt x="4241" y="551"/>
                </a:lnTo>
                <a:lnTo>
                  <a:pt x="4244" y="552"/>
                </a:lnTo>
                <a:lnTo>
                  <a:pt x="4247" y="552"/>
                </a:lnTo>
                <a:lnTo>
                  <a:pt x="4250" y="553"/>
                </a:lnTo>
                <a:lnTo>
                  <a:pt x="4257" y="552"/>
                </a:lnTo>
                <a:lnTo>
                  <a:pt x="4263" y="551"/>
                </a:lnTo>
                <a:lnTo>
                  <a:pt x="4270" y="587"/>
                </a:lnTo>
                <a:lnTo>
                  <a:pt x="4260" y="590"/>
                </a:lnTo>
                <a:lnTo>
                  <a:pt x="4253" y="591"/>
                </a:lnTo>
                <a:lnTo>
                  <a:pt x="4244" y="592"/>
                </a:lnTo>
                <a:lnTo>
                  <a:pt x="4237" y="592"/>
                </a:lnTo>
                <a:lnTo>
                  <a:pt x="4231" y="592"/>
                </a:lnTo>
                <a:lnTo>
                  <a:pt x="4225" y="591"/>
                </a:lnTo>
                <a:lnTo>
                  <a:pt x="4220" y="590"/>
                </a:lnTo>
                <a:lnTo>
                  <a:pt x="4214" y="588"/>
                </a:lnTo>
                <a:lnTo>
                  <a:pt x="4210" y="586"/>
                </a:lnTo>
                <a:lnTo>
                  <a:pt x="4205" y="583"/>
                </a:lnTo>
                <a:lnTo>
                  <a:pt x="4201" y="581"/>
                </a:lnTo>
                <a:lnTo>
                  <a:pt x="4197" y="577"/>
                </a:lnTo>
                <a:lnTo>
                  <a:pt x="4194" y="573"/>
                </a:lnTo>
                <a:lnTo>
                  <a:pt x="4191" y="569"/>
                </a:lnTo>
                <a:lnTo>
                  <a:pt x="4189" y="564"/>
                </a:lnTo>
                <a:lnTo>
                  <a:pt x="4187" y="559"/>
                </a:lnTo>
                <a:lnTo>
                  <a:pt x="4186" y="554"/>
                </a:lnTo>
                <a:lnTo>
                  <a:pt x="4185" y="548"/>
                </a:lnTo>
                <a:lnTo>
                  <a:pt x="4185" y="542"/>
                </a:lnTo>
                <a:lnTo>
                  <a:pt x="4185" y="450"/>
                </a:lnTo>
                <a:lnTo>
                  <a:pt x="4161" y="450"/>
                </a:lnTo>
                <a:lnTo>
                  <a:pt x="4161" y="413"/>
                </a:lnTo>
                <a:lnTo>
                  <a:pt x="4185" y="413"/>
                </a:lnTo>
                <a:lnTo>
                  <a:pt x="4185" y="371"/>
                </a:lnTo>
                <a:lnTo>
                  <a:pt x="4234" y="371"/>
                </a:lnTo>
                <a:lnTo>
                  <a:pt x="4234" y="413"/>
                </a:lnTo>
                <a:lnTo>
                  <a:pt x="4267" y="413"/>
                </a:lnTo>
                <a:close/>
                <a:moveTo>
                  <a:pt x="4376" y="593"/>
                </a:moveTo>
                <a:lnTo>
                  <a:pt x="4369" y="593"/>
                </a:lnTo>
                <a:lnTo>
                  <a:pt x="4363" y="592"/>
                </a:lnTo>
                <a:lnTo>
                  <a:pt x="4349" y="590"/>
                </a:lnTo>
                <a:lnTo>
                  <a:pt x="4344" y="589"/>
                </a:lnTo>
                <a:lnTo>
                  <a:pt x="4338" y="587"/>
                </a:lnTo>
                <a:lnTo>
                  <a:pt x="4328" y="582"/>
                </a:lnTo>
                <a:lnTo>
                  <a:pt x="4323" y="579"/>
                </a:lnTo>
                <a:lnTo>
                  <a:pt x="4319" y="576"/>
                </a:lnTo>
                <a:lnTo>
                  <a:pt x="4314" y="572"/>
                </a:lnTo>
                <a:lnTo>
                  <a:pt x="4310" y="569"/>
                </a:lnTo>
                <a:lnTo>
                  <a:pt x="4303" y="560"/>
                </a:lnTo>
                <a:lnTo>
                  <a:pt x="4300" y="555"/>
                </a:lnTo>
                <a:lnTo>
                  <a:pt x="4298" y="550"/>
                </a:lnTo>
                <a:lnTo>
                  <a:pt x="4293" y="540"/>
                </a:lnTo>
                <a:lnTo>
                  <a:pt x="4291" y="534"/>
                </a:lnTo>
                <a:lnTo>
                  <a:pt x="4290" y="528"/>
                </a:lnTo>
                <a:lnTo>
                  <a:pt x="4289" y="522"/>
                </a:lnTo>
                <a:lnTo>
                  <a:pt x="4288" y="516"/>
                </a:lnTo>
                <a:lnTo>
                  <a:pt x="4287" y="509"/>
                </a:lnTo>
                <a:lnTo>
                  <a:pt x="4287" y="502"/>
                </a:lnTo>
                <a:lnTo>
                  <a:pt x="4287" y="495"/>
                </a:lnTo>
                <a:lnTo>
                  <a:pt x="4288" y="489"/>
                </a:lnTo>
                <a:lnTo>
                  <a:pt x="4289" y="483"/>
                </a:lnTo>
                <a:lnTo>
                  <a:pt x="4290" y="477"/>
                </a:lnTo>
                <a:lnTo>
                  <a:pt x="4293" y="465"/>
                </a:lnTo>
                <a:lnTo>
                  <a:pt x="4295" y="459"/>
                </a:lnTo>
                <a:lnTo>
                  <a:pt x="4298" y="454"/>
                </a:lnTo>
                <a:lnTo>
                  <a:pt x="4303" y="445"/>
                </a:lnTo>
                <a:lnTo>
                  <a:pt x="4307" y="440"/>
                </a:lnTo>
                <a:lnTo>
                  <a:pt x="4310" y="436"/>
                </a:lnTo>
                <a:lnTo>
                  <a:pt x="4314" y="432"/>
                </a:lnTo>
                <a:lnTo>
                  <a:pt x="4318" y="428"/>
                </a:lnTo>
                <a:lnTo>
                  <a:pt x="4327" y="422"/>
                </a:lnTo>
                <a:lnTo>
                  <a:pt x="4332" y="419"/>
                </a:lnTo>
                <a:lnTo>
                  <a:pt x="4338" y="417"/>
                </a:lnTo>
                <a:lnTo>
                  <a:pt x="4343" y="415"/>
                </a:lnTo>
                <a:lnTo>
                  <a:pt x="4348" y="413"/>
                </a:lnTo>
                <a:lnTo>
                  <a:pt x="4354" y="412"/>
                </a:lnTo>
                <a:lnTo>
                  <a:pt x="4361" y="411"/>
                </a:lnTo>
                <a:lnTo>
                  <a:pt x="4374" y="411"/>
                </a:lnTo>
                <a:lnTo>
                  <a:pt x="4385" y="411"/>
                </a:lnTo>
                <a:lnTo>
                  <a:pt x="4396" y="413"/>
                </a:lnTo>
                <a:lnTo>
                  <a:pt x="4401" y="414"/>
                </a:lnTo>
                <a:lnTo>
                  <a:pt x="4406" y="416"/>
                </a:lnTo>
                <a:lnTo>
                  <a:pt x="4416" y="421"/>
                </a:lnTo>
                <a:lnTo>
                  <a:pt x="4425" y="426"/>
                </a:lnTo>
                <a:lnTo>
                  <a:pt x="4429" y="429"/>
                </a:lnTo>
                <a:lnTo>
                  <a:pt x="4433" y="433"/>
                </a:lnTo>
                <a:lnTo>
                  <a:pt x="4440" y="441"/>
                </a:lnTo>
                <a:lnTo>
                  <a:pt x="4443" y="446"/>
                </a:lnTo>
                <a:lnTo>
                  <a:pt x="4446" y="450"/>
                </a:lnTo>
                <a:lnTo>
                  <a:pt x="4448" y="456"/>
                </a:lnTo>
                <a:lnTo>
                  <a:pt x="4451" y="461"/>
                </a:lnTo>
                <a:lnTo>
                  <a:pt x="4453" y="467"/>
                </a:lnTo>
                <a:lnTo>
                  <a:pt x="4454" y="473"/>
                </a:lnTo>
                <a:lnTo>
                  <a:pt x="4455" y="479"/>
                </a:lnTo>
                <a:lnTo>
                  <a:pt x="4456" y="486"/>
                </a:lnTo>
                <a:lnTo>
                  <a:pt x="4457" y="493"/>
                </a:lnTo>
                <a:lnTo>
                  <a:pt x="4457" y="500"/>
                </a:lnTo>
                <a:lnTo>
                  <a:pt x="4457" y="514"/>
                </a:lnTo>
                <a:lnTo>
                  <a:pt x="4335" y="514"/>
                </a:lnTo>
                <a:lnTo>
                  <a:pt x="4336" y="519"/>
                </a:lnTo>
                <a:lnTo>
                  <a:pt x="4336" y="523"/>
                </a:lnTo>
                <a:lnTo>
                  <a:pt x="4338" y="532"/>
                </a:lnTo>
                <a:lnTo>
                  <a:pt x="4342" y="539"/>
                </a:lnTo>
                <a:lnTo>
                  <a:pt x="4344" y="542"/>
                </a:lnTo>
                <a:lnTo>
                  <a:pt x="4346" y="545"/>
                </a:lnTo>
                <a:lnTo>
                  <a:pt x="4349" y="548"/>
                </a:lnTo>
                <a:lnTo>
                  <a:pt x="4352" y="550"/>
                </a:lnTo>
                <a:lnTo>
                  <a:pt x="4355" y="552"/>
                </a:lnTo>
                <a:lnTo>
                  <a:pt x="4360" y="554"/>
                </a:lnTo>
                <a:lnTo>
                  <a:pt x="4364" y="555"/>
                </a:lnTo>
                <a:lnTo>
                  <a:pt x="4368" y="556"/>
                </a:lnTo>
                <a:lnTo>
                  <a:pt x="4377" y="557"/>
                </a:lnTo>
                <a:lnTo>
                  <a:pt x="4382" y="556"/>
                </a:lnTo>
                <a:lnTo>
                  <a:pt x="4388" y="555"/>
                </a:lnTo>
                <a:lnTo>
                  <a:pt x="4393" y="554"/>
                </a:lnTo>
                <a:lnTo>
                  <a:pt x="4398" y="551"/>
                </a:lnTo>
                <a:lnTo>
                  <a:pt x="4400" y="550"/>
                </a:lnTo>
                <a:lnTo>
                  <a:pt x="4402" y="548"/>
                </a:lnTo>
                <a:lnTo>
                  <a:pt x="4405" y="545"/>
                </a:lnTo>
                <a:lnTo>
                  <a:pt x="4408" y="541"/>
                </a:lnTo>
                <a:lnTo>
                  <a:pt x="4410" y="536"/>
                </a:lnTo>
                <a:lnTo>
                  <a:pt x="4456" y="539"/>
                </a:lnTo>
                <a:lnTo>
                  <a:pt x="4454" y="545"/>
                </a:lnTo>
                <a:lnTo>
                  <a:pt x="4452" y="551"/>
                </a:lnTo>
                <a:lnTo>
                  <a:pt x="4450" y="556"/>
                </a:lnTo>
                <a:lnTo>
                  <a:pt x="4447" y="561"/>
                </a:lnTo>
                <a:lnTo>
                  <a:pt x="4443" y="566"/>
                </a:lnTo>
                <a:lnTo>
                  <a:pt x="4439" y="570"/>
                </a:lnTo>
                <a:lnTo>
                  <a:pt x="4435" y="575"/>
                </a:lnTo>
                <a:lnTo>
                  <a:pt x="4430" y="578"/>
                </a:lnTo>
                <a:lnTo>
                  <a:pt x="4424" y="582"/>
                </a:lnTo>
                <a:lnTo>
                  <a:pt x="4418" y="585"/>
                </a:lnTo>
                <a:lnTo>
                  <a:pt x="4412" y="587"/>
                </a:lnTo>
                <a:lnTo>
                  <a:pt x="4406" y="589"/>
                </a:lnTo>
                <a:lnTo>
                  <a:pt x="4402" y="590"/>
                </a:lnTo>
                <a:lnTo>
                  <a:pt x="4399" y="591"/>
                </a:lnTo>
                <a:lnTo>
                  <a:pt x="4391" y="592"/>
                </a:lnTo>
                <a:lnTo>
                  <a:pt x="4384" y="593"/>
                </a:lnTo>
                <a:lnTo>
                  <a:pt x="4376" y="593"/>
                </a:lnTo>
                <a:close/>
                <a:moveTo>
                  <a:pt x="4335" y="483"/>
                </a:moveTo>
                <a:lnTo>
                  <a:pt x="4411" y="483"/>
                </a:lnTo>
                <a:lnTo>
                  <a:pt x="4411" y="480"/>
                </a:lnTo>
                <a:lnTo>
                  <a:pt x="4410" y="476"/>
                </a:lnTo>
                <a:lnTo>
                  <a:pt x="4409" y="472"/>
                </a:lnTo>
                <a:lnTo>
                  <a:pt x="4408" y="469"/>
                </a:lnTo>
                <a:lnTo>
                  <a:pt x="4407" y="466"/>
                </a:lnTo>
                <a:lnTo>
                  <a:pt x="4405" y="463"/>
                </a:lnTo>
                <a:lnTo>
                  <a:pt x="4403" y="460"/>
                </a:lnTo>
                <a:lnTo>
                  <a:pt x="4401" y="457"/>
                </a:lnTo>
                <a:lnTo>
                  <a:pt x="4395" y="453"/>
                </a:lnTo>
                <a:lnTo>
                  <a:pt x="4389" y="450"/>
                </a:lnTo>
                <a:lnTo>
                  <a:pt x="4382" y="448"/>
                </a:lnTo>
                <a:lnTo>
                  <a:pt x="4375" y="447"/>
                </a:lnTo>
                <a:lnTo>
                  <a:pt x="4367" y="448"/>
                </a:lnTo>
                <a:lnTo>
                  <a:pt x="4363" y="449"/>
                </a:lnTo>
                <a:lnTo>
                  <a:pt x="4360" y="450"/>
                </a:lnTo>
                <a:lnTo>
                  <a:pt x="4352" y="453"/>
                </a:lnTo>
                <a:lnTo>
                  <a:pt x="4349" y="455"/>
                </a:lnTo>
                <a:lnTo>
                  <a:pt x="4347" y="458"/>
                </a:lnTo>
                <a:lnTo>
                  <a:pt x="4342" y="463"/>
                </a:lnTo>
                <a:lnTo>
                  <a:pt x="4339" y="470"/>
                </a:lnTo>
                <a:lnTo>
                  <a:pt x="4337" y="473"/>
                </a:lnTo>
                <a:lnTo>
                  <a:pt x="4336" y="476"/>
                </a:lnTo>
                <a:lnTo>
                  <a:pt x="4335" y="483"/>
                </a:lnTo>
                <a:close/>
                <a:moveTo>
                  <a:pt x="4580" y="413"/>
                </a:moveTo>
                <a:lnTo>
                  <a:pt x="4580" y="450"/>
                </a:lnTo>
                <a:lnTo>
                  <a:pt x="4547" y="450"/>
                </a:lnTo>
                <a:lnTo>
                  <a:pt x="4547" y="535"/>
                </a:lnTo>
                <a:lnTo>
                  <a:pt x="4548" y="540"/>
                </a:lnTo>
                <a:lnTo>
                  <a:pt x="4548" y="544"/>
                </a:lnTo>
                <a:lnTo>
                  <a:pt x="4549" y="545"/>
                </a:lnTo>
                <a:lnTo>
                  <a:pt x="4550" y="547"/>
                </a:lnTo>
                <a:lnTo>
                  <a:pt x="4552" y="549"/>
                </a:lnTo>
                <a:lnTo>
                  <a:pt x="4554" y="551"/>
                </a:lnTo>
                <a:lnTo>
                  <a:pt x="4557" y="552"/>
                </a:lnTo>
                <a:lnTo>
                  <a:pt x="4560" y="552"/>
                </a:lnTo>
                <a:lnTo>
                  <a:pt x="4564" y="553"/>
                </a:lnTo>
                <a:lnTo>
                  <a:pt x="4571" y="552"/>
                </a:lnTo>
                <a:lnTo>
                  <a:pt x="4576" y="551"/>
                </a:lnTo>
                <a:lnTo>
                  <a:pt x="4584" y="587"/>
                </a:lnTo>
                <a:lnTo>
                  <a:pt x="4573" y="590"/>
                </a:lnTo>
                <a:lnTo>
                  <a:pt x="4566" y="591"/>
                </a:lnTo>
                <a:lnTo>
                  <a:pt x="4557" y="592"/>
                </a:lnTo>
                <a:lnTo>
                  <a:pt x="4551" y="592"/>
                </a:lnTo>
                <a:lnTo>
                  <a:pt x="4544" y="592"/>
                </a:lnTo>
                <a:lnTo>
                  <a:pt x="4539" y="591"/>
                </a:lnTo>
                <a:lnTo>
                  <a:pt x="4533" y="590"/>
                </a:lnTo>
                <a:lnTo>
                  <a:pt x="4528" y="588"/>
                </a:lnTo>
                <a:lnTo>
                  <a:pt x="4523" y="586"/>
                </a:lnTo>
                <a:lnTo>
                  <a:pt x="4518" y="583"/>
                </a:lnTo>
                <a:lnTo>
                  <a:pt x="4514" y="581"/>
                </a:lnTo>
                <a:lnTo>
                  <a:pt x="4510" y="577"/>
                </a:lnTo>
                <a:lnTo>
                  <a:pt x="4507" y="573"/>
                </a:lnTo>
                <a:lnTo>
                  <a:pt x="4504" y="569"/>
                </a:lnTo>
                <a:lnTo>
                  <a:pt x="4502" y="564"/>
                </a:lnTo>
                <a:lnTo>
                  <a:pt x="4500" y="559"/>
                </a:lnTo>
                <a:lnTo>
                  <a:pt x="4499" y="554"/>
                </a:lnTo>
                <a:lnTo>
                  <a:pt x="4498" y="548"/>
                </a:lnTo>
                <a:lnTo>
                  <a:pt x="4498" y="542"/>
                </a:lnTo>
                <a:lnTo>
                  <a:pt x="4498" y="450"/>
                </a:lnTo>
                <a:lnTo>
                  <a:pt x="4474" y="450"/>
                </a:lnTo>
                <a:lnTo>
                  <a:pt x="4474" y="413"/>
                </a:lnTo>
                <a:lnTo>
                  <a:pt x="4498" y="413"/>
                </a:lnTo>
                <a:lnTo>
                  <a:pt x="4498" y="371"/>
                </a:lnTo>
                <a:lnTo>
                  <a:pt x="4547" y="371"/>
                </a:lnTo>
                <a:lnTo>
                  <a:pt x="4547" y="413"/>
                </a:lnTo>
                <a:lnTo>
                  <a:pt x="4580" y="413"/>
                </a:lnTo>
                <a:close/>
                <a:moveTo>
                  <a:pt x="578" y="585"/>
                </a:moveTo>
                <a:lnTo>
                  <a:pt x="465" y="257"/>
                </a:lnTo>
                <a:lnTo>
                  <a:pt x="352" y="585"/>
                </a:lnTo>
                <a:lnTo>
                  <a:pt x="578" y="585"/>
                </a:lnTo>
                <a:close/>
                <a:moveTo>
                  <a:pt x="930" y="930"/>
                </a:moveTo>
                <a:lnTo>
                  <a:pt x="699" y="930"/>
                </a:lnTo>
                <a:lnTo>
                  <a:pt x="642" y="768"/>
                </a:lnTo>
                <a:lnTo>
                  <a:pt x="288" y="768"/>
                </a:lnTo>
                <a:lnTo>
                  <a:pt x="232" y="930"/>
                </a:lnTo>
                <a:lnTo>
                  <a:pt x="0" y="930"/>
                </a:lnTo>
                <a:lnTo>
                  <a:pt x="162" y="471"/>
                </a:lnTo>
                <a:lnTo>
                  <a:pt x="326" y="12"/>
                </a:lnTo>
                <a:lnTo>
                  <a:pt x="603" y="12"/>
                </a:lnTo>
                <a:lnTo>
                  <a:pt x="767" y="471"/>
                </a:lnTo>
                <a:lnTo>
                  <a:pt x="930" y="930"/>
                </a:lnTo>
                <a:close/>
                <a:moveTo>
                  <a:pt x="1016" y="930"/>
                </a:moveTo>
                <a:lnTo>
                  <a:pt x="1016" y="722"/>
                </a:lnTo>
                <a:lnTo>
                  <a:pt x="1225" y="722"/>
                </a:lnTo>
                <a:lnTo>
                  <a:pt x="1225" y="930"/>
                </a:lnTo>
                <a:lnTo>
                  <a:pt x="1016" y="9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214FC4-D5E6-4BFF-BDD7-E1A5F00F21BF}"/>
              </a:ext>
            </a:extLst>
          </p:cNvPr>
          <p:cNvCxnSpPr>
            <a:cxnSpLocks/>
          </p:cNvCxnSpPr>
          <p:nvPr/>
        </p:nvCxnSpPr>
        <p:spPr>
          <a:xfrm>
            <a:off x="6600056" y="1233937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F6B43-DE36-0148-A7EA-157879F294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67B7256-2B0D-46DB-9932-A40EEF01D783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05162-E4FC-F030-07AC-FC3AEEFFF4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E61C5-655F-9E60-460E-8B16B76A7F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082001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CACCF6-B7F1-B81D-EB1E-E2F15D5314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3429000"/>
            <a:ext cx="6096000" cy="3429000"/>
          </a:xfrm>
          <a:solidFill>
            <a:schemeClr val="bg2"/>
          </a:solidFill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1200" dirty="0"/>
            </a:lvl1pPr>
          </a:lstStyle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i-FI" noProof="1"/>
              <a:t>Click icon to add image</a:t>
            </a:r>
            <a:br>
              <a:rPr lang="fi-FI" noProof="1"/>
            </a:br>
            <a:r>
              <a:rPr lang="fi-FI" noProof="1"/>
              <a:t>Fit the image to frame by choosing:</a:t>
            </a:r>
            <a:br>
              <a:rPr lang="fi-FI" noProof="1"/>
            </a:br>
            <a:r>
              <a:rPr lang="fi-FI" noProof="1"/>
              <a:t>crop&gt;fit / rajaa&gt;sovita</a:t>
            </a:r>
          </a:p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77C7DB-D21C-CF04-BEAE-6225DF214D55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275C4-164C-69B1-48F1-6ABBCFDD46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0676" y="1495871"/>
            <a:ext cx="5183337" cy="492443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defRPr sz="3200">
                <a:latin typeface="+mj-lt"/>
              </a:defRPr>
            </a:lvl1pPr>
          </a:lstStyle>
          <a:p>
            <a:r>
              <a:rPr lang="en-US"/>
              <a:t>Headline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5A747-631B-1133-C63C-B48ADA15D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0676" y="1988313"/>
            <a:ext cx="5183337" cy="984885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i-FI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048024D-E928-1A47-E81D-E73CEDEC703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432000"/>
            <a:ext cx="2650987" cy="576000"/>
          </a:xfrm>
          <a:custGeom>
            <a:avLst/>
            <a:gdLst>
              <a:gd name="T0" fmla="*/ 1856 w 4584"/>
              <a:gd name="T1" fmla="*/ 150 h 996"/>
              <a:gd name="T2" fmla="*/ 1926 w 4584"/>
              <a:gd name="T3" fmla="*/ 74 h 996"/>
              <a:gd name="T4" fmla="*/ 1862 w 4584"/>
              <a:gd name="T5" fmla="*/ 198 h 996"/>
              <a:gd name="T6" fmla="*/ 2091 w 4584"/>
              <a:gd name="T7" fmla="*/ 109 h 996"/>
              <a:gd name="T8" fmla="*/ 2346 w 4584"/>
              <a:gd name="T9" fmla="*/ 79 h 996"/>
              <a:gd name="T10" fmla="*/ 2341 w 4584"/>
              <a:gd name="T11" fmla="*/ 150 h 996"/>
              <a:gd name="T12" fmla="*/ 2584 w 4584"/>
              <a:gd name="T13" fmla="*/ 274 h 996"/>
              <a:gd name="T14" fmla="*/ 2883 w 4584"/>
              <a:gd name="T15" fmla="*/ 0 h 996"/>
              <a:gd name="T16" fmla="*/ 2966 w 4584"/>
              <a:gd name="T17" fmla="*/ 88 h 996"/>
              <a:gd name="T18" fmla="*/ 3031 w 4584"/>
              <a:gd name="T19" fmla="*/ 214 h 996"/>
              <a:gd name="T20" fmla="*/ 3010 w 4584"/>
              <a:gd name="T21" fmla="*/ 212 h 996"/>
              <a:gd name="T22" fmla="*/ 3283 w 4584"/>
              <a:gd name="T23" fmla="*/ 239 h 996"/>
              <a:gd name="T24" fmla="*/ 3261 w 4584"/>
              <a:gd name="T25" fmla="*/ 135 h 996"/>
              <a:gd name="T26" fmla="*/ 3397 w 4584"/>
              <a:gd name="T27" fmla="*/ 34 h 996"/>
              <a:gd name="T28" fmla="*/ 3589 w 4584"/>
              <a:gd name="T29" fmla="*/ 199 h 996"/>
              <a:gd name="T30" fmla="*/ 3538 w 4584"/>
              <a:gd name="T31" fmla="*/ 193 h 996"/>
              <a:gd name="T32" fmla="*/ 3580 w 4584"/>
              <a:gd name="T33" fmla="*/ 106 h 996"/>
              <a:gd name="T34" fmla="*/ 3779 w 4584"/>
              <a:gd name="T35" fmla="*/ 244 h 996"/>
              <a:gd name="T36" fmla="*/ 3908 w 4584"/>
              <a:gd name="T37" fmla="*/ 148 h 996"/>
              <a:gd name="T38" fmla="*/ 3821 w 4584"/>
              <a:gd name="T39" fmla="*/ 107 h 996"/>
              <a:gd name="T40" fmla="*/ 1828 w 4584"/>
              <a:gd name="T41" fmla="*/ 916 h 996"/>
              <a:gd name="T42" fmla="*/ 1868 w 4584"/>
              <a:gd name="T43" fmla="*/ 803 h 996"/>
              <a:gd name="T44" fmla="*/ 1905 w 4584"/>
              <a:gd name="T45" fmla="*/ 896 h 996"/>
              <a:gd name="T46" fmla="*/ 2193 w 4584"/>
              <a:gd name="T47" fmla="*/ 891 h 996"/>
              <a:gd name="T48" fmla="*/ 2220 w 4584"/>
              <a:gd name="T49" fmla="*/ 816 h 996"/>
              <a:gd name="T50" fmla="*/ 2340 w 4584"/>
              <a:gd name="T51" fmla="*/ 927 h 996"/>
              <a:gd name="T52" fmla="*/ 2271 w 4584"/>
              <a:gd name="T53" fmla="*/ 868 h 996"/>
              <a:gd name="T54" fmla="*/ 2506 w 4584"/>
              <a:gd name="T55" fmla="*/ 882 h 996"/>
              <a:gd name="T56" fmla="*/ 2823 w 4584"/>
              <a:gd name="T57" fmla="*/ 753 h 996"/>
              <a:gd name="T58" fmla="*/ 2952 w 4584"/>
              <a:gd name="T59" fmla="*/ 726 h 996"/>
              <a:gd name="T60" fmla="*/ 3233 w 4584"/>
              <a:gd name="T61" fmla="*/ 913 h 996"/>
              <a:gd name="T62" fmla="*/ 3254 w 4584"/>
              <a:gd name="T63" fmla="*/ 854 h 996"/>
              <a:gd name="T64" fmla="*/ 3313 w 4584"/>
              <a:gd name="T65" fmla="*/ 793 h 996"/>
              <a:gd name="T66" fmla="*/ 3644 w 4584"/>
              <a:gd name="T67" fmla="*/ 802 h 996"/>
              <a:gd name="T68" fmla="*/ 3627 w 4584"/>
              <a:gd name="T69" fmla="*/ 933 h 996"/>
              <a:gd name="T70" fmla="*/ 3553 w 4584"/>
              <a:gd name="T71" fmla="*/ 839 h 996"/>
              <a:gd name="T72" fmla="*/ 3726 w 4584"/>
              <a:gd name="T73" fmla="*/ 696 h 996"/>
              <a:gd name="T74" fmla="*/ 3850 w 4584"/>
              <a:gd name="T75" fmla="*/ 926 h 996"/>
              <a:gd name="T76" fmla="*/ 3980 w 4584"/>
              <a:gd name="T77" fmla="*/ 996 h 996"/>
              <a:gd name="T78" fmla="*/ 1914 w 4584"/>
              <a:gd name="T79" fmla="*/ 481 h 996"/>
              <a:gd name="T80" fmla="*/ 1963 w 4584"/>
              <a:gd name="T81" fmla="*/ 436 h 996"/>
              <a:gd name="T82" fmla="*/ 1873 w 4584"/>
              <a:gd name="T83" fmla="*/ 556 h 996"/>
              <a:gd name="T84" fmla="*/ 2197 w 4584"/>
              <a:gd name="T85" fmla="*/ 413 h 996"/>
              <a:gd name="T86" fmla="*/ 2378 w 4584"/>
              <a:gd name="T87" fmla="*/ 449 h 996"/>
              <a:gd name="T88" fmla="*/ 2327 w 4584"/>
              <a:gd name="T89" fmla="*/ 457 h 996"/>
              <a:gd name="T90" fmla="*/ 2668 w 4584"/>
              <a:gd name="T91" fmla="*/ 587 h 996"/>
              <a:gd name="T92" fmla="*/ 2785 w 4584"/>
              <a:gd name="T93" fmla="*/ 413 h 996"/>
              <a:gd name="T94" fmla="*/ 2840 w 4584"/>
              <a:gd name="T95" fmla="*/ 466 h 996"/>
              <a:gd name="T96" fmla="*/ 3340 w 4584"/>
              <a:gd name="T97" fmla="*/ 593 h 996"/>
              <a:gd name="T98" fmla="*/ 3412 w 4584"/>
              <a:gd name="T99" fmla="*/ 456 h 996"/>
              <a:gd name="T100" fmla="*/ 3375 w 4584"/>
              <a:gd name="T101" fmla="*/ 483 h 996"/>
              <a:gd name="T102" fmla="*/ 3508 w 4584"/>
              <a:gd name="T103" fmla="*/ 475 h 996"/>
              <a:gd name="T104" fmla="*/ 3735 w 4584"/>
              <a:gd name="T105" fmla="*/ 559 h 996"/>
              <a:gd name="T106" fmla="*/ 3673 w 4584"/>
              <a:gd name="T107" fmla="*/ 523 h 996"/>
              <a:gd name="T108" fmla="*/ 3797 w 4584"/>
              <a:gd name="T109" fmla="*/ 390 h 996"/>
              <a:gd name="T110" fmla="*/ 3950 w 4584"/>
              <a:gd name="T111" fmla="*/ 551 h 996"/>
              <a:gd name="T112" fmla="*/ 3976 w 4584"/>
              <a:gd name="T113" fmla="*/ 483 h 996"/>
              <a:gd name="T114" fmla="*/ 4063 w 4584"/>
              <a:gd name="T115" fmla="*/ 557 h 996"/>
              <a:gd name="T116" fmla="*/ 4023 w 4584"/>
              <a:gd name="T117" fmla="*/ 483 h 996"/>
              <a:gd name="T118" fmla="*/ 4319 w 4584"/>
              <a:gd name="T119" fmla="*/ 576 h 996"/>
              <a:gd name="T120" fmla="*/ 4457 w 4584"/>
              <a:gd name="T121" fmla="*/ 514 h 996"/>
              <a:gd name="T122" fmla="*/ 4395 w 4584"/>
              <a:gd name="T123" fmla="*/ 453 h 996"/>
              <a:gd name="T124" fmla="*/ 4474 w 4584"/>
              <a:gd name="T125" fmla="*/ 413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84" h="996">
                <a:moveTo>
                  <a:pt x="1232" y="330"/>
                </a:moveTo>
                <a:lnTo>
                  <a:pt x="1178" y="648"/>
                </a:lnTo>
                <a:lnTo>
                  <a:pt x="1055" y="648"/>
                </a:lnTo>
                <a:lnTo>
                  <a:pt x="1010" y="330"/>
                </a:lnTo>
                <a:lnTo>
                  <a:pt x="1010" y="12"/>
                </a:lnTo>
                <a:lnTo>
                  <a:pt x="1232" y="12"/>
                </a:lnTo>
                <a:lnTo>
                  <a:pt x="1232" y="330"/>
                </a:lnTo>
                <a:close/>
                <a:moveTo>
                  <a:pt x="1623" y="249"/>
                </a:moveTo>
                <a:lnTo>
                  <a:pt x="1569" y="249"/>
                </a:lnTo>
                <a:lnTo>
                  <a:pt x="1651" y="13"/>
                </a:lnTo>
                <a:lnTo>
                  <a:pt x="1715" y="13"/>
                </a:lnTo>
                <a:lnTo>
                  <a:pt x="1797" y="249"/>
                </a:lnTo>
                <a:lnTo>
                  <a:pt x="1743" y="249"/>
                </a:lnTo>
                <a:lnTo>
                  <a:pt x="1726" y="195"/>
                </a:lnTo>
                <a:lnTo>
                  <a:pt x="1641" y="195"/>
                </a:lnTo>
                <a:lnTo>
                  <a:pt x="1623" y="249"/>
                </a:lnTo>
                <a:close/>
                <a:moveTo>
                  <a:pt x="1653" y="156"/>
                </a:moveTo>
                <a:lnTo>
                  <a:pt x="1713" y="156"/>
                </a:lnTo>
                <a:lnTo>
                  <a:pt x="1684" y="67"/>
                </a:lnTo>
                <a:lnTo>
                  <a:pt x="1653" y="156"/>
                </a:lnTo>
                <a:close/>
                <a:moveTo>
                  <a:pt x="1874" y="252"/>
                </a:moveTo>
                <a:lnTo>
                  <a:pt x="1867" y="252"/>
                </a:lnTo>
                <a:lnTo>
                  <a:pt x="1861" y="252"/>
                </a:lnTo>
                <a:lnTo>
                  <a:pt x="1856" y="251"/>
                </a:lnTo>
                <a:lnTo>
                  <a:pt x="1850" y="249"/>
                </a:lnTo>
                <a:lnTo>
                  <a:pt x="1845" y="247"/>
                </a:lnTo>
                <a:lnTo>
                  <a:pt x="1840" y="245"/>
                </a:lnTo>
                <a:lnTo>
                  <a:pt x="1836" y="242"/>
                </a:lnTo>
                <a:lnTo>
                  <a:pt x="1832" y="239"/>
                </a:lnTo>
                <a:lnTo>
                  <a:pt x="1828" y="236"/>
                </a:lnTo>
                <a:lnTo>
                  <a:pt x="1824" y="232"/>
                </a:lnTo>
                <a:lnTo>
                  <a:pt x="1821" y="227"/>
                </a:lnTo>
                <a:lnTo>
                  <a:pt x="1820" y="225"/>
                </a:lnTo>
                <a:lnTo>
                  <a:pt x="1819" y="223"/>
                </a:lnTo>
                <a:lnTo>
                  <a:pt x="1817" y="218"/>
                </a:lnTo>
                <a:lnTo>
                  <a:pt x="1816" y="212"/>
                </a:lnTo>
                <a:lnTo>
                  <a:pt x="1815" y="206"/>
                </a:lnTo>
                <a:lnTo>
                  <a:pt x="1815" y="200"/>
                </a:lnTo>
                <a:lnTo>
                  <a:pt x="1815" y="190"/>
                </a:lnTo>
                <a:lnTo>
                  <a:pt x="1817" y="182"/>
                </a:lnTo>
                <a:lnTo>
                  <a:pt x="1818" y="178"/>
                </a:lnTo>
                <a:lnTo>
                  <a:pt x="1820" y="175"/>
                </a:lnTo>
                <a:lnTo>
                  <a:pt x="1824" y="169"/>
                </a:lnTo>
                <a:lnTo>
                  <a:pt x="1827" y="166"/>
                </a:lnTo>
                <a:lnTo>
                  <a:pt x="1829" y="163"/>
                </a:lnTo>
                <a:lnTo>
                  <a:pt x="1832" y="161"/>
                </a:lnTo>
                <a:lnTo>
                  <a:pt x="1835" y="159"/>
                </a:lnTo>
                <a:lnTo>
                  <a:pt x="1838" y="157"/>
                </a:lnTo>
                <a:lnTo>
                  <a:pt x="1841" y="155"/>
                </a:lnTo>
                <a:lnTo>
                  <a:pt x="1845" y="154"/>
                </a:lnTo>
                <a:lnTo>
                  <a:pt x="1849" y="152"/>
                </a:lnTo>
                <a:lnTo>
                  <a:pt x="1856" y="150"/>
                </a:lnTo>
                <a:lnTo>
                  <a:pt x="1864" y="148"/>
                </a:lnTo>
                <a:lnTo>
                  <a:pt x="1873" y="146"/>
                </a:lnTo>
                <a:lnTo>
                  <a:pt x="1881" y="145"/>
                </a:lnTo>
                <a:lnTo>
                  <a:pt x="1901" y="143"/>
                </a:lnTo>
                <a:lnTo>
                  <a:pt x="1908" y="142"/>
                </a:lnTo>
                <a:lnTo>
                  <a:pt x="1914" y="140"/>
                </a:lnTo>
                <a:lnTo>
                  <a:pt x="1918" y="139"/>
                </a:lnTo>
                <a:lnTo>
                  <a:pt x="1920" y="138"/>
                </a:lnTo>
                <a:lnTo>
                  <a:pt x="1922" y="136"/>
                </a:lnTo>
                <a:lnTo>
                  <a:pt x="1923" y="135"/>
                </a:lnTo>
                <a:lnTo>
                  <a:pt x="1923" y="133"/>
                </a:lnTo>
                <a:lnTo>
                  <a:pt x="1924" y="131"/>
                </a:lnTo>
                <a:lnTo>
                  <a:pt x="1924" y="129"/>
                </a:lnTo>
                <a:lnTo>
                  <a:pt x="1924" y="124"/>
                </a:lnTo>
                <a:lnTo>
                  <a:pt x="1922" y="119"/>
                </a:lnTo>
                <a:lnTo>
                  <a:pt x="1921" y="117"/>
                </a:lnTo>
                <a:lnTo>
                  <a:pt x="1920" y="115"/>
                </a:lnTo>
                <a:lnTo>
                  <a:pt x="1919" y="113"/>
                </a:lnTo>
                <a:lnTo>
                  <a:pt x="1917" y="112"/>
                </a:lnTo>
                <a:lnTo>
                  <a:pt x="1913" y="109"/>
                </a:lnTo>
                <a:lnTo>
                  <a:pt x="1909" y="107"/>
                </a:lnTo>
                <a:lnTo>
                  <a:pt x="1904" y="106"/>
                </a:lnTo>
                <a:lnTo>
                  <a:pt x="1898" y="106"/>
                </a:lnTo>
                <a:lnTo>
                  <a:pt x="1892" y="106"/>
                </a:lnTo>
                <a:lnTo>
                  <a:pt x="1886" y="107"/>
                </a:lnTo>
                <a:lnTo>
                  <a:pt x="1881" y="109"/>
                </a:lnTo>
                <a:lnTo>
                  <a:pt x="1877" y="112"/>
                </a:lnTo>
                <a:lnTo>
                  <a:pt x="1873" y="115"/>
                </a:lnTo>
                <a:lnTo>
                  <a:pt x="1870" y="118"/>
                </a:lnTo>
                <a:lnTo>
                  <a:pt x="1868" y="122"/>
                </a:lnTo>
                <a:lnTo>
                  <a:pt x="1867" y="124"/>
                </a:lnTo>
                <a:lnTo>
                  <a:pt x="1866" y="126"/>
                </a:lnTo>
                <a:lnTo>
                  <a:pt x="1821" y="123"/>
                </a:lnTo>
                <a:lnTo>
                  <a:pt x="1823" y="117"/>
                </a:lnTo>
                <a:lnTo>
                  <a:pt x="1825" y="111"/>
                </a:lnTo>
                <a:lnTo>
                  <a:pt x="1827" y="106"/>
                </a:lnTo>
                <a:lnTo>
                  <a:pt x="1830" y="101"/>
                </a:lnTo>
                <a:lnTo>
                  <a:pt x="1833" y="96"/>
                </a:lnTo>
                <a:lnTo>
                  <a:pt x="1837" y="92"/>
                </a:lnTo>
                <a:lnTo>
                  <a:pt x="1841" y="88"/>
                </a:lnTo>
                <a:lnTo>
                  <a:pt x="1846" y="84"/>
                </a:lnTo>
                <a:lnTo>
                  <a:pt x="1851" y="81"/>
                </a:lnTo>
                <a:lnTo>
                  <a:pt x="1857" y="78"/>
                </a:lnTo>
                <a:lnTo>
                  <a:pt x="1863" y="76"/>
                </a:lnTo>
                <a:lnTo>
                  <a:pt x="1869" y="74"/>
                </a:lnTo>
                <a:lnTo>
                  <a:pt x="1876" y="72"/>
                </a:lnTo>
                <a:lnTo>
                  <a:pt x="1883" y="71"/>
                </a:lnTo>
                <a:lnTo>
                  <a:pt x="1890" y="70"/>
                </a:lnTo>
                <a:lnTo>
                  <a:pt x="1898" y="70"/>
                </a:lnTo>
                <a:lnTo>
                  <a:pt x="1908" y="70"/>
                </a:lnTo>
                <a:lnTo>
                  <a:pt x="1917" y="72"/>
                </a:lnTo>
                <a:lnTo>
                  <a:pt x="1926" y="74"/>
                </a:lnTo>
                <a:lnTo>
                  <a:pt x="1935" y="76"/>
                </a:lnTo>
                <a:lnTo>
                  <a:pt x="1943" y="80"/>
                </a:lnTo>
                <a:lnTo>
                  <a:pt x="1947" y="82"/>
                </a:lnTo>
                <a:lnTo>
                  <a:pt x="1950" y="84"/>
                </a:lnTo>
                <a:lnTo>
                  <a:pt x="1957" y="90"/>
                </a:lnTo>
                <a:lnTo>
                  <a:pt x="1963" y="96"/>
                </a:lnTo>
                <a:lnTo>
                  <a:pt x="1965" y="99"/>
                </a:lnTo>
                <a:lnTo>
                  <a:pt x="1967" y="103"/>
                </a:lnTo>
                <a:lnTo>
                  <a:pt x="1969" y="107"/>
                </a:lnTo>
                <a:lnTo>
                  <a:pt x="1970" y="111"/>
                </a:lnTo>
                <a:lnTo>
                  <a:pt x="1972" y="115"/>
                </a:lnTo>
                <a:lnTo>
                  <a:pt x="1972" y="120"/>
                </a:lnTo>
                <a:lnTo>
                  <a:pt x="1973" y="125"/>
                </a:lnTo>
                <a:lnTo>
                  <a:pt x="1973" y="130"/>
                </a:lnTo>
                <a:lnTo>
                  <a:pt x="1973" y="249"/>
                </a:lnTo>
                <a:lnTo>
                  <a:pt x="1927" y="249"/>
                </a:lnTo>
                <a:lnTo>
                  <a:pt x="1927" y="225"/>
                </a:lnTo>
                <a:lnTo>
                  <a:pt x="1922" y="230"/>
                </a:lnTo>
                <a:lnTo>
                  <a:pt x="1917" y="236"/>
                </a:lnTo>
                <a:lnTo>
                  <a:pt x="1912" y="241"/>
                </a:lnTo>
                <a:lnTo>
                  <a:pt x="1906" y="245"/>
                </a:lnTo>
                <a:lnTo>
                  <a:pt x="1899" y="248"/>
                </a:lnTo>
                <a:lnTo>
                  <a:pt x="1891" y="250"/>
                </a:lnTo>
                <a:lnTo>
                  <a:pt x="1887" y="251"/>
                </a:lnTo>
                <a:lnTo>
                  <a:pt x="1883" y="252"/>
                </a:lnTo>
                <a:lnTo>
                  <a:pt x="1874" y="252"/>
                </a:lnTo>
                <a:close/>
                <a:moveTo>
                  <a:pt x="1888" y="219"/>
                </a:moveTo>
                <a:lnTo>
                  <a:pt x="1895" y="218"/>
                </a:lnTo>
                <a:lnTo>
                  <a:pt x="1902" y="216"/>
                </a:lnTo>
                <a:lnTo>
                  <a:pt x="1905" y="215"/>
                </a:lnTo>
                <a:lnTo>
                  <a:pt x="1908" y="213"/>
                </a:lnTo>
                <a:lnTo>
                  <a:pt x="1914" y="209"/>
                </a:lnTo>
                <a:lnTo>
                  <a:pt x="1916" y="207"/>
                </a:lnTo>
                <a:lnTo>
                  <a:pt x="1919" y="204"/>
                </a:lnTo>
                <a:lnTo>
                  <a:pt x="1922" y="199"/>
                </a:lnTo>
                <a:lnTo>
                  <a:pt x="1924" y="193"/>
                </a:lnTo>
                <a:lnTo>
                  <a:pt x="1924" y="189"/>
                </a:lnTo>
                <a:lnTo>
                  <a:pt x="1924" y="186"/>
                </a:lnTo>
                <a:lnTo>
                  <a:pt x="1924" y="167"/>
                </a:lnTo>
                <a:lnTo>
                  <a:pt x="1921" y="169"/>
                </a:lnTo>
                <a:lnTo>
                  <a:pt x="1915" y="171"/>
                </a:lnTo>
                <a:lnTo>
                  <a:pt x="1903" y="173"/>
                </a:lnTo>
                <a:lnTo>
                  <a:pt x="1890" y="175"/>
                </a:lnTo>
                <a:lnTo>
                  <a:pt x="1884" y="176"/>
                </a:lnTo>
                <a:lnTo>
                  <a:pt x="1879" y="178"/>
                </a:lnTo>
                <a:lnTo>
                  <a:pt x="1874" y="180"/>
                </a:lnTo>
                <a:lnTo>
                  <a:pt x="1870" y="182"/>
                </a:lnTo>
                <a:lnTo>
                  <a:pt x="1866" y="185"/>
                </a:lnTo>
                <a:lnTo>
                  <a:pt x="1864" y="189"/>
                </a:lnTo>
                <a:lnTo>
                  <a:pt x="1863" y="191"/>
                </a:lnTo>
                <a:lnTo>
                  <a:pt x="1862" y="193"/>
                </a:lnTo>
                <a:lnTo>
                  <a:pt x="1862" y="198"/>
                </a:lnTo>
                <a:lnTo>
                  <a:pt x="1862" y="203"/>
                </a:lnTo>
                <a:lnTo>
                  <a:pt x="1863" y="207"/>
                </a:lnTo>
                <a:lnTo>
                  <a:pt x="1865" y="209"/>
                </a:lnTo>
                <a:lnTo>
                  <a:pt x="1866" y="211"/>
                </a:lnTo>
                <a:lnTo>
                  <a:pt x="1869" y="213"/>
                </a:lnTo>
                <a:lnTo>
                  <a:pt x="1873" y="216"/>
                </a:lnTo>
                <a:lnTo>
                  <a:pt x="1875" y="217"/>
                </a:lnTo>
                <a:lnTo>
                  <a:pt x="1877" y="217"/>
                </a:lnTo>
                <a:lnTo>
                  <a:pt x="1882" y="218"/>
                </a:lnTo>
                <a:lnTo>
                  <a:pt x="1888" y="219"/>
                </a:lnTo>
                <a:close/>
                <a:moveTo>
                  <a:pt x="2063" y="249"/>
                </a:moveTo>
                <a:lnTo>
                  <a:pt x="2013" y="249"/>
                </a:lnTo>
                <a:lnTo>
                  <a:pt x="2013" y="13"/>
                </a:lnTo>
                <a:lnTo>
                  <a:pt x="2063" y="13"/>
                </a:lnTo>
                <a:lnTo>
                  <a:pt x="2063" y="249"/>
                </a:lnTo>
                <a:close/>
                <a:moveTo>
                  <a:pt x="2197" y="72"/>
                </a:moveTo>
                <a:lnTo>
                  <a:pt x="2197" y="109"/>
                </a:lnTo>
                <a:lnTo>
                  <a:pt x="2164" y="109"/>
                </a:lnTo>
                <a:lnTo>
                  <a:pt x="2164" y="195"/>
                </a:lnTo>
                <a:lnTo>
                  <a:pt x="2164" y="199"/>
                </a:lnTo>
                <a:lnTo>
                  <a:pt x="2165" y="203"/>
                </a:lnTo>
                <a:lnTo>
                  <a:pt x="2166" y="205"/>
                </a:lnTo>
                <a:lnTo>
                  <a:pt x="2167" y="206"/>
                </a:lnTo>
                <a:lnTo>
                  <a:pt x="2169" y="208"/>
                </a:lnTo>
                <a:lnTo>
                  <a:pt x="2171" y="210"/>
                </a:lnTo>
                <a:lnTo>
                  <a:pt x="2174" y="211"/>
                </a:lnTo>
                <a:lnTo>
                  <a:pt x="2177" y="212"/>
                </a:lnTo>
                <a:lnTo>
                  <a:pt x="2181" y="212"/>
                </a:lnTo>
                <a:lnTo>
                  <a:pt x="2188" y="211"/>
                </a:lnTo>
                <a:lnTo>
                  <a:pt x="2193" y="210"/>
                </a:lnTo>
                <a:lnTo>
                  <a:pt x="2201" y="247"/>
                </a:lnTo>
                <a:lnTo>
                  <a:pt x="2190" y="250"/>
                </a:lnTo>
                <a:lnTo>
                  <a:pt x="2183" y="251"/>
                </a:lnTo>
                <a:lnTo>
                  <a:pt x="2174" y="252"/>
                </a:lnTo>
                <a:lnTo>
                  <a:pt x="2168" y="252"/>
                </a:lnTo>
                <a:lnTo>
                  <a:pt x="2161" y="251"/>
                </a:lnTo>
                <a:lnTo>
                  <a:pt x="2156" y="250"/>
                </a:lnTo>
                <a:lnTo>
                  <a:pt x="2150" y="249"/>
                </a:lnTo>
                <a:lnTo>
                  <a:pt x="2145" y="248"/>
                </a:lnTo>
                <a:lnTo>
                  <a:pt x="2140" y="245"/>
                </a:lnTo>
                <a:lnTo>
                  <a:pt x="2135" y="243"/>
                </a:lnTo>
                <a:lnTo>
                  <a:pt x="2131" y="240"/>
                </a:lnTo>
                <a:lnTo>
                  <a:pt x="2127" y="237"/>
                </a:lnTo>
                <a:lnTo>
                  <a:pt x="2124" y="233"/>
                </a:lnTo>
                <a:lnTo>
                  <a:pt x="2121" y="229"/>
                </a:lnTo>
                <a:lnTo>
                  <a:pt x="2119" y="224"/>
                </a:lnTo>
                <a:lnTo>
                  <a:pt x="2117" y="219"/>
                </a:lnTo>
                <a:lnTo>
                  <a:pt x="2116" y="213"/>
                </a:lnTo>
                <a:lnTo>
                  <a:pt x="2115" y="208"/>
                </a:lnTo>
                <a:lnTo>
                  <a:pt x="2115" y="201"/>
                </a:lnTo>
                <a:lnTo>
                  <a:pt x="2115" y="109"/>
                </a:lnTo>
                <a:lnTo>
                  <a:pt x="2091" y="109"/>
                </a:lnTo>
                <a:lnTo>
                  <a:pt x="2091" y="72"/>
                </a:lnTo>
                <a:lnTo>
                  <a:pt x="2115" y="72"/>
                </a:lnTo>
                <a:lnTo>
                  <a:pt x="2115" y="30"/>
                </a:lnTo>
                <a:lnTo>
                  <a:pt x="2164" y="30"/>
                </a:lnTo>
                <a:lnTo>
                  <a:pt x="2164" y="72"/>
                </a:lnTo>
                <a:lnTo>
                  <a:pt x="2197" y="72"/>
                </a:lnTo>
                <a:close/>
                <a:moveTo>
                  <a:pt x="2304" y="253"/>
                </a:moveTo>
                <a:lnTo>
                  <a:pt x="2291" y="252"/>
                </a:lnTo>
                <a:lnTo>
                  <a:pt x="2285" y="251"/>
                </a:lnTo>
                <a:lnTo>
                  <a:pt x="2279" y="250"/>
                </a:lnTo>
                <a:lnTo>
                  <a:pt x="2268" y="246"/>
                </a:lnTo>
                <a:lnTo>
                  <a:pt x="2263" y="244"/>
                </a:lnTo>
                <a:lnTo>
                  <a:pt x="2258" y="241"/>
                </a:lnTo>
                <a:lnTo>
                  <a:pt x="2249" y="235"/>
                </a:lnTo>
                <a:lnTo>
                  <a:pt x="2245" y="231"/>
                </a:lnTo>
                <a:lnTo>
                  <a:pt x="2241" y="227"/>
                </a:lnTo>
                <a:lnTo>
                  <a:pt x="2234" y="219"/>
                </a:lnTo>
                <a:lnTo>
                  <a:pt x="2231" y="214"/>
                </a:lnTo>
                <a:lnTo>
                  <a:pt x="2228" y="209"/>
                </a:lnTo>
                <a:lnTo>
                  <a:pt x="2223" y="198"/>
                </a:lnTo>
                <a:lnTo>
                  <a:pt x="2221" y="193"/>
                </a:lnTo>
                <a:lnTo>
                  <a:pt x="2220" y="187"/>
                </a:lnTo>
                <a:lnTo>
                  <a:pt x="2219" y="181"/>
                </a:lnTo>
                <a:lnTo>
                  <a:pt x="2218" y="175"/>
                </a:lnTo>
                <a:lnTo>
                  <a:pt x="2218" y="168"/>
                </a:lnTo>
                <a:lnTo>
                  <a:pt x="2217" y="161"/>
                </a:lnTo>
                <a:lnTo>
                  <a:pt x="2218" y="155"/>
                </a:lnTo>
                <a:lnTo>
                  <a:pt x="2218" y="148"/>
                </a:lnTo>
                <a:lnTo>
                  <a:pt x="2219" y="142"/>
                </a:lnTo>
                <a:lnTo>
                  <a:pt x="2220" y="136"/>
                </a:lnTo>
                <a:lnTo>
                  <a:pt x="2223" y="124"/>
                </a:lnTo>
                <a:lnTo>
                  <a:pt x="2225" y="119"/>
                </a:lnTo>
                <a:lnTo>
                  <a:pt x="2228" y="114"/>
                </a:lnTo>
                <a:lnTo>
                  <a:pt x="2234" y="104"/>
                </a:lnTo>
                <a:lnTo>
                  <a:pt x="2237" y="99"/>
                </a:lnTo>
                <a:lnTo>
                  <a:pt x="2241" y="95"/>
                </a:lnTo>
                <a:lnTo>
                  <a:pt x="2245" y="91"/>
                </a:lnTo>
                <a:lnTo>
                  <a:pt x="2249" y="88"/>
                </a:lnTo>
                <a:lnTo>
                  <a:pt x="2253" y="85"/>
                </a:lnTo>
                <a:lnTo>
                  <a:pt x="2258" y="82"/>
                </a:lnTo>
                <a:lnTo>
                  <a:pt x="2263" y="79"/>
                </a:lnTo>
                <a:lnTo>
                  <a:pt x="2268" y="77"/>
                </a:lnTo>
                <a:lnTo>
                  <a:pt x="2274" y="75"/>
                </a:lnTo>
                <a:lnTo>
                  <a:pt x="2279" y="73"/>
                </a:lnTo>
                <a:lnTo>
                  <a:pt x="2285" y="72"/>
                </a:lnTo>
                <a:lnTo>
                  <a:pt x="2291" y="71"/>
                </a:lnTo>
                <a:lnTo>
                  <a:pt x="2304" y="70"/>
                </a:lnTo>
                <a:lnTo>
                  <a:pt x="2317" y="71"/>
                </a:lnTo>
                <a:lnTo>
                  <a:pt x="2323" y="72"/>
                </a:lnTo>
                <a:lnTo>
                  <a:pt x="2329" y="73"/>
                </a:lnTo>
                <a:lnTo>
                  <a:pt x="2340" y="77"/>
                </a:lnTo>
                <a:lnTo>
                  <a:pt x="2346" y="79"/>
                </a:lnTo>
                <a:lnTo>
                  <a:pt x="2351" y="82"/>
                </a:lnTo>
                <a:lnTo>
                  <a:pt x="2360" y="88"/>
                </a:lnTo>
                <a:lnTo>
                  <a:pt x="2364" y="91"/>
                </a:lnTo>
                <a:lnTo>
                  <a:pt x="2368" y="95"/>
                </a:lnTo>
                <a:lnTo>
                  <a:pt x="2375" y="104"/>
                </a:lnTo>
                <a:lnTo>
                  <a:pt x="2378" y="109"/>
                </a:lnTo>
                <a:lnTo>
                  <a:pt x="2381" y="114"/>
                </a:lnTo>
                <a:lnTo>
                  <a:pt x="2385" y="124"/>
                </a:lnTo>
                <a:lnTo>
                  <a:pt x="2387" y="130"/>
                </a:lnTo>
                <a:lnTo>
                  <a:pt x="2389" y="136"/>
                </a:lnTo>
                <a:lnTo>
                  <a:pt x="2390" y="142"/>
                </a:lnTo>
                <a:lnTo>
                  <a:pt x="2391" y="148"/>
                </a:lnTo>
                <a:lnTo>
                  <a:pt x="2391" y="155"/>
                </a:lnTo>
                <a:lnTo>
                  <a:pt x="2391" y="161"/>
                </a:lnTo>
                <a:lnTo>
                  <a:pt x="2391" y="168"/>
                </a:lnTo>
                <a:lnTo>
                  <a:pt x="2391" y="175"/>
                </a:lnTo>
                <a:lnTo>
                  <a:pt x="2390" y="181"/>
                </a:lnTo>
                <a:lnTo>
                  <a:pt x="2389" y="187"/>
                </a:lnTo>
                <a:lnTo>
                  <a:pt x="2385" y="198"/>
                </a:lnTo>
                <a:lnTo>
                  <a:pt x="2383" y="204"/>
                </a:lnTo>
                <a:lnTo>
                  <a:pt x="2381" y="209"/>
                </a:lnTo>
                <a:lnTo>
                  <a:pt x="2375" y="219"/>
                </a:lnTo>
                <a:lnTo>
                  <a:pt x="2372" y="223"/>
                </a:lnTo>
                <a:lnTo>
                  <a:pt x="2368" y="227"/>
                </a:lnTo>
                <a:lnTo>
                  <a:pt x="2364" y="231"/>
                </a:lnTo>
                <a:lnTo>
                  <a:pt x="2360" y="235"/>
                </a:lnTo>
                <a:lnTo>
                  <a:pt x="2355" y="238"/>
                </a:lnTo>
                <a:lnTo>
                  <a:pt x="2351" y="241"/>
                </a:lnTo>
                <a:lnTo>
                  <a:pt x="2346" y="244"/>
                </a:lnTo>
                <a:lnTo>
                  <a:pt x="2340" y="246"/>
                </a:lnTo>
                <a:lnTo>
                  <a:pt x="2335" y="248"/>
                </a:lnTo>
                <a:lnTo>
                  <a:pt x="2329" y="250"/>
                </a:lnTo>
                <a:lnTo>
                  <a:pt x="2323" y="251"/>
                </a:lnTo>
                <a:lnTo>
                  <a:pt x="2317" y="252"/>
                </a:lnTo>
                <a:lnTo>
                  <a:pt x="2304" y="253"/>
                </a:lnTo>
                <a:close/>
                <a:moveTo>
                  <a:pt x="2305" y="215"/>
                </a:moveTo>
                <a:lnTo>
                  <a:pt x="2309" y="214"/>
                </a:lnTo>
                <a:lnTo>
                  <a:pt x="2313" y="214"/>
                </a:lnTo>
                <a:lnTo>
                  <a:pt x="2317" y="212"/>
                </a:lnTo>
                <a:lnTo>
                  <a:pt x="2321" y="211"/>
                </a:lnTo>
                <a:lnTo>
                  <a:pt x="2324" y="209"/>
                </a:lnTo>
                <a:lnTo>
                  <a:pt x="2327" y="206"/>
                </a:lnTo>
                <a:lnTo>
                  <a:pt x="2330" y="203"/>
                </a:lnTo>
                <a:lnTo>
                  <a:pt x="2332" y="199"/>
                </a:lnTo>
                <a:lnTo>
                  <a:pt x="2334" y="195"/>
                </a:lnTo>
                <a:lnTo>
                  <a:pt x="2336" y="191"/>
                </a:lnTo>
                <a:lnTo>
                  <a:pt x="2338" y="187"/>
                </a:lnTo>
                <a:lnTo>
                  <a:pt x="2339" y="182"/>
                </a:lnTo>
                <a:lnTo>
                  <a:pt x="2341" y="172"/>
                </a:lnTo>
                <a:lnTo>
                  <a:pt x="2341" y="167"/>
                </a:lnTo>
                <a:lnTo>
                  <a:pt x="2342" y="161"/>
                </a:lnTo>
                <a:lnTo>
                  <a:pt x="2341" y="150"/>
                </a:lnTo>
                <a:lnTo>
                  <a:pt x="2339" y="140"/>
                </a:lnTo>
                <a:lnTo>
                  <a:pt x="2338" y="135"/>
                </a:lnTo>
                <a:lnTo>
                  <a:pt x="2336" y="131"/>
                </a:lnTo>
                <a:lnTo>
                  <a:pt x="2332" y="123"/>
                </a:lnTo>
                <a:lnTo>
                  <a:pt x="2330" y="119"/>
                </a:lnTo>
                <a:lnTo>
                  <a:pt x="2327" y="116"/>
                </a:lnTo>
                <a:lnTo>
                  <a:pt x="2324" y="113"/>
                </a:lnTo>
                <a:lnTo>
                  <a:pt x="2321" y="111"/>
                </a:lnTo>
                <a:lnTo>
                  <a:pt x="2317" y="110"/>
                </a:lnTo>
                <a:lnTo>
                  <a:pt x="2313" y="108"/>
                </a:lnTo>
                <a:lnTo>
                  <a:pt x="2309" y="108"/>
                </a:lnTo>
                <a:lnTo>
                  <a:pt x="2305" y="107"/>
                </a:lnTo>
                <a:lnTo>
                  <a:pt x="2300" y="108"/>
                </a:lnTo>
                <a:lnTo>
                  <a:pt x="2296" y="108"/>
                </a:lnTo>
                <a:lnTo>
                  <a:pt x="2292" y="110"/>
                </a:lnTo>
                <a:lnTo>
                  <a:pt x="2288" y="111"/>
                </a:lnTo>
                <a:lnTo>
                  <a:pt x="2285" y="113"/>
                </a:lnTo>
                <a:lnTo>
                  <a:pt x="2282" y="116"/>
                </a:lnTo>
                <a:lnTo>
                  <a:pt x="2279" y="119"/>
                </a:lnTo>
                <a:lnTo>
                  <a:pt x="2277" y="123"/>
                </a:lnTo>
                <a:lnTo>
                  <a:pt x="2272" y="131"/>
                </a:lnTo>
                <a:lnTo>
                  <a:pt x="2271" y="135"/>
                </a:lnTo>
                <a:lnTo>
                  <a:pt x="2270" y="140"/>
                </a:lnTo>
                <a:lnTo>
                  <a:pt x="2269" y="145"/>
                </a:lnTo>
                <a:lnTo>
                  <a:pt x="2268" y="150"/>
                </a:lnTo>
                <a:lnTo>
                  <a:pt x="2267" y="155"/>
                </a:lnTo>
                <a:lnTo>
                  <a:pt x="2267" y="161"/>
                </a:lnTo>
                <a:lnTo>
                  <a:pt x="2268" y="172"/>
                </a:lnTo>
                <a:lnTo>
                  <a:pt x="2270" y="182"/>
                </a:lnTo>
                <a:lnTo>
                  <a:pt x="2271" y="187"/>
                </a:lnTo>
                <a:lnTo>
                  <a:pt x="2272" y="191"/>
                </a:lnTo>
                <a:lnTo>
                  <a:pt x="2274" y="195"/>
                </a:lnTo>
                <a:lnTo>
                  <a:pt x="2277" y="199"/>
                </a:lnTo>
                <a:lnTo>
                  <a:pt x="2279" y="203"/>
                </a:lnTo>
                <a:lnTo>
                  <a:pt x="2282" y="206"/>
                </a:lnTo>
                <a:lnTo>
                  <a:pt x="2285" y="209"/>
                </a:lnTo>
                <a:lnTo>
                  <a:pt x="2288" y="211"/>
                </a:lnTo>
                <a:lnTo>
                  <a:pt x="2292" y="212"/>
                </a:lnTo>
                <a:lnTo>
                  <a:pt x="2296" y="214"/>
                </a:lnTo>
                <a:lnTo>
                  <a:pt x="2300" y="214"/>
                </a:lnTo>
                <a:lnTo>
                  <a:pt x="2305" y="215"/>
                </a:lnTo>
                <a:close/>
                <a:moveTo>
                  <a:pt x="2539" y="172"/>
                </a:moveTo>
                <a:lnTo>
                  <a:pt x="2430" y="172"/>
                </a:lnTo>
                <a:lnTo>
                  <a:pt x="2430" y="133"/>
                </a:lnTo>
                <a:lnTo>
                  <a:pt x="2539" y="133"/>
                </a:lnTo>
                <a:lnTo>
                  <a:pt x="2539" y="172"/>
                </a:lnTo>
                <a:close/>
                <a:moveTo>
                  <a:pt x="2603" y="315"/>
                </a:moveTo>
                <a:lnTo>
                  <a:pt x="2594" y="315"/>
                </a:lnTo>
                <a:lnTo>
                  <a:pt x="2586" y="314"/>
                </a:lnTo>
                <a:lnTo>
                  <a:pt x="2579" y="312"/>
                </a:lnTo>
                <a:lnTo>
                  <a:pt x="2573" y="310"/>
                </a:lnTo>
                <a:lnTo>
                  <a:pt x="2584" y="274"/>
                </a:lnTo>
                <a:lnTo>
                  <a:pt x="2590" y="275"/>
                </a:lnTo>
                <a:lnTo>
                  <a:pt x="2596" y="276"/>
                </a:lnTo>
                <a:lnTo>
                  <a:pt x="2601" y="276"/>
                </a:lnTo>
                <a:lnTo>
                  <a:pt x="2606" y="276"/>
                </a:lnTo>
                <a:lnTo>
                  <a:pt x="2608" y="275"/>
                </a:lnTo>
                <a:lnTo>
                  <a:pt x="2610" y="274"/>
                </a:lnTo>
                <a:lnTo>
                  <a:pt x="2614" y="271"/>
                </a:lnTo>
                <a:lnTo>
                  <a:pt x="2617" y="267"/>
                </a:lnTo>
                <a:lnTo>
                  <a:pt x="2620" y="262"/>
                </a:lnTo>
                <a:lnTo>
                  <a:pt x="2623" y="254"/>
                </a:lnTo>
                <a:lnTo>
                  <a:pt x="2559" y="72"/>
                </a:lnTo>
                <a:lnTo>
                  <a:pt x="2611" y="72"/>
                </a:lnTo>
                <a:lnTo>
                  <a:pt x="2647" y="202"/>
                </a:lnTo>
                <a:lnTo>
                  <a:pt x="2686" y="72"/>
                </a:lnTo>
                <a:lnTo>
                  <a:pt x="2738" y="72"/>
                </a:lnTo>
                <a:lnTo>
                  <a:pt x="2669" y="268"/>
                </a:lnTo>
                <a:lnTo>
                  <a:pt x="2665" y="278"/>
                </a:lnTo>
                <a:lnTo>
                  <a:pt x="2663" y="283"/>
                </a:lnTo>
                <a:lnTo>
                  <a:pt x="2660" y="287"/>
                </a:lnTo>
                <a:lnTo>
                  <a:pt x="2654" y="296"/>
                </a:lnTo>
                <a:lnTo>
                  <a:pt x="2646" y="302"/>
                </a:lnTo>
                <a:lnTo>
                  <a:pt x="2642" y="306"/>
                </a:lnTo>
                <a:lnTo>
                  <a:pt x="2638" y="308"/>
                </a:lnTo>
                <a:lnTo>
                  <a:pt x="2633" y="310"/>
                </a:lnTo>
                <a:lnTo>
                  <a:pt x="2628" y="312"/>
                </a:lnTo>
                <a:lnTo>
                  <a:pt x="2622" y="314"/>
                </a:lnTo>
                <a:lnTo>
                  <a:pt x="2616" y="315"/>
                </a:lnTo>
                <a:lnTo>
                  <a:pt x="2610" y="315"/>
                </a:lnTo>
                <a:lnTo>
                  <a:pt x="2603" y="315"/>
                </a:lnTo>
                <a:close/>
                <a:moveTo>
                  <a:pt x="2812" y="249"/>
                </a:moveTo>
                <a:lnTo>
                  <a:pt x="2763" y="249"/>
                </a:lnTo>
                <a:lnTo>
                  <a:pt x="2763" y="13"/>
                </a:lnTo>
                <a:lnTo>
                  <a:pt x="2812" y="13"/>
                </a:lnTo>
                <a:lnTo>
                  <a:pt x="2812" y="249"/>
                </a:lnTo>
                <a:close/>
                <a:moveTo>
                  <a:pt x="2877" y="50"/>
                </a:moveTo>
                <a:lnTo>
                  <a:pt x="2872" y="49"/>
                </a:lnTo>
                <a:lnTo>
                  <a:pt x="2867" y="48"/>
                </a:lnTo>
                <a:lnTo>
                  <a:pt x="2863" y="45"/>
                </a:lnTo>
                <a:lnTo>
                  <a:pt x="2859" y="42"/>
                </a:lnTo>
                <a:lnTo>
                  <a:pt x="2855" y="38"/>
                </a:lnTo>
                <a:lnTo>
                  <a:pt x="2853" y="34"/>
                </a:lnTo>
                <a:lnTo>
                  <a:pt x="2851" y="30"/>
                </a:lnTo>
                <a:lnTo>
                  <a:pt x="2851" y="25"/>
                </a:lnTo>
                <a:lnTo>
                  <a:pt x="2851" y="20"/>
                </a:lnTo>
                <a:lnTo>
                  <a:pt x="2853" y="15"/>
                </a:lnTo>
                <a:lnTo>
                  <a:pt x="2855" y="11"/>
                </a:lnTo>
                <a:lnTo>
                  <a:pt x="2859" y="7"/>
                </a:lnTo>
                <a:lnTo>
                  <a:pt x="2863" y="4"/>
                </a:lnTo>
                <a:lnTo>
                  <a:pt x="2867" y="2"/>
                </a:lnTo>
                <a:lnTo>
                  <a:pt x="2872" y="0"/>
                </a:lnTo>
                <a:lnTo>
                  <a:pt x="2877" y="0"/>
                </a:lnTo>
                <a:lnTo>
                  <a:pt x="2883" y="0"/>
                </a:lnTo>
                <a:lnTo>
                  <a:pt x="2887" y="2"/>
                </a:lnTo>
                <a:lnTo>
                  <a:pt x="2892" y="4"/>
                </a:lnTo>
                <a:lnTo>
                  <a:pt x="2896" y="7"/>
                </a:lnTo>
                <a:lnTo>
                  <a:pt x="2900" y="11"/>
                </a:lnTo>
                <a:lnTo>
                  <a:pt x="2902" y="15"/>
                </a:lnTo>
                <a:lnTo>
                  <a:pt x="2903" y="20"/>
                </a:lnTo>
                <a:lnTo>
                  <a:pt x="2904" y="25"/>
                </a:lnTo>
                <a:lnTo>
                  <a:pt x="2903" y="30"/>
                </a:lnTo>
                <a:lnTo>
                  <a:pt x="2902" y="34"/>
                </a:lnTo>
                <a:lnTo>
                  <a:pt x="2900" y="38"/>
                </a:lnTo>
                <a:lnTo>
                  <a:pt x="2896" y="42"/>
                </a:lnTo>
                <a:lnTo>
                  <a:pt x="2892" y="45"/>
                </a:lnTo>
                <a:lnTo>
                  <a:pt x="2887" y="48"/>
                </a:lnTo>
                <a:lnTo>
                  <a:pt x="2883" y="49"/>
                </a:lnTo>
                <a:lnTo>
                  <a:pt x="2877" y="50"/>
                </a:lnTo>
                <a:close/>
                <a:moveTo>
                  <a:pt x="2853" y="72"/>
                </a:moveTo>
                <a:lnTo>
                  <a:pt x="2902" y="72"/>
                </a:lnTo>
                <a:lnTo>
                  <a:pt x="2902" y="249"/>
                </a:lnTo>
                <a:lnTo>
                  <a:pt x="2853" y="249"/>
                </a:lnTo>
                <a:lnTo>
                  <a:pt x="2853" y="72"/>
                </a:lnTo>
                <a:close/>
                <a:moveTo>
                  <a:pt x="3023" y="253"/>
                </a:moveTo>
                <a:lnTo>
                  <a:pt x="3010" y="252"/>
                </a:lnTo>
                <a:lnTo>
                  <a:pt x="3003" y="251"/>
                </a:lnTo>
                <a:lnTo>
                  <a:pt x="2998" y="250"/>
                </a:lnTo>
                <a:lnTo>
                  <a:pt x="2986" y="246"/>
                </a:lnTo>
                <a:lnTo>
                  <a:pt x="2980" y="244"/>
                </a:lnTo>
                <a:lnTo>
                  <a:pt x="2975" y="241"/>
                </a:lnTo>
                <a:lnTo>
                  <a:pt x="2966" y="235"/>
                </a:lnTo>
                <a:lnTo>
                  <a:pt x="2962" y="231"/>
                </a:lnTo>
                <a:lnTo>
                  <a:pt x="2958" y="227"/>
                </a:lnTo>
                <a:lnTo>
                  <a:pt x="2951" y="219"/>
                </a:lnTo>
                <a:lnTo>
                  <a:pt x="2948" y="214"/>
                </a:lnTo>
                <a:lnTo>
                  <a:pt x="2945" y="209"/>
                </a:lnTo>
                <a:lnTo>
                  <a:pt x="2940" y="198"/>
                </a:lnTo>
                <a:lnTo>
                  <a:pt x="2939" y="193"/>
                </a:lnTo>
                <a:lnTo>
                  <a:pt x="2937" y="187"/>
                </a:lnTo>
                <a:lnTo>
                  <a:pt x="2936" y="181"/>
                </a:lnTo>
                <a:lnTo>
                  <a:pt x="2935" y="175"/>
                </a:lnTo>
                <a:lnTo>
                  <a:pt x="2935" y="168"/>
                </a:lnTo>
                <a:lnTo>
                  <a:pt x="2935" y="161"/>
                </a:lnTo>
                <a:lnTo>
                  <a:pt x="2935" y="155"/>
                </a:lnTo>
                <a:lnTo>
                  <a:pt x="2935" y="148"/>
                </a:lnTo>
                <a:lnTo>
                  <a:pt x="2936" y="142"/>
                </a:lnTo>
                <a:lnTo>
                  <a:pt x="2937" y="136"/>
                </a:lnTo>
                <a:lnTo>
                  <a:pt x="2940" y="124"/>
                </a:lnTo>
                <a:lnTo>
                  <a:pt x="2943" y="119"/>
                </a:lnTo>
                <a:lnTo>
                  <a:pt x="2945" y="114"/>
                </a:lnTo>
                <a:lnTo>
                  <a:pt x="2951" y="104"/>
                </a:lnTo>
                <a:lnTo>
                  <a:pt x="2954" y="99"/>
                </a:lnTo>
                <a:lnTo>
                  <a:pt x="2958" y="95"/>
                </a:lnTo>
                <a:lnTo>
                  <a:pt x="2962" y="91"/>
                </a:lnTo>
                <a:lnTo>
                  <a:pt x="2966" y="88"/>
                </a:lnTo>
                <a:lnTo>
                  <a:pt x="2970" y="85"/>
                </a:lnTo>
                <a:lnTo>
                  <a:pt x="2975" y="82"/>
                </a:lnTo>
                <a:lnTo>
                  <a:pt x="2980" y="79"/>
                </a:lnTo>
                <a:lnTo>
                  <a:pt x="2986" y="77"/>
                </a:lnTo>
                <a:lnTo>
                  <a:pt x="2992" y="75"/>
                </a:lnTo>
                <a:lnTo>
                  <a:pt x="2998" y="73"/>
                </a:lnTo>
                <a:lnTo>
                  <a:pt x="3003" y="72"/>
                </a:lnTo>
                <a:lnTo>
                  <a:pt x="3010" y="71"/>
                </a:lnTo>
                <a:lnTo>
                  <a:pt x="3023" y="70"/>
                </a:lnTo>
                <a:lnTo>
                  <a:pt x="3035" y="71"/>
                </a:lnTo>
                <a:lnTo>
                  <a:pt x="3042" y="72"/>
                </a:lnTo>
                <a:lnTo>
                  <a:pt x="3047" y="73"/>
                </a:lnTo>
                <a:lnTo>
                  <a:pt x="3059" y="77"/>
                </a:lnTo>
                <a:lnTo>
                  <a:pt x="3064" y="79"/>
                </a:lnTo>
                <a:lnTo>
                  <a:pt x="3069" y="82"/>
                </a:lnTo>
                <a:lnTo>
                  <a:pt x="3078" y="88"/>
                </a:lnTo>
                <a:lnTo>
                  <a:pt x="3082" y="91"/>
                </a:lnTo>
                <a:lnTo>
                  <a:pt x="3086" y="95"/>
                </a:lnTo>
                <a:lnTo>
                  <a:pt x="3093" y="104"/>
                </a:lnTo>
                <a:lnTo>
                  <a:pt x="3096" y="109"/>
                </a:lnTo>
                <a:lnTo>
                  <a:pt x="3099" y="114"/>
                </a:lnTo>
                <a:lnTo>
                  <a:pt x="3104" y="124"/>
                </a:lnTo>
                <a:lnTo>
                  <a:pt x="3105" y="130"/>
                </a:lnTo>
                <a:lnTo>
                  <a:pt x="3107" y="136"/>
                </a:lnTo>
                <a:lnTo>
                  <a:pt x="3108" y="142"/>
                </a:lnTo>
                <a:lnTo>
                  <a:pt x="3109" y="148"/>
                </a:lnTo>
                <a:lnTo>
                  <a:pt x="3109" y="155"/>
                </a:lnTo>
                <a:lnTo>
                  <a:pt x="3109" y="161"/>
                </a:lnTo>
                <a:lnTo>
                  <a:pt x="3109" y="168"/>
                </a:lnTo>
                <a:lnTo>
                  <a:pt x="3109" y="175"/>
                </a:lnTo>
                <a:lnTo>
                  <a:pt x="3108" y="181"/>
                </a:lnTo>
                <a:lnTo>
                  <a:pt x="3107" y="187"/>
                </a:lnTo>
                <a:lnTo>
                  <a:pt x="3104" y="198"/>
                </a:lnTo>
                <a:lnTo>
                  <a:pt x="3101" y="204"/>
                </a:lnTo>
                <a:lnTo>
                  <a:pt x="3099" y="209"/>
                </a:lnTo>
                <a:lnTo>
                  <a:pt x="3093" y="219"/>
                </a:lnTo>
                <a:lnTo>
                  <a:pt x="3090" y="223"/>
                </a:lnTo>
                <a:lnTo>
                  <a:pt x="3086" y="227"/>
                </a:lnTo>
                <a:lnTo>
                  <a:pt x="3082" y="231"/>
                </a:lnTo>
                <a:lnTo>
                  <a:pt x="3078" y="235"/>
                </a:lnTo>
                <a:lnTo>
                  <a:pt x="3074" y="238"/>
                </a:lnTo>
                <a:lnTo>
                  <a:pt x="3069" y="241"/>
                </a:lnTo>
                <a:lnTo>
                  <a:pt x="3064" y="244"/>
                </a:lnTo>
                <a:lnTo>
                  <a:pt x="3059" y="246"/>
                </a:lnTo>
                <a:lnTo>
                  <a:pt x="3053" y="248"/>
                </a:lnTo>
                <a:lnTo>
                  <a:pt x="3047" y="250"/>
                </a:lnTo>
                <a:lnTo>
                  <a:pt x="3042" y="251"/>
                </a:lnTo>
                <a:lnTo>
                  <a:pt x="3035" y="252"/>
                </a:lnTo>
                <a:lnTo>
                  <a:pt x="3023" y="253"/>
                </a:lnTo>
                <a:close/>
                <a:moveTo>
                  <a:pt x="3023" y="215"/>
                </a:moveTo>
                <a:lnTo>
                  <a:pt x="3027" y="214"/>
                </a:lnTo>
                <a:lnTo>
                  <a:pt x="3031" y="214"/>
                </a:lnTo>
                <a:lnTo>
                  <a:pt x="3035" y="212"/>
                </a:lnTo>
                <a:lnTo>
                  <a:pt x="3039" y="211"/>
                </a:lnTo>
                <a:lnTo>
                  <a:pt x="3042" y="209"/>
                </a:lnTo>
                <a:lnTo>
                  <a:pt x="3045" y="206"/>
                </a:lnTo>
                <a:lnTo>
                  <a:pt x="3048" y="203"/>
                </a:lnTo>
                <a:lnTo>
                  <a:pt x="3050" y="199"/>
                </a:lnTo>
                <a:lnTo>
                  <a:pt x="3052" y="195"/>
                </a:lnTo>
                <a:lnTo>
                  <a:pt x="3054" y="191"/>
                </a:lnTo>
                <a:lnTo>
                  <a:pt x="3056" y="187"/>
                </a:lnTo>
                <a:lnTo>
                  <a:pt x="3057" y="182"/>
                </a:lnTo>
                <a:lnTo>
                  <a:pt x="3059" y="172"/>
                </a:lnTo>
                <a:lnTo>
                  <a:pt x="3060" y="167"/>
                </a:lnTo>
                <a:lnTo>
                  <a:pt x="3060" y="161"/>
                </a:lnTo>
                <a:lnTo>
                  <a:pt x="3059" y="150"/>
                </a:lnTo>
                <a:lnTo>
                  <a:pt x="3057" y="140"/>
                </a:lnTo>
                <a:lnTo>
                  <a:pt x="3056" y="135"/>
                </a:lnTo>
                <a:lnTo>
                  <a:pt x="3054" y="131"/>
                </a:lnTo>
                <a:lnTo>
                  <a:pt x="3050" y="123"/>
                </a:lnTo>
                <a:lnTo>
                  <a:pt x="3048" y="119"/>
                </a:lnTo>
                <a:lnTo>
                  <a:pt x="3045" y="116"/>
                </a:lnTo>
                <a:lnTo>
                  <a:pt x="3042" y="113"/>
                </a:lnTo>
                <a:lnTo>
                  <a:pt x="3039" y="111"/>
                </a:lnTo>
                <a:lnTo>
                  <a:pt x="3035" y="110"/>
                </a:lnTo>
                <a:lnTo>
                  <a:pt x="3031" y="108"/>
                </a:lnTo>
                <a:lnTo>
                  <a:pt x="3027" y="108"/>
                </a:lnTo>
                <a:lnTo>
                  <a:pt x="3023" y="107"/>
                </a:lnTo>
                <a:lnTo>
                  <a:pt x="3018" y="108"/>
                </a:lnTo>
                <a:lnTo>
                  <a:pt x="3014" y="108"/>
                </a:lnTo>
                <a:lnTo>
                  <a:pt x="3010" y="110"/>
                </a:lnTo>
                <a:lnTo>
                  <a:pt x="3006" y="111"/>
                </a:lnTo>
                <a:lnTo>
                  <a:pt x="3003" y="113"/>
                </a:lnTo>
                <a:lnTo>
                  <a:pt x="3000" y="116"/>
                </a:lnTo>
                <a:lnTo>
                  <a:pt x="2997" y="119"/>
                </a:lnTo>
                <a:lnTo>
                  <a:pt x="2995" y="123"/>
                </a:lnTo>
                <a:lnTo>
                  <a:pt x="2991" y="131"/>
                </a:lnTo>
                <a:lnTo>
                  <a:pt x="2989" y="135"/>
                </a:lnTo>
                <a:lnTo>
                  <a:pt x="2988" y="140"/>
                </a:lnTo>
                <a:lnTo>
                  <a:pt x="2987" y="145"/>
                </a:lnTo>
                <a:lnTo>
                  <a:pt x="2986" y="150"/>
                </a:lnTo>
                <a:lnTo>
                  <a:pt x="2986" y="155"/>
                </a:lnTo>
                <a:lnTo>
                  <a:pt x="2985" y="161"/>
                </a:lnTo>
                <a:lnTo>
                  <a:pt x="2986" y="172"/>
                </a:lnTo>
                <a:lnTo>
                  <a:pt x="2988" y="182"/>
                </a:lnTo>
                <a:lnTo>
                  <a:pt x="2989" y="187"/>
                </a:lnTo>
                <a:lnTo>
                  <a:pt x="2991" y="191"/>
                </a:lnTo>
                <a:lnTo>
                  <a:pt x="2993" y="195"/>
                </a:lnTo>
                <a:lnTo>
                  <a:pt x="2995" y="199"/>
                </a:lnTo>
                <a:lnTo>
                  <a:pt x="2997" y="203"/>
                </a:lnTo>
                <a:lnTo>
                  <a:pt x="3000" y="206"/>
                </a:lnTo>
                <a:lnTo>
                  <a:pt x="3003" y="209"/>
                </a:lnTo>
                <a:lnTo>
                  <a:pt x="3006" y="211"/>
                </a:lnTo>
                <a:lnTo>
                  <a:pt x="3010" y="212"/>
                </a:lnTo>
                <a:lnTo>
                  <a:pt x="3014" y="214"/>
                </a:lnTo>
                <a:lnTo>
                  <a:pt x="3018" y="214"/>
                </a:lnTo>
                <a:lnTo>
                  <a:pt x="3023" y="215"/>
                </a:lnTo>
                <a:close/>
                <a:moveTo>
                  <a:pt x="3142" y="315"/>
                </a:moveTo>
                <a:lnTo>
                  <a:pt x="3142" y="72"/>
                </a:lnTo>
                <a:lnTo>
                  <a:pt x="3191" y="72"/>
                </a:lnTo>
                <a:lnTo>
                  <a:pt x="3191" y="102"/>
                </a:lnTo>
                <a:lnTo>
                  <a:pt x="3197" y="95"/>
                </a:lnTo>
                <a:lnTo>
                  <a:pt x="3202" y="87"/>
                </a:lnTo>
                <a:lnTo>
                  <a:pt x="3206" y="84"/>
                </a:lnTo>
                <a:lnTo>
                  <a:pt x="3209" y="81"/>
                </a:lnTo>
                <a:lnTo>
                  <a:pt x="3214" y="78"/>
                </a:lnTo>
                <a:lnTo>
                  <a:pt x="3218" y="75"/>
                </a:lnTo>
                <a:lnTo>
                  <a:pt x="3224" y="73"/>
                </a:lnTo>
                <a:lnTo>
                  <a:pt x="3227" y="72"/>
                </a:lnTo>
                <a:lnTo>
                  <a:pt x="3230" y="71"/>
                </a:lnTo>
                <a:lnTo>
                  <a:pt x="3236" y="70"/>
                </a:lnTo>
                <a:lnTo>
                  <a:pt x="3243" y="70"/>
                </a:lnTo>
                <a:lnTo>
                  <a:pt x="3253" y="71"/>
                </a:lnTo>
                <a:lnTo>
                  <a:pt x="3257" y="71"/>
                </a:lnTo>
                <a:lnTo>
                  <a:pt x="3262" y="73"/>
                </a:lnTo>
                <a:lnTo>
                  <a:pt x="3266" y="74"/>
                </a:lnTo>
                <a:lnTo>
                  <a:pt x="3270" y="76"/>
                </a:lnTo>
                <a:lnTo>
                  <a:pt x="3279" y="80"/>
                </a:lnTo>
                <a:lnTo>
                  <a:pt x="3283" y="83"/>
                </a:lnTo>
                <a:lnTo>
                  <a:pt x="3286" y="86"/>
                </a:lnTo>
                <a:lnTo>
                  <a:pt x="3290" y="89"/>
                </a:lnTo>
                <a:lnTo>
                  <a:pt x="3293" y="93"/>
                </a:lnTo>
                <a:lnTo>
                  <a:pt x="3297" y="97"/>
                </a:lnTo>
                <a:lnTo>
                  <a:pt x="3299" y="101"/>
                </a:lnTo>
                <a:lnTo>
                  <a:pt x="3302" y="106"/>
                </a:lnTo>
                <a:lnTo>
                  <a:pt x="3305" y="110"/>
                </a:lnTo>
                <a:lnTo>
                  <a:pt x="3307" y="116"/>
                </a:lnTo>
                <a:lnTo>
                  <a:pt x="3309" y="121"/>
                </a:lnTo>
                <a:lnTo>
                  <a:pt x="3311" y="127"/>
                </a:lnTo>
                <a:lnTo>
                  <a:pt x="3312" y="133"/>
                </a:lnTo>
                <a:lnTo>
                  <a:pt x="3313" y="140"/>
                </a:lnTo>
                <a:lnTo>
                  <a:pt x="3314" y="146"/>
                </a:lnTo>
                <a:lnTo>
                  <a:pt x="3314" y="154"/>
                </a:lnTo>
                <a:lnTo>
                  <a:pt x="3315" y="161"/>
                </a:lnTo>
                <a:lnTo>
                  <a:pt x="3314" y="175"/>
                </a:lnTo>
                <a:lnTo>
                  <a:pt x="3312" y="188"/>
                </a:lnTo>
                <a:lnTo>
                  <a:pt x="3311" y="194"/>
                </a:lnTo>
                <a:lnTo>
                  <a:pt x="3309" y="200"/>
                </a:lnTo>
                <a:lnTo>
                  <a:pt x="3307" y="206"/>
                </a:lnTo>
                <a:lnTo>
                  <a:pt x="3305" y="211"/>
                </a:lnTo>
                <a:lnTo>
                  <a:pt x="3303" y="216"/>
                </a:lnTo>
                <a:lnTo>
                  <a:pt x="3300" y="220"/>
                </a:lnTo>
                <a:lnTo>
                  <a:pt x="3297" y="225"/>
                </a:lnTo>
                <a:lnTo>
                  <a:pt x="3294" y="229"/>
                </a:lnTo>
                <a:lnTo>
                  <a:pt x="3287" y="236"/>
                </a:lnTo>
                <a:lnTo>
                  <a:pt x="3283" y="239"/>
                </a:lnTo>
                <a:lnTo>
                  <a:pt x="3279" y="242"/>
                </a:lnTo>
                <a:lnTo>
                  <a:pt x="3271" y="246"/>
                </a:lnTo>
                <a:lnTo>
                  <a:pt x="3267" y="248"/>
                </a:lnTo>
                <a:lnTo>
                  <a:pt x="3262" y="249"/>
                </a:lnTo>
                <a:lnTo>
                  <a:pt x="3253" y="251"/>
                </a:lnTo>
                <a:lnTo>
                  <a:pt x="3243" y="252"/>
                </a:lnTo>
                <a:lnTo>
                  <a:pt x="3236" y="252"/>
                </a:lnTo>
                <a:lnTo>
                  <a:pt x="3230" y="251"/>
                </a:lnTo>
                <a:lnTo>
                  <a:pt x="3224" y="249"/>
                </a:lnTo>
                <a:lnTo>
                  <a:pt x="3219" y="247"/>
                </a:lnTo>
                <a:lnTo>
                  <a:pt x="3214" y="245"/>
                </a:lnTo>
                <a:lnTo>
                  <a:pt x="3210" y="242"/>
                </a:lnTo>
                <a:lnTo>
                  <a:pt x="3208" y="240"/>
                </a:lnTo>
                <a:lnTo>
                  <a:pt x="3206" y="239"/>
                </a:lnTo>
                <a:lnTo>
                  <a:pt x="3203" y="235"/>
                </a:lnTo>
                <a:lnTo>
                  <a:pt x="3200" y="232"/>
                </a:lnTo>
                <a:lnTo>
                  <a:pt x="3197" y="228"/>
                </a:lnTo>
                <a:lnTo>
                  <a:pt x="3193" y="221"/>
                </a:lnTo>
                <a:lnTo>
                  <a:pt x="3191" y="315"/>
                </a:lnTo>
                <a:lnTo>
                  <a:pt x="3142" y="315"/>
                </a:lnTo>
                <a:close/>
                <a:moveTo>
                  <a:pt x="3190" y="161"/>
                </a:moveTo>
                <a:lnTo>
                  <a:pt x="3191" y="172"/>
                </a:lnTo>
                <a:lnTo>
                  <a:pt x="3193" y="182"/>
                </a:lnTo>
                <a:lnTo>
                  <a:pt x="3194" y="187"/>
                </a:lnTo>
                <a:lnTo>
                  <a:pt x="3196" y="191"/>
                </a:lnTo>
                <a:lnTo>
                  <a:pt x="3198" y="195"/>
                </a:lnTo>
                <a:lnTo>
                  <a:pt x="3200" y="199"/>
                </a:lnTo>
                <a:lnTo>
                  <a:pt x="3205" y="205"/>
                </a:lnTo>
                <a:lnTo>
                  <a:pt x="3208" y="207"/>
                </a:lnTo>
                <a:lnTo>
                  <a:pt x="3212" y="209"/>
                </a:lnTo>
                <a:lnTo>
                  <a:pt x="3215" y="211"/>
                </a:lnTo>
                <a:lnTo>
                  <a:pt x="3219" y="212"/>
                </a:lnTo>
                <a:lnTo>
                  <a:pt x="3223" y="213"/>
                </a:lnTo>
                <a:lnTo>
                  <a:pt x="3227" y="213"/>
                </a:lnTo>
                <a:lnTo>
                  <a:pt x="3232" y="213"/>
                </a:lnTo>
                <a:lnTo>
                  <a:pt x="3236" y="212"/>
                </a:lnTo>
                <a:lnTo>
                  <a:pt x="3240" y="211"/>
                </a:lnTo>
                <a:lnTo>
                  <a:pt x="3243" y="209"/>
                </a:lnTo>
                <a:lnTo>
                  <a:pt x="3247" y="207"/>
                </a:lnTo>
                <a:lnTo>
                  <a:pt x="3250" y="205"/>
                </a:lnTo>
                <a:lnTo>
                  <a:pt x="3253" y="202"/>
                </a:lnTo>
                <a:lnTo>
                  <a:pt x="3255" y="198"/>
                </a:lnTo>
                <a:lnTo>
                  <a:pt x="3259" y="191"/>
                </a:lnTo>
                <a:lnTo>
                  <a:pt x="3261" y="186"/>
                </a:lnTo>
                <a:lnTo>
                  <a:pt x="3262" y="182"/>
                </a:lnTo>
                <a:lnTo>
                  <a:pt x="3263" y="177"/>
                </a:lnTo>
                <a:lnTo>
                  <a:pt x="3264" y="172"/>
                </a:lnTo>
                <a:lnTo>
                  <a:pt x="3264" y="166"/>
                </a:lnTo>
                <a:lnTo>
                  <a:pt x="3265" y="161"/>
                </a:lnTo>
                <a:lnTo>
                  <a:pt x="3264" y="150"/>
                </a:lnTo>
                <a:lnTo>
                  <a:pt x="3262" y="140"/>
                </a:lnTo>
                <a:lnTo>
                  <a:pt x="3261" y="135"/>
                </a:lnTo>
                <a:lnTo>
                  <a:pt x="3259" y="131"/>
                </a:lnTo>
                <a:lnTo>
                  <a:pt x="3257" y="127"/>
                </a:lnTo>
                <a:lnTo>
                  <a:pt x="3255" y="123"/>
                </a:lnTo>
                <a:lnTo>
                  <a:pt x="3253" y="120"/>
                </a:lnTo>
                <a:lnTo>
                  <a:pt x="3250" y="117"/>
                </a:lnTo>
                <a:lnTo>
                  <a:pt x="3247" y="115"/>
                </a:lnTo>
                <a:lnTo>
                  <a:pt x="3243" y="113"/>
                </a:lnTo>
                <a:lnTo>
                  <a:pt x="3240" y="111"/>
                </a:lnTo>
                <a:lnTo>
                  <a:pt x="3236" y="110"/>
                </a:lnTo>
                <a:lnTo>
                  <a:pt x="3232" y="109"/>
                </a:lnTo>
                <a:lnTo>
                  <a:pt x="3227" y="109"/>
                </a:lnTo>
                <a:lnTo>
                  <a:pt x="3219" y="110"/>
                </a:lnTo>
                <a:lnTo>
                  <a:pt x="3215" y="111"/>
                </a:lnTo>
                <a:lnTo>
                  <a:pt x="3212" y="113"/>
                </a:lnTo>
                <a:lnTo>
                  <a:pt x="3208" y="115"/>
                </a:lnTo>
                <a:lnTo>
                  <a:pt x="3205" y="117"/>
                </a:lnTo>
                <a:lnTo>
                  <a:pt x="3202" y="120"/>
                </a:lnTo>
                <a:lnTo>
                  <a:pt x="3200" y="123"/>
                </a:lnTo>
                <a:lnTo>
                  <a:pt x="3196" y="131"/>
                </a:lnTo>
                <a:lnTo>
                  <a:pt x="3194" y="135"/>
                </a:lnTo>
                <a:lnTo>
                  <a:pt x="3193" y="139"/>
                </a:lnTo>
                <a:lnTo>
                  <a:pt x="3192" y="144"/>
                </a:lnTo>
                <a:lnTo>
                  <a:pt x="3191" y="150"/>
                </a:lnTo>
                <a:lnTo>
                  <a:pt x="3190" y="155"/>
                </a:lnTo>
                <a:lnTo>
                  <a:pt x="3190" y="161"/>
                </a:lnTo>
                <a:close/>
                <a:moveTo>
                  <a:pt x="3373" y="50"/>
                </a:moveTo>
                <a:lnTo>
                  <a:pt x="3368" y="49"/>
                </a:lnTo>
                <a:lnTo>
                  <a:pt x="3363" y="48"/>
                </a:lnTo>
                <a:lnTo>
                  <a:pt x="3358" y="45"/>
                </a:lnTo>
                <a:lnTo>
                  <a:pt x="3354" y="42"/>
                </a:lnTo>
                <a:lnTo>
                  <a:pt x="3351" y="38"/>
                </a:lnTo>
                <a:lnTo>
                  <a:pt x="3348" y="34"/>
                </a:lnTo>
                <a:lnTo>
                  <a:pt x="3347" y="30"/>
                </a:lnTo>
                <a:lnTo>
                  <a:pt x="3346" y="25"/>
                </a:lnTo>
                <a:lnTo>
                  <a:pt x="3347" y="20"/>
                </a:lnTo>
                <a:lnTo>
                  <a:pt x="3348" y="15"/>
                </a:lnTo>
                <a:lnTo>
                  <a:pt x="3351" y="11"/>
                </a:lnTo>
                <a:lnTo>
                  <a:pt x="3354" y="7"/>
                </a:lnTo>
                <a:lnTo>
                  <a:pt x="3358" y="4"/>
                </a:lnTo>
                <a:lnTo>
                  <a:pt x="3363" y="2"/>
                </a:lnTo>
                <a:lnTo>
                  <a:pt x="3368" y="0"/>
                </a:lnTo>
                <a:lnTo>
                  <a:pt x="3373" y="0"/>
                </a:lnTo>
                <a:lnTo>
                  <a:pt x="3378" y="0"/>
                </a:lnTo>
                <a:lnTo>
                  <a:pt x="3383" y="2"/>
                </a:lnTo>
                <a:lnTo>
                  <a:pt x="3387" y="4"/>
                </a:lnTo>
                <a:lnTo>
                  <a:pt x="3392" y="7"/>
                </a:lnTo>
                <a:lnTo>
                  <a:pt x="3395" y="11"/>
                </a:lnTo>
                <a:lnTo>
                  <a:pt x="3397" y="15"/>
                </a:lnTo>
                <a:lnTo>
                  <a:pt x="3399" y="20"/>
                </a:lnTo>
                <a:lnTo>
                  <a:pt x="3399" y="25"/>
                </a:lnTo>
                <a:lnTo>
                  <a:pt x="3399" y="30"/>
                </a:lnTo>
                <a:lnTo>
                  <a:pt x="3397" y="34"/>
                </a:lnTo>
                <a:lnTo>
                  <a:pt x="3395" y="38"/>
                </a:lnTo>
                <a:lnTo>
                  <a:pt x="3392" y="42"/>
                </a:lnTo>
                <a:lnTo>
                  <a:pt x="3387" y="45"/>
                </a:lnTo>
                <a:lnTo>
                  <a:pt x="3383" y="48"/>
                </a:lnTo>
                <a:lnTo>
                  <a:pt x="3378" y="49"/>
                </a:lnTo>
                <a:lnTo>
                  <a:pt x="3373" y="50"/>
                </a:lnTo>
                <a:close/>
                <a:moveTo>
                  <a:pt x="3348" y="72"/>
                </a:moveTo>
                <a:lnTo>
                  <a:pt x="3397" y="72"/>
                </a:lnTo>
                <a:lnTo>
                  <a:pt x="3397" y="249"/>
                </a:lnTo>
                <a:lnTo>
                  <a:pt x="3348" y="249"/>
                </a:lnTo>
                <a:lnTo>
                  <a:pt x="3348" y="72"/>
                </a:lnTo>
                <a:close/>
                <a:moveTo>
                  <a:pt x="3585" y="123"/>
                </a:moveTo>
                <a:lnTo>
                  <a:pt x="3540" y="126"/>
                </a:lnTo>
                <a:lnTo>
                  <a:pt x="3539" y="121"/>
                </a:lnTo>
                <a:lnTo>
                  <a:pt x="3537" y="118"/>
                </a:lnTo>
                <a:lnTo>
                  <a:pt x="3534" y="114"/>
                </a:lnTo>
                <a:lnTo>
                  <a:pt x="3531" y="111"/>
                </a:lnTo>
                <a:lnTo>
                  <a:pt x="3527" y="108"/>
                </a:lnTo>
                <a:lnTo>
                  <a:pt x="3522" y="106"/>
                </a:lnTo>
                <a:lnTo>
                  <a:pt x="3516" y="105"/>
                </a:lnTo>
                <a:lnTo>
                  <a:pt x="3510" y="105"/>
                </a:lnTo>
                <a:lnTo>
                  <a:pt x="3505" y="105"/>
                </a:lnTo>
                <a:lnTo>
                  <a:pt x="3500" y="106"/>
                </a:lnTo>
                <a:lnTo>
                  <a:pt x="3495" y="108"/>
                </a:lnTo>
                <a:lnTo>
                  <a:pt x="3491" y="110"/>
                </a:lnTo>
                <a:lnTo>
                  <a:pt x="3488" y="112"/>
                </a:lnTo>
                <a:lnTo>
                  <a:pt x="3485" y="115"/>
                </a:lnTo>
                <a:lnTo>
                  <a:pt x="3484" y="119"/>
                </a:lnTo>
                <a:lnTo>
                  <a:pt x="3483" y="122"/>
                </a:lnTo>
                <a:lnTo>
                  <a:pt x="3484" y="125"/>
                </a:lnTo>
                <a:lnTo>
                  <a:pt x="3485" y="128"/>
                </a:lnTo>
                <a:lnTo>
                  <a:pt x="3486" y="131"/>
                </a:lnTo>
                <a:lnTo>
                  <a:pt x="3488" y="133"/>
                </a:lnTo>
                <a:lnTo>
                  <a:pt x="3491" y="135"/>
                </a:lnTo>
                <a:lnTo>
                  <a:pt x="3495" y="137"/>
                </a:lnTo>
                <a:lnTo>
                  <a:pt x="3500" y="139"/>
                </a:lnTo>
                <a:lnTo>
                  <a:pt x="3506" y="140"/>
                </a:lnTo>
                <a:lnTo>
                  <a:pt x="3538" y="146"/>
                </a:lnTo>
                <a:lnTo>
                  <a:pt x="3544" y="148"/>
                </a:lnTo>
                <a:lnTo>
                  <a:pt x="3550" y="150"/>
                </a:lnTo>
                <a:lnTo>
                  <a:pt x="3555" y="151"/>
                </a:lnTo>
                <a:lnTo>
                  <a:pt x="3560" y="153"/>
                </a:lnTo>
                <a:lnTo>
                  <a:pt x="3569" y="158"/>
                </a:lnTo>
                <a:lnTo>
                  <a:pt x="3576" y="164"/>
                </a:lnTo>
                <a:lnTo>
                  <a:pt x="3579" y="167"/>
                </a:lnTo>
                <a:lnTo>
                  <a:pt x="3582" y="170"/>
                </a:lnTo>
                <a:lnTo>
                  <a:pt x="3584" y="174"/>
                </a:lnTo>
                <a:lnTo>
                  <a:pt x="3586" y="177"/>
                </a:lnTo>
                <a:lnTo>
                  <a:pt x="3588" y="185"/>
                </a:lnTo>
                <a:lnTo>
                  <a:pt x="3589" y="190"/>
                </a:lnTo>
                <a:lnTo>
                  <a:pt x="3589" y="194"/>
                </a:lnTo>
                <a:lnTo>
                  <a:pt x="3589" y="199"/>
                </a:lnTo>
                <a:lnTo>
                  <a:pt x="3588" y="203"/>
                </a:lnTo>
                <a:lnTo>
                  <a:pt x="3587" y="207"/>
                </a:lnTo>
                <a:lnTo>
                  <a:pt x="3586" y="211"/>
                </a:lnTo>
                <a:lnTo>
                  <a:pt x="3585" y="214"/>
                </a:lnTo>
                <a:lnTo>
                  <a:pt x="3583" y="218"/>
                </a:lnTo>
                <a:lnTo>
                  <a:pt x="3581" y="221"/>
                </a:lnTo>
                <a:lnTo>
                  <a:pt x="3579" y="225"/>
                </a:lnTo>
                <a:lnTo>
                  <a:pt x="3573" y="231"/>
                </a:lnTo>
                <a:lnTo>
                  <a:pt x="3567" y="236"/>
                </a:lnTo>
                <a:lnTo>
                  <a:pt x="3559" y="241"/>
                </a:lnTo>
                <a:lnTo>
                  <a:pt x="3551" y="245"/>
                </a:lnTo>
                <a:lnTo>
                  <a:pt x="3542" y="248"/>
                </a:lnTo>
                <a:lnTo>
                  <a:pt x="3532" y="251"/>
                </a:lnTo>
                <a:lnTo>
                  <a:pt x="3521" y="252"/>
                </a:lnTo>
                <a:lnTo>
                  <a:pt x="3510" y="253"/>
                </a:lnTo>
                <a:lnTo>
                  <a:pt x="3502" y="252"/>
                </a:lnTo>
                <a:lnTo>
                  <a:pt x="3494" y="252"/>
                </a:lnTo>
                <a:lnTo>
                  <a:pt x="3486" y="250"/>
                </a:lnTo>
                <a:lnTo>
                  <a:pt x="3479" y="249"/>
                </a:lnTo>
                <a:lnTo>
                  <a:pt x="3472" y="247"/>
                </a:lnTo>
                <a:lnTo>
                  <a:pt x="3466" y="244"/>
                </a:lnTo>
                <a:lnTo>
                  <a:pt x="3460" y="241"/>
                </a:lnTo>
                <a:lnTo>
                  <a:pt x="3454" y="238"/>
                </a:lnTo>
                <a:lnTo>
                  <a:pt x="3449" y="234"/>
                </a:lnTo>
                <a:lnTo>
                  <a:pt x="3445" y="230"/>
                </a:lnTo>
                <a:lnTo>
                  <a:pt x="3441" y="225"/>
                </a:lnTo>
                <a:lnTo>
                  <a:pt x="3437" y="221"/>
                </a:lnTo>
                <a:lnTo>
                  <a:pt x="3434" y="215"/>
                </a:lnTo>
                <a:lnTo>
                  <a:pt x="3432" y="210"/>
                </a:lnTo>
                <a:lnTo>
                  <a:pt x="3430" y="204"/>
                </a:lnTo>
                <a:lnTo>
                  <a:pt x="3429" y="198"/>
                </a:lnTo>
                <a:lnTo>
                  <a:pt x="3478" y="195"/>
                </a:lnTo>
                <a:lnTo>
                  <a:pt x="3480" y="200"/>
                </a:lnTo>
                <a:lnTo>
                  <a:pt x="3482" y="205"/>
                </a:lnTo>
                <a:lnTo>
                  <a:pt x="3485" y="209"/>
                </a:lnTo>
                <a:lnTo>
                  <a:pt x="3489" y="212"/>
                </a:lnTo>
                <a:lnTo>
                  <a:pt x="3493" y="214"/>
                </a:lnTo>
                <a:lnTo>
                  <a:pt x="3498" y="216"/>
                </a:lnTo>
                <a:lnTo>
                  <a:pt x="3504" y="217"/>
                </a:lnTo>
                <a:lnTo>
                  <a:pt x="3510" y="217"/>
                </a:lnTo>
                <a:lnTo>
                  <a:pt x="3516" y="217"/>
                </a:lnTo>
                <a:lnTo>
                  <a:pt x="3522" y="216"/>
                </a:lnTo>
                <a:lnTo>
                  <a:pt x="3527" y="214"/>
                </a:lnTo>
                <a:lnTo>
                  <a:pt x="3529" y="213"/>
                </a:lnTo>
                <a:lnTo>
                  <a:pt x="3531" y="212"/>
                </a:lnTo>
                <a:lnTo>
                  <a:pt x="3535" y="209"/>
                </a:lnTo>
                <a:lnTo>
                  <a:pt x="3537" y="206"/>
                </a:lnTo>
                <a:lnTo>
                  <a:pt x="3538" y="205"/>
                </a:lnTo>
                <a:lnTo>
                  <a:pt x="3539" y="203"/>
                </a:lnTo>
                <a:lnTo>
                  <a:pt x="3539" y="199"/>
                </a:lnTo>
                <a:lnTo>
                  <a:pt x="3539" y="196"/>
                </a:lnTo>
                <a:lnTo>
                  <a:pt x="3538" y="193"/>
                </a:lnTo>
                <a:lnTo>
                  <a:pt x="3536" y="191"/>
                </a:lnTo>
                <a:lnTo>
                  <a:pt x="3533" y="188"/>
                </a:lnTo>
                <a:lnTo>
                  <a:pt x="3530" y="186"/>
                </a:lnTo>
                <a:lnTo>
                  <a:pt x="3526" y="184"/>
                </a:lnTo>
                <a:lnTo>
                  <a:pt x="3522" y="183"/>
                </a:lnTo>
                <a:lnTo>
                  <a:pt x="3516" y="182"/>
                </a:lnTo>
                <a:lnTo>
                  <a:pt x="3486" y="176"/>
                </a:lnTo>
                <a:lnTo>
                  <a:pt x="3480" y="174"/>
                </a:lnTo>
                <a:lnTo>
                  <a:pt x="3474" y="173"/>
                </a:lnTo>
                <a:lnTo>
                  <a:pt x="3463" y="169"/>
                </a:lnTo>
                <a:lnTo>
                  <a:pt x="3459" y="166"/>
                </a:lnTo>
                <a:lnTo>
                  <a:pt x="3455" y="164"/>
                </a:lnTo>
                <a:lnTo>
                  <a:pt x="3451" y="161"/>
                </a:lnTo>
                <a:lnTo>
                  <a:pt x="3447" y="158"/>
                </a:lnTo>
                <a:lnTo>
                  <a:pt x="3444" y="155"/>
                </a:lnTo>
                <a:lnTo>
                  <a:pt x="3442" y="151"/>
                </a:lnTo>
                <a:lnTo>
                  <a:pt x="3440" y="147"/>
                </a:lnTo>
                <a:lnTo>
                  <a:pt x="3437" y="143"/>
                </a:lnTo>
                <a:lnTo>
                  <a:pt x="3435" y="139"/>
                </a:lnTo>
                <a:lnTo>
                  <a:pt x="3434" y="135"/>
                </a:lnTo>
                <a:lnTo>
                  <a:pt x="3434" y="130"/>
                </a:lnTo>
                <a:lnTo>
                  <a:pt x="3434" y="125"/>
                </a:lnTo>
                <a:lnTo>
                  <a:pt x="3434" y="119"/>
                </a:lnTo>
                <a:lnTo>
                  <a:pt x="3435" y="113"/>
                </a:lnTo>
                <a:lnTo>
                  <a:pt x="3437" y="107"/>
                </a:lnTo>
                <a:lnTo>
                  <a:pt x="3440" y="102"/>
                </a:lnTo>
                <a:lnTo>
                  <a:pt x="3443" y="97"/>
                </a:lnTo>
                <a:lnTo>
                  <a:pt x="3446" y="93"/>
                </a:lnTo>
                <a:lnTo>
                  <a:pt x="3450" y="89"/>
                </a:lnTo>
                <a:lnTo>
                  <a:pt x="3455" y="85"/>
                </a:lnTo>
                <a:lnTo>
                  <a:pt x="3460" y="81"/>
                </a:lnTo>
                <a:lnTo>
                  <a:pt x="3466" y="78"/>
                </a:lnTo>
                <a:lnTo>
                  <a:pt x="3472" y="76"/>
                </a:lnTo>
                <a:lnTo>
                  <a:pt x="3479" y="74"/>
                </a:lnTo>
                <a:lnTo>
                  <a:pt x="3482" y="73"/>
                </a:lnTo>
                <a:lnTo>
                  <a:pt x="3486" y="72"/>
                </a:lnTo>
                <a:lnTo>
                  <a:pt x="3493" y="71"/>
                </a:lnTo>
                <a:lnTo>
                  <a:pt x="3501" y="70"/>
                </a:lnTo>
                <a:lnTo>
                  <a:pt x="3510" y="70"/>
                </a:lnTo>
                <a:lnTo>
                  <a:pt x="3518" y="70"/>
                </a:lnTo>
                <a:lnTo>
                  <a:pt x="3525" y="71"/>
                </a:lnTo>
                <a:lnTo>
                  <a:pt x="3533" y="72"/>
                </a:lnTo>
                <a:lnTo>
                  <a:pt x="3540" y="74"/>
                </a:lnTo>
                <a:lnTo>
                  <a:pt x="3546" y="76"/>
                </a:lnTo>
                <a:lnTo>
                  <a:pt x="3552" y="78"/>
                </a:lnTo>
                <a:lnTo>
                  <a:pt x="3557" y="81"/>
                </a:lnTo>
                <a:lnTo>
                  <a:pt x="3562" y="84"/>
                </a:lnTo>
                <a:lnTo>
                  <a:pt x="3567" y="88"/>
                </a:lnTo>
                <a:lnTo>
                  <a:pt x="3571" y="92"/>
                </a:lnTo>
                <a:lnTo>
                  <a:pt x="3575" y="96"/>
                </a:lnTo>
                <a:lnTo>
                  <a:pt x="3578" y="101"/>
                </a:lnTo>
                <a:lnTo>
                  <a:pt x="3580" y="106"/>
                </a:lnTo>
                <a:lnTo>
                  <a:pt x="3582" y="111"/>
                </a:lnTo>
                <a:lnTo>
                  <a:pt x="3584" y="117"/>
                </a:lnTo>
                <a:lnTo>
                  <a:pt x="3585" y="123"/>
                </a:lnTo>
                <a:close/>
                <a:moveTo>
                  <a:pt x="3714" y="72"/>
                </a:moveTo>
                <a:lnTo>
                  <a:pt x="3714" y="109"/>
                </a:lnTo>
                <a:lnTo>
                  <a:pt x="3680" y="109"/>
                </a:lnTo>
                <a:lnTo>
                  <a:pt x="3680" y="195"/>
                </a:lnTo>
                <a:lnTo>
                  <a:pt x="3681" y="199"/>
                </a:lnTo>
                <a:lnTo>
                  <a:pt x="3682" y="203"/>
                </a:lnTo>
                <a:lnTo>
                  <a:pt x="3682" y="205"/>
                </a:lnTo>
                <a:lnTo>
                  <a:pt x="3683" y="206"/>
                </a:lnTo>
                <a:lnTo>
                  <a:pt x="3685" y="208"/>
                </a:lnTo>
                <a:lnTo>
                  <a:pt x="3687" y="210"/>
                </a:lnTo>
                <a:lnTo>
                  <a:pt x="3690" y="211"/>
                </a:lnTo>
                <a:lnTo>
                  <a:pt x="3693" y="212"/>
                </a:lnTo>
                <a:lnTo>
                  <a:pt x="3697" y="212"/>
                </a:lnTo>
                <a:lnTo>
                  <a:pt x="3704" y="211"/>
                </a:lnTo>
                <a:lnTo>
                  <a:pt x="3709" y="210"/>
                </a:lnTo>
                <a:lnTo>
                  <a:pt x="3717" y="247"/>
                </a:lnTo>
                <a:lnTo>
                  <a:pt x="3707" y="250"/>
                </a:lnTo>
                <a:lnTo>
                  <a:pt x="3699" y="251"/>
                </a:lnTo>
                <a:lnTo>
                  <a:pt x="3690" y="252"/>
                </a:lnTo>
                <a:lnTo>
                  <a:pt x="3684" y="252"/>
                </a:lnTo>
                <a:lnTo>
                  <a:pt x="3678" y="251"/>
                </a:lnTo>
                <a:lnTo>
                  <a:pt x="3672" y="250"/>
                </a:lnTo>
                <a:lnTo>
                  <a:pt x="3666" y="249"/>
                </a:lnTo>
                <a:lnTo>
                  <a:pt x="3661" y="248"/>
                </a:lnTo>
                <a:lnTo>
                  <a:pt x="3656" y="245"/>
                </a:lnTo>
                <a:lnTo>
                  <a:pt x="3652" y="243"/>
                </a:lnTo>
                <a:lnTo>
                  <a:pt x="3647" y="240"/>
                </a:lnTo>
                <a:lnTo>
                  <a:pt x="3644" y="237"/>
                </a:lnTo>
                <a:lnTo>
                  <a:pt x="3640" y="233"/>
                </a:lnTo>
                <a:lnTo>
                  <a:pt x="3638" y="229"/>
                </a:lnTo>
                <a:lnTo>
                  <a:pt x="3635" y="224"/>
                </a:lnTo>
                <a:lnTo>
                  <a:pt x="3634" y="219"/>
                </a:lnTo>
                <a:lnTo>
                  <a:pt x="3632" y="213"/>
                </a:lnTo>
                <a:lnTo>
                  <a:pt x="3632" y="208"/>
                </a:lnTo>
                <a:lnTo>
                  <a:pt x="3631" y="201"/>
                </a:lnTo>
                <a:lnTo>
                  <a:pt x="3631" y="109"/>
                </a:lnTo>
                <a:lnTo>
                  <a:pt x="3607" y="109"/>
                </a:lnTo>
                <a:lnTo>
                  <a:pt x="3607" y="72"/>
                </a:lnTo>
                <a:lnTo>
                  <a:pt x="3631" y="72"/>
                </a:lnTo>
                <a:lnTo>
                  <a:pt x="3631" y="30"/>
                </a:lnTo>
                <a:lnTo>
                  <a:pt x="3680" y="30"/>
                </a:lnTo>
                <a:lnTo>
                  <a:pt x="3680" y="72"/>
                </a:lnTo>
                <a:lnTo>
                  <a:pt x="3714" y="72"/>
                </a:lnTo>
                <a:close/>
                <a:moveTo>
                  <a:pt x="3821" y="253"/>
                </a:moveTo>
                <a:lnTo>
                  <a:pt x="3808" y="252"/>
                </a:lnTo>
                <a:lnTo>
                  <a:pt x="3801" y="251"/>
                </a:lnTo>
                <a:lnTo>
                  <a:pt x="3796" y="250"/>
                </a:lnTo>
                <a:lnTo>
                  <a:pt x="3784" y="246"/>
                </a:lnTo>
                <a:lnTo>
                  <a:pt x="3779" y="244"/>
                </a:lnTo>
                <a:lnTo>
                  <a:pt x="3774" y="241"/>
                </a:lnTo>
                <a:lnTo>
                  <a:pt x="3765" y="235"/>
                </a:lnTo>
                <a:lnTo>
                  <a:pt x="3761" y="231"/>
                </a:lnTo>
                <a:lnTo>
                  <a:pt x="3757" y="227"/>
                </a:lnTo>
                <a:lnTo>
                  <a:pt x="3750" y="219"/>
                </a:lnTo>
                <a:lnTo>
                  <a:pt x="3747" y="214"/>
                </a:lnTo>
                <a:lnTo>
                  <a:pt x="3744" y="209"/>
                </a:lnTo>
                <a:lnTo>
                  <a:pt x="3740" y="198"/>
                </a:lnTo>
                <a:lnTo>
                  <a:pt x="3738" y="193"/>
                </a:lnTo>
                <a:lnTo>
                  <a:pt x="3736" y="187"/>
                </a:lnTo>
                <a:lnTo>
                  <a:pt x="3735" y="181"/>
                </a:lnTo>
                <a:lnTo>
                  <a:pt x="3734" y="175"/>
                </a:lnTo>
                <a:lnTo>
                  <a:pt x="3734" y="168"/>
                </a:lnTo>
                <a:lnTo>
                  <a:pt x="3734" y="161"/>
                </a:lnTo>
                <a:lnTo>
                  <a:pt x="3734" y="155"/>
                </a:lnTo>
                <a:lnTo>
                  <a:pt x="3734" y="148"/>
                </a:lnTo>
                <a:lnTo>
                  <a:pt x="3735" y="142"/>
                </a:lnTo>
                <a:lnTo>
                  <a:pt x="3736" y="136"/>
                </a:lnTo>
                <a:lnTo>
                  <a:pt x="3740" y="124"/>
                </a:lnTo>
                <a:lnTo>
                  <a:pt x="3742" y="119"/>
                </a:lnTo>
                <a:lnTo>
                  <a:pt x="3744" y="114"/>
                </a:lnTo>
                <a:lnTo>
                  <a:pt x="3750" y="104"/>
                </a:lnTo>
                <a:lnTo>
                  <a:pt x="3753" y="99"/>
                </a:lnTo>
                <a:lnTo>
                  <a:pt x="3757" y="95"/>
                </a:lnTo>
                <a:lnTo>
                  <a:pt x="3761" y="91"/>
                </a:lnTo>
                <a:lnTo>
                  <a:pt x="3765" y="88"/>
                </a:lnTo>
                <a:lnTo>
                  <a:pt x="3770" y="85"/>
                </a:lnTo>
                <a:lnTo>
                  <a:pt x="3774" y="82"/>
                </a:lnTo>
                <a:lnTo>
                  <a:pt x="3779" y="79"/>
                </a:lnTo>
                <a:lnTo>
                  <a:pt x="3784" y="77"/>
                </a:lnTo>
                <a:lnTo>
                  <a:pt x="3790" y="75"/>
                </a:lnTo>
                <a:lnTo>
                  <a:pt x="3796" y="73"/>
                </a:lnTo>
                <a:lnTo>
                  <a:pt x="3801" y="72"/>
                </a:lnTo>
                <a:lnTo>
                  <a:pt x="3808" y="71"/>
                </a:lnTo>
                <a:lnTo>
                  <a:pt x="3821" y="70"/>
                </a:lnTo>
                <a:lnTo>
                  <a:pt x="3834" y="71"/>
                </a:lnTo>
                <a:lnTo>
                  <a:pt x="3840" y="72"/>
                </a:lnTo>
                <a:lnTo>
                  <a:pt x="3846" y="73"/>
                </a:lnTo>
                <a:lnTo>
                  <a:pt x="3857" y="77"/>
                </a:lnTo>
                <a:lnTo>
                  <a:pt x="3862" y="79"/>
                </a:lnTo>
                <a:lnTo>
                  <a:pt x="3867" y="82"/>
                </a:lnTo>
                <a:lnTo>
                  <a:pt x="3876" y="88"/>
                </a:lnTo>
                <a:lnTo>
                  <a:pt x="3880" y="91"/>
                </a:lnTo>
                <a:lnTo>
                  <a:pt x="3884" y="95"/>
                </a:lnTo>
                <a:lnTo>
                  <a:pt x="3891" y="104"/>
                </a:lnTo>
                <a:lnTo>
                  <a:pt x="3894" y="109"/>
                </a:lnTo>
                <a:lnTo>
                  <a:pt x="3897" y="114"/>
                </a:lnTo>
                <a:lnTo>
                  <a:pt x="3903" y="124"/>
                </a:lnTo>
                <a:lnTo>
                  <a:pt x="3904" y="130"/>
                </a:lnTo>
                <a:lnTo>
                  <a:pt x="3906" y="136"/>
                </a:lnTo>
                <a:lnTo>
                  <a:pt x="3907" y="142"/>
                </a:lnTo>
                <a:lnTo>
                  <a:pt x="3908" y="148"/>
                </a:lnTo>
                <a:lnTo>
                  <a:pt x="3908" y="155"/>
                </a:lnTo>
                <a:lnTo>
                  <a:pt x="3909" y="161"/>
                </a:lnTo>
                <a:lnTo>
                  <a:pt x="3908" y="168"/>
                </a:lnTo>
                <a:lnTo>
                  <a:pt x="3908" y="175"/>
                </a:lnTo>
                <a:lnTo>
                  <a:pt x="3907" y="181"/>
                </a:lnTo>
                <a:lnTo>
                  <a:pt x="3906" y="187"/>
                </a:lnTo>
                <a:lnTo>
                  <a:pt x="3903" y="198"/>
                </a:lnTo>
                <a:lnTo>
                  <a:pt x="3900" y="204"/>
                </a:lnTo>
                <a:lnTo>
                  <a:pt x="3897" y="209"/>
                </a:lnTo>
                <a:lnTo>
                  <a:pt x="3891" y="219"/>
                </a:lnTo>
                <a:lnTo>
                  <a:pt x="3888" y="223"/>
                </a:lnTo>
                <a:lnTo>
                  <a:pt x="3884" y="227"/>
                </a:lnTo>
                <a:lnTo>
                  <a:pt x="3880" y="231"/>
                </a:lnTo>
                <a:lnTo>
                  <a:pt x="3876" y="235"/>
                </a:lnTo>
                <a:lnTo>
                  <a:pt x="3872" y="238"/>
                </a:lnTo>
                <a:lnTo>
                  <a:pt x="3867" y="241"/>
                </a:lnTo>
                <a:lnTo>
                  <a:pt x="3862" y="244"/>
                </a:lnTo>
                <a:lnTo>
                  <a:pt x="3857" y="246"/>
                </a:lnTo>
                <a:lnTo>
                  <a:pt x="3851" y="248"/>
                </a:lnTo>
                <a:lnTo>
                  <a:pt x="3846" y="250"/>
                </a:lnTo>
                <a:lnTo>
                  <a:pt x="3840" y="251"/>
                </a:lnTo>
                <a:lnTo>
                  <a:pt x="3834" y="252"/>
                </a:lnTo>
                <a:lnTo>
                  <a:pt x="3821" y="253"/>
                </a:lnTo>
                <a:close/>
                <a:moveTo>
                  <a:pt x="3821" y="215"/>
                </a:moveTo>
                <a:lnTo>
                  <a:pt x="3825" y="214"/>
                </a:lnTo>
                <a:lnTo>
                  <a:pt x="3829" y="214"/>
                </a:lnTo>
                <a:lnTo>
                  <a:pt x="3833" y="212"/>
                </a:lnTo>
                <a:lnTo>
                  <a:pt x="3837" y="211"/>
                </a:lnTo>
                <a:lnTo>
                  <a:pt x="3840" y="209"/>
                </a:lnTo>
                <a:lnTo>
                  <a:pt x="3843" y="206"/>
                </a:lnTo>
                <a:lnTo>
                  <a:pt x="3846" y="203"/>
                </a:lnTo>
                <a:lnTo>
                  <a:pt x="3848" y="199"/>
                </a:lnTo>
                <a:lnTo>
                  <a:pt x="3851" y="195"/>
                </a:lnTo>
                <a:lnTo>
                  <a:pt x="3852" y="191"/>
                </a:lnTo>
                <a:lnTo>
                  <a:pt x="3854" y="187"/>
                </a:lnTo>
                <a:lnTo>
                  <a:pt x="3855" y="182"/>
                </a:lnTo>
                <a:lnTo>
                  <a:pt x="3857" y="172"/>
                </a:lnTo>
                <a:lnTo>
                  <a:pt x="3858" y="167"/>
                </a:lnTo>
                <a:lnTo>
                  <a:pt x="3858" y="161"/>
                </a:lnTo>
                <a:lnTo>
                  <a:pt x="3857" y="150"/>
                </a:lnTo>
                <a:lnTo>
                  <a:pt x="3855" y="140"/>
                </a:lnTo>
                <a:lnTo>
                  <a:pt x="3854" y="135"/>
                </a:lnTo>
                <a:lnTo>
                  <a:pt x="3852" y="131"/>
                </a:lnTo>
                <a:lnTo>
                  <a:pt x="3848" y="123"/>
                </a:lnTo>
                <a:lnTo>
                  <a:pt x="3846" y="119"/>
                </a:lnTo>
                <a:lnTo>
                  <a:pt x="3843" y="116"/>
                </a:lnTo>
                <a:lnTo>
                  <a:pt x="3840" y="113"/>
                </a:lnTo>
                <a:lnTo>
                  <a:pt x="3837" y="111"/>
                </a:lnTo>
                <a:lnTo>
                  <a:pt x="3833" y="110"/>
                </a:lnTo>
                <a:lnTo>
                  <a:pt x="3829" y="108"/>
                </a:lnTo>
                <a:lnTo>
                  <a:pt x="3825" y="108"/>
                </a:lnTo>
                <a:lnTo>
                  <a:pt x="3821" y="107"/>
                </a:lnTo>
                <a:lnTo>
                  <a:pt x="3816" y="108"/>
                </a:lnTo>
                <a:lnTo>
                  <a:pt x="3812" y="108"/>
                </a:lnTo>
                <a:lnTo>
                  <a:pt x="3808" y="110"/>
                </a:lnTo>
                <a:lnTo>
                  <a:pt x="3805" y="111"/>
                </a:lnTo>
                <a:lnTo>
                  <a:pt x="3801" y="113"/>
                </a:lnTo>
                <a:lnTo>
                  <a:pt x="3798" y="116"/>
                </a:lnTo>
                <a:lnTo>
                  <a:pt x="3795" y="119"/>
                </a:lnTo>
                <a:lnTo>
                  <a:pt x="3793" y="123"/>
                </a:lnTo>
                <a:lnTo>
                  <a:pt x="3789" y="131"/>
                </a:lnTo>
                <a:lnTo>
                  <a:pt x="3787" y="135"/>
                </a:lnTo>
                <a:lnTo>
                  <a:pt x="3786" y="140"/>
                </a:lnTo>
                <a:lnTo>
                  <a:pt x="3785" y="145"/>
                </a:lnTo>
                <a:lnTo>
                  <a:pt x="3784" y="150"/>
                </a:lnTo>
                <a:lnTo>
                  <a:pt x="3784" y="155"/>
                </a:lnTo>
                <a:lnTo>
                  <a:pt x="3783" y="161"/>
                </a:lnTo>
                <a:lnTo>
                  <a:pt x="3784" y="172"/>
                </a:lnTo>
                <a:lnTo>
                  <a:pt x="3786" y="182"/>
                </a:lnTo>
                <a:lnTo>
                  <a:pt x="3787" y="187"/>
                </a:lnTo>
                <a:lnTo>
                  <a:pt x="3789" y="191"/>
                </a:lnTo>
                <a:lnTo>
                  <a:pt x="3791" y="195"/>
                </a:lnTo>
                <a:lnTo>
                  <a:pt x="3793" y="199"/>
                </a:lnTo>
                <a:lnTo>
                  <a:pt x="3795" y="203"/>
                </a:lnTo>
                <a:lnTo>
                  <a:pt x="3798" y="206"/>
                </a:lnTo>
                <a:lnTo>
                  <a:pt x="3801" y="209"/>
                </a:lnTo>
                <a:lnTo>
                  <a:pt x="3805" y="211"/>
                </a:lnTo>
                <a:lnTo>
                  <a:pt x="3808" y="212"/>
                </a:lnTo>
                <a:lnTo>
                  <a:pt x="3812" y="214"/>
                </a:lnTo>
                <a:lnTo>
                  <a:pt x="3816" y="214"/>
                </a:lnTo>
                <a:lnTo>
                  <a:pt x="3821" y="215"/>
                </a:lnTo>
                <a:close/>
                <a:moveTo>
                  <a:pt x="1623" y="930"/>
                </a:moveTo>
                <a:lnTo>
                  <a:pt x="1569" y="930"/>
                </a:lnTo>
                <a:lnTo>
                  <a:pt x="1651" y="694"/>
                </a:lnTo>
                <a:lnTo>
                  <a:pt x="1715" y="694"/>
                </a:lnTo>
                <a:lnTo>
                  <a:pt x="1797" y="930"/>
                </a:lnTo>
                <a:lnTo>
                  <a:pt x="1743" y="930"/>
                </a:lnTo>
                <a:lnTo>
                  <a:pt x="1726" y="876"/>
                </a:lnTo>
                <a:lnTo>
                  <a:pt x="1641" y="876"/>
                </a:lnTo>
                <a:lnTo>
                  <a:pt x="1623" y="930"/>
                </a:lnTo>
                <a:close/>
                <a:moveTo>
                  <a:pt x="1653" y="837"/>
                </a:moveTo>
                <a:lnTo>
                  <a:pt x="1713" y="837"/>
                </a:lnTo>
                <a:lnTo>
                  <a:pt x="1684" y="748"/>
                </a:lnTo>
                <a:lnTo>
                  <a:pt x="1653" y="837"/>
                </a:lnTo>
                <a:close/>
                <a:moveTo>
                  <a:pt x="1874" y="933"/>
                </a:moveTo>
                <a:lnTo>
                  <a:pt x="1867" y="933"/>
                </a:lnTo>
                <a:lnTo>
                  <a:pt x="1861" y="932"/>
                </a:lnTo>
                <a:lnTo>
                  <a:pt x="1856" y="931"/>
                </a:lnTo>
                <a:lnTo>
                  <a:pt x="1850" y="930"/>
                </a:lnTo>
                <a:lnTo>
                  <a:pt x="1845" y="928"/>
                </a:lnTo>
                <a:lnTo>
                  <a:pt x="1840" y="926"/>
                </a:lnTo>
                <a:lnTo>
                  <a:pt x="1836" y="923"/>
                </a:lnTo>
                <a:lnTo>
                  <a:pt x="1832" y="920"/>
                </a:lnTo>
                <a:lnTo>
                  <a:pt x="1828" y="916"/>
                </a:lnTo>
                <a:lnTo>
                  <a:pt x="1824" y="913"/>
                </a:lnTo>
                <a:lnTo>
                  <a:pt x="1821" y="908"/>
                </a:lnTo>
                <a:lnTo>
                  <a:pt x="1820" y="906"/>
                </a:lnTo>
                <a:lnTo>
                  <a:pt x="1819" y="903"/>
                </a:lnTo>
                <a:lnTo>
                  <a:pt x="1817" y="898"/>
                </a:lnTo>
                <a:lnTo>
                  <a:pt x="1816" y="893"/>
                </a:lnTo>
                <a:lnTo>
                  <a:pt x="1815" y="887"/>
                </a:lnTo>
                <a:lnTo>
                  <a:pt x="1815" y="880"/>
                </a:lnTo>
                <a:lnTo>
                  <a:pt x="1815" y="871"/>
                </a:lnTo>
                <a:lnTo>
                  <a:pt x="1817" y="863"/>
                </a:lnTo>
                <a:lnTo>
                  <a:pt x="1818" y="859"/>
                </a:lnTo>
                <a:lnTo>
                  <a:pt x="1820" y="856"/>
                </a:lnTo>
                <a:lnTo>
                  <a:pt x="1824" y="849"/>
                </a:lnTo>
                <a:lnTo>
                  <a:pt x="1827" y="847"/>
                </a:lnTo>
                <a:lnTo>
                  <a:pt x="1829" y="844"/>
                </a:lnTo>
                <a:lnTo>
                  <a:pt x="1832" y="842"/>
                </a:lnTo>
                <a:lnTo>
                  <a:pt x="1835" y="840"/>
                </a:lnTo>
                <a:lnTo>
                  <a:pt x="1838" y="838"/>
                </a:lnTo>
                <a:lnTo>
                  <a:pt x="1841" y="836"/>
                </a:lnTo>
                <a:lnTo>
                  <a:pt x="1845" y="834"/>
                </a:lnTo>
                <a:lnTo>
                  <a:pt x="1849" y="833"/>
                </a:lnTo>
                <a:lnTo>
                  <a:pt x="1856" y="831"/>
                </a:lnTo>
                <a:lnTo>
                  <a:pt x="1864" y="829"/>
                </a:lnTo>
                <a:lnTo>
                  <a:pt x="1873" y="827"/>
                </a:lnTo>
                <a:lnTo>
                  <a:pt x="1881" y="826"/>
                </a:lnTo>
                <a:lnTo>
                  <a:pt x="1901" y="824"/>
                </a:lnTo>
                <a:lnTo>
                  <a:pt x="1908" y="822"/>
                </a:lnTo>
                <a:lnTo>
                  <a:pt x="1914" y="821"/>
                </a:lnTo>
                <a:lnTo>
                  <a:pt x="1918" y="820"/>
                </a:lnTo>
                <a:lnTo>
                  <a:pt x="1920" y="818"/>
                </a:lnTo>
                <a:lnTo>
                  <a:pt x="1922" y="817"/>
                </a:lnTo>
                <a:lnTo>
                  <a:pt x="1923" y="816"/>
                </a:lnTo>
                <a:lnTo>
                  <a:pt x="1923" y="814"/>
                </a:lnTo>
                <a:lnTo>
                  <a:pt x="1924" y="812"/>
                </a:lnTo>
                <a:lnTo>
                  <a:pt x="1924" y="810"/>
                </a:lnTo>
                <a:lnTo>
                  <a:pt x="1924" y="805"/>
                </a:lnTo>
                <a:lnTo>
                  <a:pt x="1922" y="800"/>
                </a:lnTo>
                <a:lnTo>
                  <a:pt x="1921" y="798"/>
                </a:lnTo>
                <a:lnTo>
                  <a:pt x="1920" y="796"/>
                </a:lnTo>
                <a:lnTo>
                  <a:pt x="1919" y="794"/>
                </a:lnTo>
                <a:lnTo>
                  <a:pt x="1917" y="793"/>
                </a:lnTo>
                <a:lnTo>
                  <a:pt x="1913" y="790"/>
                </a:lnTo>
                <a:lnTo>
                  <a:pt x="1909" y="788"/>
                </a:lnTo>
                <a:lnTo>
                  <a:pt x="1904" y="787"/>
                </a:lnTo>
                <a:lnTo>
                  <a:pt x="1898" y="787"/>
                </a:lnTo>
                <a:lnTo>
                  <a:pt x="1892" y="787"/>
                </a:lnTo>
                <a:lnTo>
                  <a:pt x="1886" y="788"/>
                </a:lnTo>
                <a:lnTo>
                  <a:pt x="1881" y="790"/>
                </a:lnTo>
                <a:lnTo>
                  <a:pt x="1877" y="792"/>
                </a:lnTo>
                <a:lnTo>
                  <a:pt x="1873" y="795"/>
                </a:lnTo>
                <a:lnTo>
                  <a:pt x="1870" y="799"/>
                </a:lnTo>
                <a:lnTo>
                  <a:pt x="1868" y="803"/>
                </a:lnTo>
                <a:lnTo>
                  <a:pt x="1867" y="805"/>
                </a:lnTo>
                <a:lnTo>
                  <a:pt x="1866" y="807"/>
                </a:lnTo>
                <a:lnTo>
                  <a:pt x="1821" y="803"/>
                </a:lnTo>
                <a:lnTo>
                  <a:pt x="1823" y="797"/>
                </a:lnTo>
                <a:lnTo>
                  <a:pt x="1825" y="792"/>
                </a:lnTo>
                <a:lnTo>
                  <a:pt x="1827" y="787"/>
                </a:lnTo>
                <a:lnTo>
                  <a:pt x="1830" y="782"/>
                </a:lnTo>
                <a:lnTo>
                  <a:pt x="1833" y="777"/>
                </a:lnTo>
                <a:lnTo>
                  <a:pt x="1837" y="773"/>
                </a:lnTo>
                <a:lnTo>
                  <a:pt x="1841" y="769"/>
                </a:lnTo>
                <a:lnTo>
                  <a:pt x="1846" y="765"/>
                </a:lnTo>
                <a:lnTo>
                  <a:pt x="1851" y="762"/>
                </a:lnTo>
                <a:lnTo>
                  <a:pt x="1857" y="759"/>
                </a:lnTo>
                <a:lnTo>
                  <a:pt x="1863" y="756"/>
                </a:lnTo>
                <a:lnTo>
                  <a:pt x="1869" y="754"/>
                </a:lnTo>
                <a:lnTo>
                  <a:pt x="1876" y="753"/>
                </a:lnTo>
                <a:lnTo>
                  <a:pt x="1883" y="752"/>
                </a:lnTo>
                <a:lnTo>
                  <a:pt x="1890" y="751"/>
                </a:lnTo>
                <a:lnTo>
                  <a:pt x="1898" y="751"/>
                </a:lnTo>
                <a:lnTo>
                  <a:pt x="1908" y="751"/>
                </a:lnTo>
                <a:lnTo>
                  <a:pt x="1917" y="752"/>
                </a:lnTo>
                <a:lnTo>
                  <a:pt x="1926" y="754"/>
                </a:lnTo>
                <a:lnTo>
                  <a:pt x="1935" y="757"/>
                </a:lnTo>
                <a:lnTo>
                  <a:pt x="1943" y="761"/>
                </a:lnTo>
                <a:lnTo>
                  <a:pt x="1947" y="763"/>
                </a:lnTo>
                <a:lnTo>
                  <a:pt x="1950" y="765"/>
                </a:lnTo>
                <a:lnTo>
                  <a:pt x="1957" y="770"/>
                </a:lnTo>
                <a:lnTo>
                  <a:pt x="1963" y="776"/>
                </a:lnTo>
                <a:lnTo>
                  <a:pt x="1965" y="780"/>
                </a:lnTo>
                <a:lnTo>
                  <a:pt x="1967" y="784"/>
                </a:lnTo>
                <a:lnTo>
                  <a:pt x="1969" y="787"/>
                </a:lnTo>
                <a:lnTo>
                  <a:pt x="1970" y="792"/>
                </a:lnTo>
                <a:lnTo>
                  <a:pt x="1972" y="796"/>
                </a:lnTo>
                <a:lnTo>
                  <a:pt x="1972" y="801"/>
                </a:lnTo>
                <a:lnTo>
                  <a:pt x="1973" y="806"/>
                </a:lnTo>
                <a:lnTo>
                  <a:pt x="1973" y="811"/>
                </a:lnTo>
                <a:lnTo>
                  <a:pt x="1973" y="930"/>
                </a:lnTo>
                <a:lnTo>
                  <a:pt x="1927" y="930"/>
                </a:lnTo>
                <a:lnTo>
                  <a:pt x="1927" y="905"/>
                </a:lnTo>
                <a:lnTo>
                  <a:pt x="1922" y="911"/>
                </a:lnTo>
                <a:lnTo>
                  <a:pt x="1917" y="917"/>
                </a:lnTo>
                <a:lnTo>
                  <a:pt x="1912" y="921"/>
                </a:lnTo>
                <a:lnTo>
                  <a:pt x="1906" y="925"/>
                </a:lnTo>
                <a:lnTo>
                  <a:pt x="1899" y="929"/>
                </a:lnTo>
                <a:lnTo>
                  <a:pt x="1891" y="931"/>
                </a:lnTo>
                <a:lnTo>
                  <a:pt x="1887" y="932"/>
                </a:lnTo>
                <a:lnTo>
                  <a:pt x="1883" y="933"/>
                </a:lnTo>
                <a:lnTo>
                  <a:pt x="1874" y="933"/>
                </a:lnTo>
                <a:close/>
                <a:moveTo>
                  <a:pt x="1888" y="899"/>
                </a:moveTo>
                <a:lnTo>
                  <a:pt x="1895" y="899"/>
                </a:lnTo>
                <a:lnTo>
                  <a:pt x="1902" y="897"/>
                </a:lnTo>
                <a:lnTo>
                  <a:pt x="1905" y="896"/>
                </a:lnTo>
                <a:lnTo>
                  <a:pt x="1908" y="894"/>
                </a:lnTo>
                <a:lnTo>
                  <a:pt x="1914" y="890"/>
                </a:lnTo>
                <a:lnTo>
                  <a:pt x="1916" y="888"/>
                </a:lnTo>
                <a:lnTo>
                  <a:pt x="1919" y="885"/>
                </a:lnTo>
                <a:lnTo>
                  <a:pt x="1922" y="879"/>
                </a:lnTo>
                <a:lnTo>
                  <a:pt x="1924" y="873"/>
                </a:lnTo>
                <a:lnTo>
                  <a:pt x="1924" y="870"/>
                </a:lnTo>
                <a:lnTo>
                  <a:pt x="1924" y="867"/>
                </a:lnTo>
                <a:lnTo>
                  <a:pt x="1924" y="848"/>
                </a:lnTo>
                <a:lnTo>
                  <a:pt x="1921" y="850"/>
                </a:lnTo>
                <a:lnTo>
                  <a:pt x="1915" y="851"/>
                </a:lnTo>
                <a:lnTo>
                  <a:pt x="1903" y="854"/>
                </a:lnTo>
                <a:lnTo>
                  <a:pt x="1890" y="856"/>
                </a:lnTo>
                <a:lnTo>
                  <a:pt x="1884" y="857"/>
                </a:lnTo>
                <a:lnTo>
                  <a:pt x="1879" y="859"/>
                </a:lnTo>
                <a:lnTo>
                  <a:pt x="1874" y="861"/>
                </a:lnTo>
                <a:lnTo>
                  <a:pt x="1870" y="863"/>
                </a:lnTo>
                <a:lnTo>
                  <a:pt x="1866" y="866"/>
                </a:lnTo>
                <a:lnTo>
                  <a:pt x="1864" y="870"/>
                </a:lnTo>
                <a:lnTo>
                  <a:pt x="1863" y="872"/>
                </a:lnTo>
                <a:lnTo>
                  <a:pt x="1862" y="874"/>
                </a:lnTo>
                <a:lnTo>
                  <a:pt x="1862" y="879"/>
                </a:lnTo>
                <a:lnTo>
                  <a:pt x="1862" y="884"/>
                </a:lnTo>
                <a:lnTo>
                  <a:pt x="1863" y="888"/>
                </a:lnTo>
                <a:lnTo>
                  <a:pt x="1865" y="890"/>
                </a:lnTo>
                <a:lnTo>
                  <a:pt x="1866" y="891"/>
                </a:lnTo>
                <a:lnTo>
                  <a:pt x="1869" y="894"/>
                </a:lnTo>
                <a:lnTo>
                  <a:pt x="1873" y="896"/>
                </a:lnTo>
                <a:lnTo>
                  <a:pt x="1875" y="897"/>
                </a:lnTo>
                <a:lnTo>
                  <a:pt x="1877" y="898"/>
                </a:lnTo>
                <a:lnTo>
                  <a:pt x="1882" y="899"/>
                </a:lnTo>
                <a:lnTo>
                  <a:pt x="1888" y="899"/>
                </a:lnTo>
                <a:close/>
                <a:moveTo>
                  <a:pt x="2063" y="930"/>
                </a:moveTo>
                <a:lnTo>
                  <a:pt x="2013" y="930"/>
                </a:lnTo>
                <a:lnTo>
                  <a:pt x="2013" y="694"/>
                </a:lnTo>
                <a:lnTo>
                  <a:pt x="2063" y="694"/>
                </a:lnTo>
                <a:lnTo>
                  <a:pt x="2063" y="930"/>
                </a:lnTo>
                <a:close/>
                <a:moveTo>
                  <a:pt x="2197" y="753"/>
                </a:moveTo>
                <a:lnTo>
                  <a:pt x="2197" y="790"/>
                </a:lnTo>
                <a:lnTo>
                  <a:pt x="2164" y="790"/>
                </a:lnTo>
                <a:lnTo>
                  <a:pt x="2164" y="876"/>
                </a:lnTo>
                <a:lnTo>
                  <a:pt x="2164" y="880"/>
                </a:lnTo>
                <a:lnTo>
                  <a:pt x="2165" y="884"/>
                </a:lnTo>
                <a:lnTo>
                  <a:pt x="2166" y="886"/>
                </a:lnTo>
                <a:lnTo>
                  <a:pt x="2167" y="887"/>
                </a:lnTo>
                <a:lnTo>
                  <a:pt x="2169" y="889"/>
                </a:lnTo>
                <a:lnTo>
                  <a:pt x="2171" y="891"/>
                </a:lnTo>
                <a:lnTo>
                  <a:pt x="2174" y="892"/>
                </a:lnTo>
                <a:lnTo>
                  <a:pt x="2177" y="893"/>
                </a:lnTo>
                <a:lnTo>
                  <a:pt x="2181" y="893"/>
                </a:lnTo>
                <a:lnTo>
                  <a:pt x="2188" y="892"/>
                </a:lnTo>
                <a:lnTo>
                  <a:pt x="2193" y="891"/>
                </a:lnTo>
                <a:lnTo>
                  <a:pt x="2201" y="928"/>
                </a:lnTo>
                <a:lnTo>
                  <a:pt x="2190" y="930"/>
                </a:lnTo>
                <a:lnTo>
                  <a:pt x="2183" y="932"/>
                </a:lnTo>
                <a:lnTo>
                  <a:pt x="2174" y="932"/>
                </a:lnTo>
                <a:lnTo>
                  <a:pt x="2168" y="932"/>
                </a:lnTo>
                <a:lnTo>
                  <a:pt x="2161" y="932"/>
                </a:lnTo>
                <a:lnTo>
                  <a:pt x="2156" y="931"/>
                </a:lnTo>
                <a:lnTo>
                  <a:pt x="2150" y="930"/>
                </a:lnTo>
                <a:lnTo>
                  <a:pt x="2145" y="928"/>
                </a:lnTo>
                <a:lnTo>
                  <a:pt x="2140" y="926"/>
                </a:lnTo>
                <a:lnTo>
                  <a:pt x="2135" y="924"/>
                </a:lnTo>
                <a:lnTo>
                  <a:pt x="2131" y="921"/>
                </a:lnTo>
                <a:lnTo>
                  <a:pt x="2127" y="917"/>
                </a:lnTo>
                <a:lnTo>
                  <a:pt x="2124" y="914"/>
                </a:lnTo>
                <a:lnTo>
                  <a:pt x="2121" y="909"/>
                </a:lnTo>
                <a:lnTo>
                  <a:pt x="2119" y="905"/>
                </a:lnTo>
                <a:lnTo>
                  <a:pt x="2117" y="900"/>
                </a:lnTo>
                <a:lnTo>
                  <a:pt x="2116" y="894"/>
                </a:lnTo>
                <a:lnTo>
                  <a:pt x="2115" y="888"/>
                </a:lnTo>
                <a:lnTo>
                  <a:pt x="2115" y="882"/>
                </a:lnTo>
                <a:lnTo>
                  <a:pt x="2115" y="790"/>
                </a:lnTo>
                <a:lnTo>
                  <a:pt x="2091" y="790"/>
                </a:lnTo>
                <a:lnTo>
                  <a:pt x="2091" y="753"/>
                </a:lnTo>
                <a:lnTo>
                  <a:pt x="2115" y="753"/>
                </a:lnTo>
                <a:lnTo>
                  <a:pt x="2115" y="711"/>
                </a:lnTo>
                <a:lnTo>
                  <a:pt x="2164" y="711"/>
                </a:lnTo>
                <a:lnTo>
                  <a:pt x="2164" y="753"/>
                </a:lnTo>
                <a:lnTo>
                  <a:pt x="2197" y="753"/>
                </a:lnTo>
                <a:close/>
                <a:moveTo>
                  <a:pt x="2304" y="933"/>
                </a:moveTo>
                <a:lnTo>
                  <a:pt x="2291" y="933"/>
                </a:lnTo>
                <a:lnTo>
                  <a:pt x="2285" y="932"/>
                </a:lnTo>
                <a:lnTo>
                  <a:pt x="2279" y="930"/>
                </a:lnTo>
                <a:lnTo>
                  <a:pt x="2268" y="927"/>
                </a:lnTo>
                <a:lnTo>
                  <a:pt x="2263" y="925"/>
                </a:lnTo>
                <a:lnTo>
                  <a:pt x="2258" y="922"/>
                </a:lnTo>
                <a:lnTo>
                  <a:pt x="2249" y="916"/>
                </a:lnTo>
                <a:lnTo>
                  <a:pt x="2245" y="912"/>
                </a:lnTo>
                <a:lnTo>
                  <a:pt x="2241" y="908"/>
                </a:lnTo>
                <a:lnTo>
                  <a:pt x="2234" y="900"/>
                </a:lnTo>
                <a:lnTo>
                  <a:pt x="2231" y="895"/>
                </a:lnTo>
                <a:lnTo>
                  <a:pt x="2228" y="890"/>
                </a:lnTo>
                <a:lnTo>
                  <a:pt x="2223" y="879"/>
                </a:lnTo>
                <a:lnTo>
                  <a:pt x="2221" y="874"/>
                </a:lnTo>
                <a:lnTo>
                  <a:pt x="2220" y="868"/>
                </a:lnTo>
                <a:lnTo>
                  <a:pt x="2219" y="862"/>
                </a:lnTo>
                <a:lnTo>
                  <a:pt x="2218" y="855"/>
                </a:lnTo>
                <a:lnTo>
                  <a:pt x="2218" y="849"/>
                </a:lnTo>
                <a:lnTo>
                  <a:pt x="2217" y="842"/>
                </a:lnTo>
                <a:lnTo>
                  <a:pt x="2218" y="835"/>
                </a:lnTo>
                <a:lnTo>
                  <a:pt x="2218" y="829"/>
                </a:lnTo>
                <a:lnTo>
                  <a:pt x="2219" y="823"/>
                </a:lnTo>
                <a:lnTo>
                  <a:pt x="2220" y="816"/>
                </a:lnTo>
                <a:lnTo>
                  <a:pt x="2223" y="805"/>
                </a:lnTo>
                <a:lnTo>
                  <a:pt x="2225" y="799"/>
                </a:lnTo>
                <a:lnTo>
                  <a:pt x="2228" y="794"/>
                </a:lnTo>
                <a:lnTo>
                  <a:pt x="2234" y="785"/>
                </a:lnTo>
                <a:lnTo>
                  <a:pt x="2237" y="780"/>
                </a:lnTo>
                <a:lnTo>
                  <a:pt x="2241" y="776"/>
                </a:lnTo>
                <a:lnTo>
                  <a:pt x="2245" y="772"/>
                </a:lnTo>
                <a:lnTo>
                  <a:pt x="2249" y="769"/>
                </a:lnTo>
                <a:lnTo>
                  <a:pt x="2253" y="765"/>
                </a:lnTo>
                <a:lnTo>
                  <a:pt x="2258" y="762"/>
                </a:lnTo>
                <a:lnTo>
                  <a:pt x="2263" y="760"/>
                </a:lnTo>
                <a:lnTo>
                  <a:pt x="2268" y="757"/>
                </a:lnTo>
                <a:lnTo>
                  <a:pt x="2274" y="755"/>
                </a:lnTo>
                <a:lnTo>
                  <a:pt x="2279" y="754"/>
                </a:lnTo>
                <a:lnTo>
                  <a:pt x="2285" y="752"/>
                </a:lnTo>
                <a:lnTo>
                  <a:pt x="2291" y="752"/>
                </a:lnTo>
                <a:lnTo>
                  <a:pt x="2304" y="751"/>
                </a:lnTo>
                <a:lnTo>
                  <a:pt x="2317" y="752"/>
                </a:lnTo>
                <a:lnTo>
                  <a:pt x="2323" y="752"/>
                </a:lnTo>
                <a:lnTo>
                  <a:pt x="2329" y="754"/>
                </a:lnTo>
                <a:lnTo>
                  <a:pt x="2340" y="757"/>
                </a:lnTo>
                <a:lnTo>
                  <a:pt x="2346" y="760"/>
                </a:lnTo>
                <a:lnTo>
                  <a:pt x="2351" y="762"/>
                </a:lnTo>
                <a:lnTo>
                  <a:pt x="2360" y="769"/>
                </a:lnTo>
                <a:lnTo>
                  <a:pt x="2364" y="772"/>
                </a:lnTo>
                <a:lnTo>
                  <a:pt x="2368" y="776"/>
                </a:lnTo>
                <a:lnTo>
                  <a:pt x="2375" y="785"/>
                </a:lnTo>
                <a:lnTo>
                  <a:pt x="2378" y="789"/>
                </a:lnTo>
                <a:lnTo>
                  <a:pt x="2381" y="794"/>
                </a:lnTo>
                <a:lnTo>
                  <a:pt x="2385" y="805"/>
                </a:lnTo>
                <a:lnTo>
                  <a:pt x="2387" y="811"/>
                </a:lnTo>
                <a:lnTo>
                  <a:pt x="2389" y="816"/>
                </a:lnTo>
                <a:lnTo>
                  <a:pt x="2390" y="823"/>
                </a:lnTo>
                <a:lnTo>
                  <a:pt x="2391" y="829"/>
                </a:lnTo>
                <a:lnTo>
                  <a:pt x="2391" y="835"/>
                </a:lnTo>
                <a:lnTo>
                  <a:pt x="2391" y="842"/>
                </a:lnTo>
                <a:lnTo>
                  <a:pt x="2391" y="849"/>
                </a:lnTo>
                <a:lnTo>
                  <a:pt x="2391" y="855"/>
                </a:lnTo>
                <a:lnTo>
                  <a:pt x="2390" y="862"/>
                </a:lnTo>
                <a:lnTo>
                  <a:pt x="2389" y="868"/>
                </a:lnTo>
                <a:lnTo>
                  <a:pt x="2385" y="879"/>
                </a:lnTo>
                <a:lnTo>
                  <a:pt x="2383" y="885"/>
                </a:lnTo>
                <a:lnTo>
                  <a:pt x="2381" y="890"/>
                </a:lnTo>
                <a:lnTo>
                  <a:pt x="2375" y="900"/>
                </a:lnTo>
                <a:lnTo>
                  <a:pt x="2372" y="904"/>
                </a:lnTo>
                <a:lnTo>
                  <a:pt x="2368" y="908"/>
                </a:lnTo>
                <a:lnTo>
                  <a:pt x="2364" y="912"/>
                </a:lnTo>
                <a:lnTo>
                  <a:pt x="2360" y="916"/>
                </a:lnTo>
                <a:lnTo>
                  <a:pt x="2355" y="919"/>
                </a:lnTo>
                <a:lnTo>
                  <a:pt x="2351" y="922"/>
                </a:lnTo>
                <a:lnTo>
                  <a:pt x="2346" y="925"/>
                </a:lnTo>
                <a:lnTo>
                  <a:pt x="2340" y="927"/>
                </a:lnTo>
                <a:lnTo>
                  <a:pt x="2335" y="929"/>
                </a:lnTo>
                <a:lnTo>
                  <a:pt x="2329" y="930"/>
                </a:lnTo>
                <a:lnTo>
                  <a:pt x="2323" y="932"/>
                </a:lnTo>
                <a:lnTo>
                  <a:pt x="2317" y="933"/>
                </a:lnTo>
                <a:lnTo>
                  <a:pt x="2304" y="933"/>
                </a:lnTo>
                <a:close/>
                <a:moveTo>
                  <a:pt x="2305" y="895"/>
                </a:moveTo>
                <a:lnTo>
                  <a:pt x="2309" y="895"/>
                </a:lnTo>
                <a:lnTo>
                  <a:pt x="2313" y="894"/>
                </a:lnTo>
                <a:lnTo>
                  <a:pt x="2317" y="893"/>
                </a:lnTo>
                <a:lnTo>
                  <a:pt x="2321" y="892"/>
                </a:lnTo>
                <a:lnTo>
                  <a:pt x="2324" y="889"/>
                </a:lnTo>
                <a:lnTo>
                  <a:pt x="2327" y="887"/>
                </a:lnTo>
                <a:lnTo>
                  <a:pt x="2330" y="884"/>
                </a:lnTo>
                <a:lnTo>
                  <a:pt x="2332" y="880"/>
                </a:lnTo>
                <a:lnTo>
                  <a:pt x="2334" y="876"/>
                </a:lnTo>
                <a:lnTo>
                  <a:pt x="2336" y="872"/>
                </a:lnTo>
                <a:lnTo>
                  <a:pt x="2338" y="868"/>
                </a:lnTo>
                <a:lnTo>
                  <a:pt x="2339" y="863"/>
                </a:lnTo>
                <a:lnTo>
                  <a:pt x="2341" y="853"/>
                </a:lnTo>
                <a:lnTo>
                  <a:pt x="2341" y="847"/>
                </a:lnTo>
                <a:lnTo>
                  <a:pt x="2342" y="842"/>
                </a:lnTo>
                <a:lnTo>
                  <a:pt x="2341" y="831"/>
                </a:lnTo>
                <a:lnTo>
                  <a:pt x="2339" y="821"/>
                </a:lnTo>
                <a:lnTo>
                  <a:pt x="2338" y="816"/>
                </a:lnTo>
                <a:lnTo>
                  <a:pt x="2336" y="812"/>
                </a:lnTo>
                <a:lnTo>
                  <a:pt x="2332" y="803"/>
                </a:lnTo>
                <a:lnTo>
                  <a:pt x="2330" y="800"/>
                </a:lnTo>
                <a:lnTo>
                  <a:pt x="2327" y="797"/>
                </a:lnTo>
                <a:lnTo>
                  <a:pt x="2324" y="794"/>
                </a:lnTo>
                <a:lnTo>
                  <a:pt x="2321" y="792"/>
                </a:lnTo>
                <a:lnTo>
                  <a:pt x="2317" y="790"/>
                </a:lnTo>
                <a:lnTo>
                  <a:pt x="2313" y="789"/>
                </a:lnTo>
                <a:lnTo>
                  <a:pt x="2309" y="788"/>
                </a:lnTo>
                <a:lnTo>
                  <a:pt x="2305" y="788"/>
                </a:lnTo>
                <a:lnTo>
                  <a:pt x="2300" y="788"/>
                </a:lnTo>
                <a:lnTo>
                  <a:pt x="2296" y="789"/>
                </a:lnTo>
                <a:lnTo>
                  <a:pt x="2292" y="790"/>
                </a:lnTo>
                <a:lnTo>
                  <a:pt x="2288" y="792"/>
                </a:lnTo>
                <a:lnTo>
                  <a:pt x="2285" y="794"/>
                </a:lnTo>
                <a:lnTo>
                  <a:pt x="2282" y="797"/>
                </a:lnTo>
                <a:lnTo>
                  <a:pt x="2279" y="800"/>
                </a:lnTo>
                <a:lnTo>
                  <a:pt x="2277" y="803"/>
                </a:lnTo>
                <a:lnTo>
                  <a:pt x="2272" y="812"/>
                </a:lnTo>
                <a:lnTo>
                  <a:pt x="2271" y="816"/>
                </a:lnTo>
                <a:lnTo>
                  <a:pt x="2270" y="821"/>
                </a:lnTo>
                <a:lnTo>
                  <a:pt x="2269" y="826"/>
                </a:lnTo>
                <a:lnTo>
                  <a:pt x="2268" y="831"/>
                </a:lnTo>
                <a:lnTo>
                  <a:pt x="2267" y="836"/>
                </a:lnTo>
                <a:lnTo>
                  <a:pt x="2267" y="842"/>
                </a:lnTo>
                <a:lnTo>
                  <a:pt x="2268" y="853"/>
                </a:lnTo>
                <a:lnTo>
                  <a:pt x="2270" y="863"/>
                </a:lnTo>
                <a:lnTo>
                  <a:pt x="2271" y="868"/>
                </a:lnTo>
                <a:lnTo>
                  <a:pt x="2272" y="872"/>
                </a:lnTo>
                <a:lnTo>
                  <a:pt x="2274" y="876"/>
                </a:lnTo>
                <a:lnTo>
                  <a:pt x="2277" y="880"/>
                </a:lnTo>
                <a:lnTo>
                  <a:pt x="2279" y="884"/>
                </a:lnTo>
                <a:lnTo>
                  <a:pt x="2282" y="887"/>
                </a:lnTo>
                <a:lnTo>
                  <a:pt x="2285" y="889"/>
                </a:lnTo>
                <a:lnTo>
                  <a:pt x="2288" y="892"/>
                </a:lnTo>
                <a:lnTo>
                  <a:pt x="2292" y="893"/>
                </a:lnTo>
                <a:lnTo>
                  <a:pt x="2296" y="894"/>
                </a:lnTo>
                <a:lnTo>
                  <a:pt x="2300" y="895"/>
                </a:lnTo>
                <a:lnTo>
                  <a:pt x="2305" y="895"/>
                </a:lnTo>
                <a:close/>
                <a:moveTo>
                  <a:pt x="2646" y="694"/>
                </a:moveTo>
                <a:lnTo>
                  <a:pt x="2696" y="694"/>
                </a:lnTo>
                <a:lnTo>
                  <a:pt x="2696" y="847"/>
                </a:lnTo>
                <a:lnTo>
                  <a:pt x="2696" y="854"/>
                </a:lnTo>
                <a:lnTo>
                  <a:pt x="2695" y="860"/>
                </a:lnTo>
                <a:lnTo>
                  <a:pt x="2694" y="866"/>
                </a:lnTo>
                <a:lnTo>
                  <a:pt x="2693" y="871"/>
                </a:lnTo>
                <a:lnTo>
                  <a:pt x="2691" y="877"/>
                </a:lnTo>
                <a:lnTo>
                  <a:pt x="2689" y="882"/>
                </a:lnTo>
                <a:lnTo>
                  <a:pt x="2686" y="887"/>
                </a:lnTo>
                <a:lnTo>
                  <a:pt x="2684" y="892"/>
                </a:lnTo>
                <a:lnTo>
                  <a:pt x="2680" y="897"/>
                </a:lnTo>
                <a:lnTo>
                  <a:pt x="2677" y="901"/>
                </a:lnTo>
                <a:lnTo>
                  <a:pt x="2673" y="906"/>
                </a:lnTo>
                <a:lnTo>
                  <a:pt x="2669" y="910"/>
                </a:lnTo>
                <a:lnTo>
                  <a:pt x="2664" y="913"/>
                </a:lnTo>
                <a:lnTo>
                  <a:pt x="2660" y="917"/>
                </a:lnTo>
                <a:lnTo>
                  <a:pt x="2655" y="920"/>
                </a:lnTo>
                <a:lnTo>
                  <a:pt x="2649" y="922"/>
                </a:lnTo>
                <a:lnTo>
                  <a:pt x="2638" y="927"/>
                </a:lnTo>
                <a:lnTo>
                  <a:pt x="2632" y="929"/>
                </a:lnTo>
                <a:lnTo>
                  <a:pt x="2626" y="930"/>
                </a:lnTo>
                <a:lnTo>
                  <a:pt x="2619" y="932"/>
                </a:lnTo>
                <a:lnTo>
                  <a:pt x="2612" y="932"/>
                </a:lnTo>
                <a:lnTo>
                  <a:pt x="2605" y="933"/>
                </a:lnTo>
                <a:lnTo>
                  <a:pt x="2598" y="933"/>
                </a:lnTo>
                <a:lnTo>
                  <a:pt x="2591" y="933"/>
                </a:lnTo>
                <a:lnTo>
                  <a:pt x="2584" y="932"/>
                </a:lnTo>
                <a:lnTo>
                  <a:pt x="2577" y="932"/>
                </a:lnTo>
                <a:lnTo>
                  <a:pt x="2571" y="930"/>
                </a:lnTo>
                <a:lnTo>
                  <a:pt x="2558" y="927"/>
                </a:lnTo>
                <a:lnTo>
                  <a:pt x="2552" y="925"/>
                </a:lnTo>
                <a:lnTo>
                  <a:pt x="2547" y="922"/>
                </a:lnTo>
                <a:lnTo>
                  <a:pt x="2541" y="920"/>
                </a:lnTo>
                <a:lnTo>
                  <a:pt x="2536" y="917"/>
                </a:lnTo>
                <a:lnTo>
                  <a:pt x="2527" y="910"/>
                </a:lnTo>
                <a:lnTo>
                  <a:pt x="2518" y="901"/>
                </a:lnTo>
                <a:lnTo>
                  <a:pt x="2515" y="897"/>
                </a:lnTo>
                <a:lnTo>
                  <a:pt x="2512" y="892"/>
                </a:lnTo>
                <a:lnTo>
                  <a:pt x="2509" y="887"/>
                </a:lnTo>
                <a:lnTo>
                  <a:pt x="2506" y="882"/>
                </a:lnTo>
                <a:lnTo>
                  <a:pt x="2504" y="877"/>
                </a:lnTo>
                <a:lnTo>
                  <a:pt x="2502" y="871"/>
                </a:lnTo>
                <a:lnTo>
                  <a:pt x="2501" y="866"/>
                </a:lnTo>
                <a:lnTo>
                  <a:pt x="2500" y="860"/>
                </a:lnTo>
                <a:lnTo>
                  <a:pt x="2500" y="854"/>
                </a:lnTo>
                <a:lnTo>
                  <a:pt x="2499" y="847"/>
                </a:lnTo>
                <a:lnTo>
                  <a:pt x="2499" y="694"/>
                </a:lnTo>
                <a:lnTo>
                  <a:pt x="2550" y="694"/>
                </a:lnTo>
                <a:lnTo>
                  <a:pt x="2550" y="843"/>
                </a:lnTo>
                <a:lnTo>
                  <a:pt x="2551" y="853"/>
                </a:lnTo>
                <a:lnTo>
                  <a:pt x="2552" y="857"/>
                </a:lnTo>
                <a:lnTo>
                  <a:pt x="2553" y="861"/>
                </a:lnTo>
                <a:lnTo>
                  <a:pt x="2555" y="865"/>
                </a:lnTo>
                <a:lnTo>
                  <a:pt x="2558" y="869"/>
                </a:lnTo>
                <a:lnTo>
                  <a:pt x="2560" y="873"/>
                </a:lnTo>
                <a:lnTo>
                  <a:pt x="2563" y="876"/>
                </a:lnTo>
                <a:lnTo>
                  <a:pt x="2567" y="879"/>
                </a:lnTo>
                <a:lnTo>
                  <a:pt x="2570" y="882"/>
                </a:lnTo>
                <a:lnTo>
                  <a:pt x="2574" y="884"/>
                </a:lnTo>
                <a:lnTo>
                  <a:pt x="2579" y="886"/>
                </a:lnTo>
                <a:lnTo>
                  <a:pt x="2583" y="887"/>
                </a:lnTo>
                <a:lnTo>
                  <a:pt x="2588" y="889"/>
                </a:lnTo>
                <a:lnTo>
                  <a:pt x="2598" y="889"/>
                </a:lnTo>
                <a:lnTo>
                  <a:pt x="2608" y="889"/>
                </a:lnTo>
                <a:lnTo>
                  <a:pt x="2613" y="887"/>
                </a:lnTo>
                <a:lnTo>
                  <a:pt x="2618" y="886"/>
                </a:lnTo>
                <a:lnTo>
                  <a:pt x="2622" y="884"/>
                </a:lnTo>
                <a:lnTo>
                  <a:pt x="2626" y="882"/>
                </a:lnTo>
                <a:lnTo>
                  <a:pt x="2629" y="879"/>
                </a:lnTo>
                <a:lnTo>
                  <a:pt x="2633" y="876"/>
                </a:lnTo>
                <a:lnTo>
                  <a:pt x="2636" y="873"/>
                </a:lnTo>
                <a:lnTo>
                  <a:pt x="2639" y="869"/>
                </a:lnTo>
                <a:lnTo>
                  <a:pt x="2641" y="865"/>
                </a:lnTo>
                <a:lnTo>
                  <a:pt x="2643" y="861"/>
                </a:lnTo>
                <a:lnTo>
                  <a:pt x="2644" y="857"/>
                </a:lnTo>
                <a:lnTo>
                  <a:pt x="2645" y="853"/>
                </a:lnTo>
                <a:lnTo>
                  <a:pt x="2646" y="848"/>
                </a:lnTo>
                <a:lnTo>
                  <a:pt x="2646" y="843"/>
                </a:lnTo>
                <a:lnTo>
                  <a:pt x="2646" y="694"/>
                </a:lnTo>
                <a:close/>
                <a:moveTo>
                  <a:pt x="2788" y="828"/>
                </a:moveTo>
                <a:lnTo>
                  <a:pt x="2788" y="930"/>
                </a:lnTo>
                <a:lnTo>
                  <a:pt x="2739" y="930"/>
                </a:lnTo>
                <a:lnTo>
                  <a:pt x="2739" y="753"/>
                </a:lnTo>
                <a:lnTo>
                  <a:pt x="2786" y="753"/>
                </a:lnTo>
                <a:lnTo>
                  <a:pt x="2786" y="784"/>
                </a:lnTo>
                <a:lnTo>
                  <a:pt x="2790" y="777"/>
                </a:lnTo>
                <a:lnTo>
                  <a:pt x="2796" y="770"/>
                </a:lnTo>
                <a:lnTo>
                  <a:pt x="2801" y="765"/>
                </a:lnTo>
                <a:lnTo>
                  <a:pt x="2808" y="760"/>
                </a:lnTo>
                <a:lnTo>
                  <a:pt x="2815" y="756"/>
                </a:lnTo>
                <a:lnTo>
                  <a:pt x="2819" y="754"/>
                </a:lnTo>
                <a:lnTo>
                  <a:pt x="2823" y="753"/>
                </a:lnTo>
                <a:lnTo>
                  <a:pt x="2832" y="751"/>
                </a:lnTo>
                <a:lnTo>
                  <a:pt x="2836" y="751"/>
                </a:lnTo>
                <a:lnTo>
                  <a:pt x="2841" y="751"/>
                </a:lnTo>
                <a:lnTo>
                  <a:pt x="2848" y="751"/>
                </a:lnTo>
                <a:lnTo>
                  <a:pt x="2854" y="752"/>
                </a:lnTo>
                <a:lnTo>
                  <a:pt x="2860" y="753"/>
                </a:lnTo>
                <a:lnTo>
                  <a:pt x="2866" y="755"/>
                </a:lnTo>
                <a:lnTo>
                  <a:pt x="2871" y="758"/>
                </a:lnTo>
                <a:lnTo>
                  <a:pt x="2876" y="761"/>
                </a:lnTo>
                <a:lnTo>
                  <a:pt x="2881" y="764"/>
                </a:lnTo>
                <a:lnTo>
                  <a:pt x="2885" y="769"/>
                </a:lnTo>
                <a:lnTo>
                  <a:pt x="2889" y="773"/>
                </a:lnTo>
                <a:lnTo>
                  <a:pt x="2893" y="778"/>
                </a:lnTo>
                <a:lnTo>
                  <a:pt x="2895" y="784"/>
                </a:lnTo>
                <a:lnTo>
                  <a:pt x="2897" y="787"/>
                </a:lnTo>
                <a:lnTo>
                  <a:pt x="2898" y="790"/>
                </a:lnTo>
                <a:lnTo>
                  <a:pt x="2900" y="796"/>
                </a:lnTo>
                <a:lnTo>
                  <a:pt x="2901" y="803"/>
                </a:lnTo>
                <a:lnTo>
                  <a:pt x="2902" y="810"/>
                </a:lnTo>
                <a:lnTo>
                  <a:pt x="2902" y="817"/>
                </a:lnTo>
                <a:lnTo>
                  <a:pt x="2902" y="930"/>
                </a:lnTo>
                <a:lnTo>
                  <a:pt x="2853" y="930"/>
                </a:lnTo>
                <a:lnTo>
                  <a:pt x="2853" y="826"/>
                </a:lnTo>
                <a:lnTo>
                  <a:pt x="2853" y="818"/>
                </a:lnTo>
                <a:lnTo>
                  <a:pt x="2852" y="815"/>
                </a:lnTo>
                <a:lnTo>
                  <a:pt x="2851" y="812"/>
                </a:lnTo>
                <a:lnTo>
                  <a:pt x="2848" y="806"/>
                </a:lnTo>
                <a:lnTo>
                  <a:pt x="2847" y="803"/>
                </a:lnTo>
                <a:lnTo>
                  <a:pt x="2845" y="801"/>
                </a:lnTo>
                <a:lnTo>
                  <a:pt x="2840" y="797"/>
                </a:lnTo>
                <a:lnTo>
                  <a:pt x="2837" y="795"/>
                </a:lnTo>
                <a:lnTo>
                  <a:pt x="2835" y="794"/>
                </a:lnTo>
                <a:lnTo>
                  <a:pt x="2829" y="792"/>
                </a:lnTo>
                <a:lnTo>
                  <a:pt x="2825" y="792"/>
                </a:lnTo>
                <a:lnTo>
                  <a:pt x="2822" y="792"/>
                </a:lnTo>
                <a:lnTo>
                  <a:pt x="2814" y="792"/>
                </a:lnTo>
                <a:lnTo>
                  <a:pt x="2808" y="794"/>
                </a:lnTo>
                <a:lnTo>
                  <a:pt x="2805" y="795"/>
                </a:lnTo>
                <a:lnTo>
                  <a:pt x="2802" y="797"/>
                </a:lnTo>
                <a:lnTo>
                  <a:pt x="2800" y="799"/>
                </a:lnTo>
                <a:lnTo>
                  <a:pt x="2797" y="801"/>
                </a:lnTo>
                <a:lnTo>
                  <a:pt x="2795" y="804"/>
                </a:lnTo>
                <a:lnTo>
                  <a:pt x="2793" y="806"/>
                </a:lnTo>
                <a:lnTo>
                  <a:pt x="2792" y="809"/>
                </a:lnTo>
                <a:lnTo>
                  <a:pt x="2790" y="812"/>
                </a:lnTo>
                <a:lnTo>
                  <a:pt x="2789" y="820"/>
                </a:lnTo>
                <a:lnTo>
                  <a:pt x="2788" y="824"/>
                </a:lnTo>
                <a:lnTo>
                  <a:pt x="2788" y="828"/>
                </a:lnTo>
                <a:close/>
                <a:moveTo>
                  <a:pt x="2966" y="730"/>
                </a:moveTo>
                <a:lnTo>
                  <a:pt x="2961" y="730"/>
                </a:lnTo>
                <a:lnTo>
                  <a:pt x="2956" y="729"/>
                </a:lnTo>
                <a:lnTo>
                  <a:pt x="2952" y="726"/>
                </a:lnTo>
                <a:lnTo>
                  <a:pt x="2948" y="723"/>
                </a:lnTo>
                <a:lnTo>
                  <a:pt x="2944" y="719"/>
                </a:lnTo>
                <a:lnTo>
                  <a:pt x="2942" y="715"/>
                </a:lnTo>
                <a:lnTo>
                  <a:pt x="2940" y="710"/>
                </a:lnTo>
                <a:lnTo>
                  <a:pt x="2940" y="705"/>
                </a:lnTo>
                <a:lnTo>
                  <a:pt x="2940" y="701"/>
                </a:lnTo>
                <a:lnTo>
                  <a:pt x="2942" y="696"/>
                </a:lnTo>
                <a:lnTo>
                  <a:pt x="2944" y="692"/>
                </a:lnTo>
                <a:lnTo>
                  <a:pt x="2948" y="688"/>
                </a:lnTo>
                <a:lnTo>
                  <a:pt x="2952" y="685"/>
                </a:lnTo>
                <a:lnTo>
                  <a:pt x="2956" y="683"/>
                </a:lnTo>
                <a:lnTo>
                  <a:pt x="2961" y="681"/>
                </a:lnTo>
                <a:lnTo>
                  <a:pt x="2966" y="681"/>
                </a:lnTo>
                <a:lnTo>
                  <a:pt x="2972" y="681"/>
                </a:lnTo>
                <a:lnTo>
                  <a:pt x="2977" y="683"/>
                </a:lnTo>
                <a:lnTo>
                  <a:pt x="2982" y="685"/>
                </a:lnTo>
                <a:lnTo>
                  <a:pt x="2986" y="688"/>
                </a:lnTo>
                <a:lnTo>
                  <a:pt x="2990" y="692"/>
                </a:lnTo>
                <a:lnTo>
                  <a:pt x="2992" y="696"/>
                </a:lnTo>
                <a:lnTo>
                  <a:pt x="2994" y="701"/>
                </a:lnTo>
                <a:lnTo>
                  <a:pt x="2994" y="705"/>
                </a:lnTo>
                <a:lnTo>
                  <a:pt x="2994" y="710"/>
                </a:lnTo>
                <a:lnTo>
                  <a:pt x="2992" y="715"/>
                </a:lnTo>
                <a:lnTo>
                  <a:pt x="2990" y="719"/>
                </a:lnTo>
                <a:lnTo>
                  <a:pt x="2986" y="723"/>
                </a:lnTo>
                <a:lnTo>
                  <a:pt x="2982" y="726"/>
                </a:lnTo>
                <a:lnTo>
                  <a:pt x="2977" y="729"/>
                </a:lnTo>
                <a:lnTo>
                  <a:pt x="2972" y="730"/>
                </a:lnTo>
                <a:lnTo>
                  <a:pt x="2966" y="730"/>
                </a:lnTo>
                <a:close/>
                <a:moveTo>
                  <a:pt x="2942" y="753"/>
                </a:moveTo>
                <a:lnTo>
                  <a:pt x="2992" y="753"/>
                </a:lnTo>
                <a:lnTo>
                  <a:pt x="2992" y="930"/>
                </a:lnTo>
                <a:lnTo>
                  <a:pt x="2942" y="930"/>
                </a:lnTo>
                <a:lnTo>
                  <a:pt x="2942" y="753"/>
                </a:lnTo>
                <a:close/>
                <a:moveTo>
                  <a:pt x="3195" y="753"/>
                </a:moveTo>
                <a:lnTo>
                  <a:pt x="3134" y="930"/>
                </a:lnTo>
                <a:lnTo>
                  <a:pt x="3078" y="930"/>
                </a:lnTo>
                <a:lnTo>
                  <a:pt x="3017" y="753"/>
                </a:lnTo>
                <a:lnTo>
                  <a:pt x="3068" y="753"/>
                </a:lnTo>
                <a:lnTo>
                  <a:pt x="3105" y="880"/>
                </a:lnTo>
                <a:lnTo>
                  <a:pt x="3143" y="753"/>
                </a:lnTo>
                <a:lnTo>
                  <a:pt x="3195" y="753"/>
                </a:lnTo>
                <a:close/>
                <a:moveTo>
                  <a:pt x="3294" y="933"/>
                </a:moveTo>
                <a:lnTo>
                  <a:pt x="3287" y="933"/>
                </a:lnTo>
                <a:lnTo>
                  <a:pt x="3280" y="933"/>
                </a:lnTo>
                <a:lnTo>
                  <a:pt x="3268" y="931"/>
                </a:lnTo>
                <a:lnTo>
                  <a:pt x="3263" y="929"/>
                </a:lnTo>
                <a:lnTo>
                  <a:pt x="3257" y="927"/>
                </a:lnTo>
                <a:lnTo>
                  <a:pt x="3247" y="922"/>
                </a:lnTo>
                <a:lnTo>
                  <a:pt x="3242" y="919"/>
                </a:lnTo>
                <a:lnTo>
                  <a:pt x="3237" y="916"/>
                </a:lnTo>
                <a:lnTo>
                  <a:pt x="3233" y="913"/>
                </a:lnTo>
                <a:lnTo>
                  <a:pt x="3229" y="909"/>
                </a:lnTo>
                <a:lnTo>
                  <a:pt x="3222" y="900"/>
                </a:lnTo>
                <a:lnTo>
                  <a:pt x="3219" y="896"/>
                </a:lnTo>
                <a:lnTo>
                  <a:pt x="3216" y="891"/>
                </a:lnTo>
                <a:lnTo>
                  <a:pt x="3212" y="880"/>
                </a:lnTo>
                <a:lnTo>
                  <a:pt x="3210" y="874"/>
                </a:lnTo>
                <a:lnTo>
                  <a:pt x="3209" y="868"/>
                </a:lnTo>
                <a:lnTo>
                  <a:pt x="3207" y="862"/>
                </a:lnTo>
                <a:lnTo>
                  <a:pt x="3207" y="856"/>
                </a:lnTo>
                <a:lnTo>
                  <a:pt x="3206" y="849"/>
                </a:lnTo>
                <a:lnTo>
                  <a:pt x="3206" y="842"/>
                </a:lnTo>
                <a:lnTo>
                  <a:pt x="3206" y="836"/>
                </a:lnTo>
                <a:lnTo>
                  <a:pt x="3207" y="829"/>
                </a:lnTo>
                <a:lnTo>
                  <a:pt x="3207" y="823"/>
                </a:lnTo>
                <a:lnTo>
                  <a:pt x="3209" y="817"/>
                </a:lnTo>
                <a:lnTo>
                  <a:pt x="3212" y="805"/>
                </a:lnTo>
                <a:lnTo>
                  <a:pt x="3214" y="800"/>
                </a:lnTo>
                <a:lnTo>
                  <a:pt x="3216" y="794"/>
                </a:lnTo>
                <a:lnTo>
                  <a:pt x="3222" y="785"/>
                </a:lnTo>
                <a:lnTo>
                  <a:pt x="3226" y="780"/>
                </a:lnTo>
                <a:lnTo>
                  <a:pt x="3229" y="776"/>
                </a:lnTo>
                <a:lnTo>
                  <a:pt x="3233" y="772"/>
                </a:lnTo>
                <a:lnTo>
                  <a:pt x="3237" y="769"/>
                </a:lnTo>
                <a:lnTo>
                  <a:pt x="3246" y="762"/>
                </a:lnTo>
                <a:lnTo>
                  <a:pt x="3251" y="760"/>
                </a:lnTo>
                <a:lnTo>
                  <a:pt x="3256" y="757"/>
                </a:lnTo>
                <a:lnTo>
                  <a:pt x="3262" y="755"/>
                </a:lnTo>
                <a:lnTo>
                  <a:pt x="3267" y="754"/>
                </a:lnTo>
                <a:lnTo>
                  <a:pt x="3273" y="752"/>
                </a:lnTo>
                <a:lnTo>
                  <a:pt x="3279" y="752"/>
                </a:lnTo>
                <a:lnTo>
                  <a:pt x="3292" y="751"/>
                </a:lnTo>
                <a:lnTo>
                  <a:pt x="3303" y="751"/>
                </a:lnTo>
                <a:lnTo>
                  <a:pt x="3314" y="753"/>
                </a:lnTo>
                <a:lnTo>
                  <a:pt x="3319" y="755"/>
                </a:lnTo>
                <a:lnTo>
                  <a:pt x="3324" y="756"/>
                </a:lnTo>
                <a:lnTo>
                  <a:pt x="3334" y="761"/>
                </a:lnTo>
                <a:lnTo>
                  <a:pt x="3343" y="766"/>
                </a:lnTo>
                <a:lnTo>
                  <a:pt x="3347" y="770"/>
                </a:lnTo>
                <a:lnTo>
                  <a:pt x="3351" y="773"/>
                </a:lnTo>
                <a:lnTo>
                  <a:pt x="3358" y="781"/>
                </a:lnTo>
                <a:lnTo>
                  <a:pt x="3361" y="786"/>
                </a:lnTo>
                <a:lnTo>
                  <a:pt x="3364" y="791"/>
                </a:lnTo>
                <a:lnTo>
                  <a:pt x="3366" y="796"/>
                </a:lnTo>
                <a:lnTo>
                  <a:pt x="3368" y="801"/>
                </a:lnTo>
                <a:lnTo>
                  <a:pt x="3370" y="807"/>
                </a:lnTo>
                <a:lnTo>
                  <a:pt x="3372" y="813"/>
                </a:lnTo>
                <a:lnTo>
                  <a:pt x="3373" y="819"/>
                </a:lnTo>
                <a:lnTo>
                  <a:pt x="3374" y="826"/>
                </a:lnTo>
                <a:lnTo>
                  <a:pt x="3374" y="833"/>
                </a:lnTo>
                <a:lnTo>
                  <a:pt x="3375" y="841"/>
                </a:lnTo>
                <a:lnTo>
                  <a:pt x="3375" y="854"/>
                </a:lnTo>
                <a:lnTo>
                  <a:pt x="3254" y="854"/>
                </a:lnTo>
                <a:lnTo>
                  <a:pt x="3254" y="859"/>
                </a:lnTo>
                <a:lnTo>
                  <a:pt x="3255" y="863"/>
                </a:lnTo>
                <a:lnTo>
                  <a:pt x="3256" y="868"/>
                </a:lnTo>
                <a:lnTo>
                  <a:pt x="3257" y="872"/>
                </a:lnTo>
                <a:lnTo>
                  <a:pt x="3260" y="879"/>
                </a:lnTo>
                <a:lnTo>
                  <a:pt x="3263" y="882"/>
                </a:lnTo>
                <a:lnTo>
                  <a:pt x="3265" y="885"/>
                </a:lnTo>
                <a:lnTo>
                  <a:pt x="3268" y="888"/>
                </a:lnTo>
                <a:lnTo>
                  <a:pt x="3271" y="890"/>
                </a:lnTo>
                <a:lnTo>
                  <a:pt x="3274" y="892"/>
                </a:lnTo>
                <a:lnTo>
                  <a:pt x="3278" y="894"/>
                </a:lnTo>
                <a:lnTo>
                  <a:pt x="3282" y="895"/>
                </a:lnTo>
                <a:lnTo>
                  <a:pt x="3286" y="896"/>
                </a:lnTo>
                <a:lnTo>
                  <a:pt x="3294" y="897"/>
                </a:lnTo>
                <a:lnTo>
                  <a:pt x="3300" y="896"/>
                </a:lnTo>
                <a:lnTo>
                  <a:pt x="3306" y="895"/>
                </a:lnTo>
                <a:lnTo>
                  <a:pt x="3311" y="894"/>
                </a:lnTo>
                <a:lnTo>
                  <a:pt x="3316" y="892"/>
                </a:lnTo>
                <a:lnTo>
                  <a:pt x="3318" y="890"/>
                </a:lnTo>
                <a:lnTo>
                  <a:pt x="3320" y="889"/>
                </a:lnTo>
                <a:lnTo>
                  <a:pt x="3323" y="885"/>
                </a:lnTo>
                <a:lnTo>
                  <a:pt x="3326" y="881"/>
                </a:lnTo>
                <a:lnTo>
                  <a:pt x="3328" y="876"/>
                </a:lnTo>
                <a:lnTo>
                  <a:pt x="3374" y="879"/>
                </a:lnTo>
                <a:lnTo>
                  <a:pt x="3372" y="885"/>
                </a:lnTo>
                <a:lnTo>
                  <a:pt x="3370" y="891"/>
                </a:lnTo>
                <a:lnTo>
                  <a:pt x="3367" y="896"/>
                </a:lnTo>
                <a:lnTo>
                  <a:pt x="3364" y="901"/>
                </a:lnTo>
                <a:lnTo>
                  <a:pt x="3361" y="906"/>
                </a:lnTo>
                <a:lnTo>
                  <a:pt x="3357" y="911"/>
                </a:lnTo>
                <a:lnTo>
                  <a:pt x="3352" y="915"/>
                </a:lnTo>
                <a:lnTo>
                  <a:pt x="3347" y="919"/>
                </a:lnTo>
                <a:lnTo>
                  <a:pt x="3342" y="922"/>
                </a:lnTo>
                <a:lnTo>
                  <a:pt x="3336" y="925"/>
                </a:lnTo>
                <a:lnTo>
                  <a:pt x="3330" y="928"/>
                </a:lnTo>
                <a:lnTo>
                  <a:pt x="3323" y="930"/>
                </a:lnTo>
                <a:lnTo>
                  <a:pt x="3320" y="930"/>
                </a:lnTo>
                <a:lnTo>
                  <a:pt x="3316" y="931"/>
                </a:lnTo>
                <a:lnTo>
                  <a:pt x="3309" y="932"/>
                </a:lnTo>
                <a:lnTo>
                  <a:pt x="3302" y="933"/>
                </a:lnTo>
                <a:lnTo>
                  <a:pt x="3294" y="933"/>
                </a:lnTo>
                <a:close/>
                <a:moveTo>
                  <a:pt x="3254" y="824"/>
                </a:moveTo>
                <a:lnTo>
                  <a:pt x="3329" y="824"/>
                </a:lnTo>
                <a:lnTo>
                  <a:pt x="3328" y="820"/>
                </a:lnTo>
                <a:lnTo>
                  <a:pt x="3328" y="816"/>
                </a:lnTo>
                <a:lnTo>
                  <a:pt x="3327" y="813"/>
                </a:lnTo>
                <a:lnTo>
                  <a:pt x="3326" y="809"/>
                </a:lnTo>
                <a:lnTo>
                  <a:pt x="3324" y="806"/>
                </a:lnTo>
                <a:lnTo>
                  <a:pt x="3323" y="803"/>
                </a:lnTo>
                <a:lnTo>
                  <a:pt x="3321" y="800"/>
                </a:lnTo>
                <a:lnTo>
                  <a:pt x="3318" y="798"/>
                </a:lnTo>
                <a:lnTo>
                  <a:pt x="3313" y="793"/>
                </a:lnTo>
                <a:lnTo>
                  <a:pt x="3307" y="790"/>
                </a:lnTo>
                <a:lnTo>
                  <a:pt x="3300" y="788"/>
                </a:lnTo>
                <a:lnTo>
                  <a:pt x="3292" y="787"/>
                </a:lnTo>
                <a:lnTo>
                  <a:pt x="3285" y="788"/>
                </a:lnTo>
                <a:lnTo>
                  <a:pt x="3281" y="789"/>
                </a:lnTo>
                <a:lnTo>
                  <a:pt x="3278" y="790"/>
                </a:lnTo>
                <a:lnTo>
                  <a:pt x="3271" y="793"/>
                </a:lnTo>
                <a:lnTo>
                  <a:pt x="3268" y="796"/>
                </a:lnTo>
                <a:lnTo>
                  <a:pt x="3266" y="798"/>
                </a:lnTo>
                <a:lnTo>
                  <a:pt x="3261" y="804"/>
                </a:lnTo>
                <a:lnTo>
                  <a:pt x="3258" y="810"/>
                </a:lnTo>
                <a:lnTo>
                  <a:pt x="3256" y="813"/>
                </a:lnTo>
                <a:lnTo>
                  <a:pt x="3255" y="816"/>
                </a:lnTo>
                <a:lnTo>
                  <a:pt x="3254" y="824"/>
                </a:lnTo>
                <a:close/>
                <a:moveTo>
                  <a:pt x="3409" y="930"/>
                </a:moveTo>
                <a:lnTo>
                  <a:pt x="3409" y="753"/>
                </a:lnTo>
                <a:lnTo>
                  <a:pt x="3457" y="753"/>
                </a:lnTo>
                <a:lnTo>
                  <a:pt x="3457" y="784"/>
                </a:lnTo>
                <a:lnTo>
                  <a:pt x="3461" y="776"/>
                </a:lnTo>
                <a:lnTo>
                  <a:pt x="3465" y="769"/>
                </a:lnTo>
                <a:lnTo>
                  <a:pt x="3470" y="764"/>
                </a:lnTo>
                <a:lnTo>
                  <a:pt x="3475" y="759"/>
                </a:lnTo>
                <a:lnTo>
                  <a:pt x="3478" y="757"/>
                </a:lnTo>
                <a:lnTo>
                  <a:pt x="3481" y="755"/>
                </a:lnTo>
                <a:lnTo>
                  <a:pt x="3487" y="753"/>
                </a:lnTo>
                <a:lnTo>
                  <a:pt x="3494" y="751"/>
                </a:lnTo>
                <a:lnTo>
                  <a:pt x="3501" y="751"/>
                </a:lnTo>
                <a:lnTo>
                  <a:pt x="3509" y="751"/>
                </a:lnTo>
                <a:lnTo>
                  <a:pt x="3517" y="752"/>
                </a:lnTo>
                <a:lnTo>
                  <a:pt x="3517" y="796"/>
                </a:lnTo>
                <a:lnTo>
                  <a:pt x="3513" y="795"/>
                </a:lnTo>
                <a:lnTo>
                  <a:pt x="3507" y="794"/>
                </a:lnTo>
                <a:lnTo>
                  <a:pt x="3496" y="793"/>
                </a:lnTo>
                <a:lnTo>
                  <a:pt x="3488" y="794"/>
                </a:lnTo>
                <a:lnTo>
                  <a:pt x="3485" y="795"/>
                </a:lnTo>
                <a:lnTo>
                  <a:pt x="3481" y="796"/>
                </a:lnTo>
                <a:lnTo>
                  <a:pt x="3478" y="797"/>
                </a:lnTo>
                <a:lnTo>
                  <a:pt x="3475" y="799"/>
                </a:lnTo>
                <a:lnTo>
                  <a:pt x="3472" y="801"/>
                </a:lnTo>
                <a:lnTo>
                  <a:pt x="3469" y="803"/>
                </a:lnTo>
                <a:lnTo>
                  <a:pt x="3465" y="809"/>
                </a:lnTo>
                <a:lnTo>
                  <a:pt x="3463" y="812"/>
                </a:lnTo>
                <a:lnTo>
                  <a:pt x="3461" y="815"/>
                </a:lnTo>
                <a:lnTo>
                  <a:pt x="3460" y="818"/>
                </a:lnTo>
                <a:lnTo>
                  <a:pt x="3459" y="822"/>
                </a:lnTo>
                <a:lnTo>
                  <a:pt x="3459" y="826"/>
                </a:lnTo>
                <a:lnTo>
                  <a:pt x="3459" y="830"/>
                </a:lnTo>
                <a:lnTo>
                  <a:pt x="3459" y="930"/>
                </a:lnTo>
                <a:lnTo>
                  <a:pt x="3409" y="930"/>
                </a:lnTo>
                <a:close/>
                <a:moveTo>
                  <a:pt x="3690" y="804"/>
                </a:moveTo>
                <a:lnTo>
                  <a:pt x="3645" y="806"/>
                </a:lnTo>
                <a:lnTo>
                  <a:pt x="3644" y="802"/>
                </a:lnTo>
                <a:lnTo>
                  <a:pt x="3642" y="798"/>
                </a:lnTo>
                <a:lnTo>
                  <a:pt x="3639" y="795"/>
                </a:lnTo>
                <a:lnTo>
                  <a:pt x="3636" y="792"/>
                </a:lnTo>
                <a:lnTo>
                  <a:pt x="3632" y="789"/>
                </a:lnTo>
                <a:lnTo>
                  <a:pt x="3627" y="787"/>
                </a:lnTo>
                <a:lnTo>
                  <a:pt x="3622" y="786"/>
                </a:lnTo>
                <a:lnTo>
                  <a:pt x="3616" y="786"/>
                </a:lnTo>
                <a:lnTo>
                  <a:pt x="3610" y="786"/>
                </a:lnTo>
                <a:lnTo>
                  <a:pt x="3605" y="787"/>
                </a:lnTo>
                <a:lnTo>
                  <a:pt x="3601" y="788"/>
                </a:lnTo>
                <a:lnTo>
                  <a:pt x="3596" y="790"/>
                </a:lnTo>
                <a:lnTo>
                  <a:pt x="3593" y="793"/>
                </a:lnTo>
                <a:lnTo>
                  <a:pt x="3591" y="796"/>
                </a:lnTo>
                <a:lnTo>
                  <a:pt x="3589" y="799"/>
                </a:lnTo>
                <a:lnTo>
                  <a:pt x="3589" y="803"/>
                </a:lnTo>
                <a:lnTo>
                  <a:pt x="3589" y="806"/>
                </a:lnTo>
                <a:lnTo>
                  <a:pt x="3590" y="809"/>
                </a:lnTo>
                <a:lnTo>
                  <a:pt x="3591" y="811"/>
                </a:lnTo>
                <a:lnTo>
                  <a:pt x="3594" y="814"/>
                </a:lnTo>
                <a:lnTo>
                  <a:pt x="3597" y="816"/>
                </a:lnTo>
                <a:lnTo>
                  <a:pt x="3601" y="818"/>
                </a:lnTo>
                <a:lnTo>
                  <a:pt x="3605" y="819"/>
                </a:lnTo>
                <a:lnTo>
                  <a:pt x="3611" y="821"/>
                </a:lnTo>
                <a:lnTo>
                  <a:pt x="3643" y="827"/>
                </a:lnTo>
                <a:lnTo>
                  <a:pt x="3649" y="829"/>
                </a:lnTo>
                <a:lnTo>
                  <a:pt x="3655" y="830"/>
                </a:lnTo>
                <a:lnTo>
                  <a:pt x="3660" y="832"/>
                </a:lnTo>
                <a:lnTo>
                  <a:pt x="3665" y="834"/>
                </a:lnTo>
                <a:lnTo>
                  <a:pt x="3674" y="839"/>
                </a:lnTo>
                <a:lnTo>
                  <a:pt x="3681" y="844"/>
                </a:lnTo>
                <a:lnTo>
                  <a:pt x="3684" y="848"/>
                </a:lnTo>
                <a:lnTo>
                  <a:pt x="3687" y="851"/>
                </a:lnTo>
                <a:lnTo>
                  <a:pt x="3689" y="854"/>
                </a:lnTo>
                <a:lnTo>
                  <a:pt x="3691" y="858"/>
                </a:lnTo>
                <a:lnTo>
                  <a:pt x="3693" y="866"/>
                </a:lnTo>
                <a:lnTo>
                  <a:pt x="3694" y="870"/>
                </a:lnTo>
                <a:lnTo>
                  <a:pt x="3694" y="875"/>
                </a:lnTo>
                <a:lnTo>
                  <a:pt x="3694" y="879"/>
                </a:lnTo>
                <a:lnTo>
                  <a:pt x="3694" y="883"/>
                </a:lnTo>
                <a:lnTo>
                  <a:pt x="3693" y="888"/>
                </a:lnTo>
                <a:lnTo>
                  <a:pt x="3692" y="891"/>
                </a:lnTo>
                <a:lnTo>
                  <a:pt x="3690" y="895"/>
                </a:lnTo>
                <a:lnTo>
                  <a:pt x="3688" y="899"/>
                </a:lnTo>
                <a:lnTo>
                  <a:pt x="3686" y="902"/>
                </a:lnTo>
                <a:lnTo>
                  <a:pt x="3684" y="906"/>
                </a:lnTo>
                <a:lnTo>
                  <a:pt x="3678" y="912"/>
                </a:lnTo>
                <a:lnTo>
                  <a:pt x="3672" y="917"/>
                </a:lnTo>
                <a:lnTo>
                  <a:pt x="3664" y="922"/>
                </a:lnTo>
                <a:lnTo>
                  <a:pt x="3656" y="926"/>
                </a:lnTo>
                <a:lnTo>
                  <a:pt x="3647" y="929"/>
                </a:lnTo>
                <a:lnTo>
                  <a:pt x="3637" y="931"/>
                </a:lnTo>
                <a:lnTo>
                  <a:pt x="3627" y="933"/>
                </a:lnTo>
                <a:lnTo>
                  <a:pt x="3615" y="933"/>
                </a:lnTo>
                <a:lnTo>
                  <a:pt x="3607" y="933"/>
                </a:lnTo>
                <a:lnTo>
                  <a:pt x="3599" y="932"/>
                </a:lnTo>
                <a:lnTo>
                  <a:pt x="3591" y="931"/>
                </a:lnTo>
                <a:lnTo>
                  <a:pt x="3584" y="930"/>
                </a:lnTo>
                <a:lnTo>
                  <a:pt x="3577" y="928"/>
                </a:lnTo>
                <a:lnTo>
                  <a:pt x="3571" y="925"/>
                </a:lnTo>
                <a:lnTo>
                  <a:pt x="3565" y="922"/>
                </a:lnTo>
                <a:lnTo>
                  <a:pt x="3560" y="919"/>
                </a:lnTo>
                <a:lnTo>
                  <a:pt x="3555" y="915"/>
                </a:lnTo>
                <a:lnTo>
                  <a:pt x="3550" y="911"/>
                </a:lnTo>
                <a:lnTo>
                  <a:pt x="3546" y="906"/>
                </a:lnTo>
                <a:lnTo>
                  <a:pt x="3543" y="901"/>
                </a:lnTo>
                <a:lnTo>
                  <a:pt x="3540" y="896"/>
                </a:lnTo>
                <a:lnTo>
                  <a:pt x="3538" y="891"/>
                </a:lnTo>
                <a:lnTo>
                  <a:pt x="3536" y="885"/>
                </a:lnTo>
                <a:lnTo>
                  <a:pt x="3535" y="879"/>
                </a:lnTo>
                <a:lnTo>
                  <a:pt x="3584" y="876"/>
                </a:lnTo>
                <a:lnTo>
                  <a:pt x="3585" y="881"/>
                </a:lnTo>
                <a:lnTo>
                  <a:pt x="3587" y="886"/>
                </a:lnTo>
                <a:lnTo>
                  <a:pt x="3590" y="889"/>
                </a:lnTo>
                <a:lnTo>
                  <a:pt x="3594" y="892"/>
                </a:lnTo>
                <a:lnTo>
                  <a:pt x="3599" y="895"/>
                </a:lnTo>
                <a:lnTo>
                  <a:pt x="3604" y="897"/>
                </a:lnTo>
                <a:lnTo>
                  <a:pt x="3609" y="898"/>
                </a:lnTo>
                <a:lnTo>
                  <a:pt x="3616" y="898"/>
                </a:lnTo>
                <a:lnTo>
                  <a:pt x="3622" y="898"/>
                </a:lnTo>
                <a:lnTo>
                  <a:pt x="3627" y="897"/>
                </a:lnTo>
                <a:lnTo>
                  <a:pt x="3632" y="895"/>
                </a:lnTo>
                <a:lnTo>
                  <a:pt x="3634" y="894"/>
                </a:lnTo>
                <a:lnTo>
                  <a:pt x="3636" y="893"/>
                </a:lnTo>
                <a:lnTo>
                  <a:pt x="3640" y="890"/>
                </a:lnTo>
                <a:lnTo>
                  <a:pt x="3642" y="887"/>
                </a:lnTo>
                <a:lnTo>
                  <a:pt x="3643" y="886"/>
                </a:lnTo>
                <a:lnTo>
                  <a:pt x="3644" y="884"/>
                </a:lnTo>
                <a:lnTo>
                  <a:pt x="3644" y="880"/>
                </a:lnTo>
                <a:lnTo>
                  <a:pt x="3644" y="877"/>
                </a:lnTo>
                <a:lnTo>
                  <a:pt x="3643" y="874"/>
                </a:lnTo>
                <a:lnTo>
                  <a:pt x="3641" y="871"/>
                </a:lnTo>
                <a:lnTo>
                  <a:pt x="3639" y="869"/>
                </a:lnTo>
                <a:lnTo>
                  <a:pt x="3635" y="867"/>
                </a:lnTo>
                <a:lnTo>
                  <a:pt x="3631" y="865"/>
                </a:lnTo>
                <a:lnTo>
                  <a:pt x="3627" y="864"/>
                </a:lnTo>
                <a:lnTo>
                  <a:pt x="3622" y="862"/>
                </a:lnTo>
                <a:lnTo>
                  <a:pt x="3591" y="856"/>
                </a:lnTo>
                <a:lnTo>
                  <a:pt x="3585" y="855"/>
                </a:lnTo>
                <a:lnTo>
                  <a:pt x="3579" y="853"/>
                </a:lnTo>
                <a:lnTo>
                  <a:pt x="3569" y="849"/>
                </a:lnTo>
                <a:lnTo>
                  <a:pt x="3564" y="847"/>
                </a:lnTo>
                <a:lnTo>
                  <a:pt x="3560" y="844"/>
                </a:lnTo>
                <a:lnTo>
                  <a:pt x="3556" y="842"/>
                </a:lnTo>
                <a:lnTo>
                  <a:pt x="3553" y="839"/>
                </a:lnTo>
                <a:lnTo>
                  <a:pt x="3550" y="835"/>
                </a:lnTo>
                <a:lnTo>
                  <a:pt x="3547" y="832"/>
                </a:lnTo>
                <a:lnTo>
                  <a:pt x="3545" y="828"/>
                </a:lnTo>
                <a:lnTo>
                  <a:pt x="3543" y="824"/>
                </a:lnTo>
                <a:lnTo>
                  <a:pt x="3542" y="820"/>
                </a:lnTo>
                <a:lnTo>
                  <a:pt x="3541" y="815"/>
                </a:lnTo>
                <a:lnTo>
                  <a:pt x="3540" y="811"/>
                </a:lnTo>
                <a:lnTo>
                  <a:pt x="3540" y="806"/>
                </a:lnTo>
                <a:lnTo>
                  <a:pt x="3540" y="800"/>
                </a:lnTo>
                <a:lnTo>
                  <a:pt x="3541" y="794"/>
                </a:lnTo>
                <a:lnTo>
                  <a:pt x="3543" y="788"/>
                </a:lnTo>
                <a:lnTo>
                  <a:pt x="3545" y="783"/>
                </a:lnTo>
                <a:lnTo>
                  <a:pt x="3548" y="778"/>
                </a:lnTo>
                <a:lnTo>
                  <a:pt x="3551" y="774"/>
                </a:lnTo>
                <a:lnTo>
                  <a:pt x="3556" y="769"/>
                </a:lnTo>
                <a:lnTo>
                  <a:pt x="3560" y="766"/>
                </a:lnTo>
                <a:lnTo>
                  <a:pt x="3566" y="762"/>
                </a:lnTo>
                <a:lnTo>
                  <a:pt x="3572" y="759"/>
                </a:lnTo>
                <a:lnTo>
                  <a:pt x="3578" y="757"/>
                </a:lnTo>
                <a:lnTo>
                  <a:pt x="3584" y="754"/>
                </a:lnTo>
                <a:lnTo>
                  <a:pt x="3588" y="754"/>
                </a:lnTo>
                <a:lnTo>
                  <a:pt x="3591" y="753"/>
                </a:lnTo>
                <a:lnTo>
                  <a:pt x="3599" y="752"/>
                </a:lnTo>
                <a:lnTo>
                  <a:pt x="3607" y="751"/>
                </a:lnTo>
                <a:lnTo>
                  <a:pt x="3615" y="751"/>
                </a:lnTo>
                <a:lnTo>
                  <a:pt x="3623" y="751"/>
                </a:lnTo>
                <a:lnTo>
                  <a:pt x="3631" y="752"/>
                </a:lnTo>
                <a:lnTo>
                  <a:pt x="3638" y="753"/>
                </a:lnTo>
                <a:lnTo>
                  <a:pt x="3645" y="754"/>
                </a:lnTo>
                <a:lnTo>
                  <a:pt x="3651" y="756"/>
                </a:lnTo>
                <a:lnTo>
                  <a:pt x="3657" y="759"/>
                </a:lnTo>
                <a:lnTo>
                  <a:pt x="3663" y="762"/>
                </a:lnTo>
                <a:lnTo>
                  <a:pt x="3668" y="765"/>
                </a:lnTo>
                <a:lnTo>
                  <a:pt x="3672" y="769"/>
                </a:lnTo>
                <a:lnTo>
                  <a:pt x="3676" y="773"/>
                </a:lnTo>
                <a:lnTo>
                  <a:pt x="3680" y="777"/>
                </a:lnTo>
                <a:lnTo>
                  <a:pt x="3683" y="782"/>
                </a:lnTo>
                <a:lnTo>
                  <a:pt x="3685" y="787"/>
                </a:lnTo>
                <a:lnTo>
                  <a:pt x="3688" y="792"/>
                </a:lnTo>
                <a:lnTo>
                  <a:pt x="3689" y="798"/>
                </a:lnTo>
                <a:lnTo>
                  <a:pt x="3690" y="804"/>
                </a:lnTo>
                <a:close/>
                <a:moveTo>
                  <a:pt x="3751" y="730"/>
                </a:moveTo>
                <a:lnTo>
                  <a:pt x="3746" y="730"/>
                </a:lnTo>
                <a:lnTo>
                  <a:pt x="3741" y="729"/>
                </a:lnTo>
                <a:lnTo>
                  <a:pt x="3736" y="726"/>
                </a:lnTo>
                <a:lnTo>
                  <a:pt x="3732" y="723"/>
                </a:lnTo>
                <a:lnTo>
                  <a:pt x="3729" y="719"/>
                </a:lnTo>
                <a:lnTo>
                  <a:pt x="3726" y="715"/>
                </a:lnTo>
                <a:lnTo>
                  <a:pt x="3725" y="710"/>
                </a:lnTo>
                <a:lnTo>
                  <a:pt x="3724" y="705"/>
                </a:lnTo>
                <a:lnTo>
                  <a:pt x="3725" y="701"/>
                </a:lnTo>
                <a:lnTo>
                  <a:pt x="3726" y="696"/>
                </a:lnTo>
                <a:lnTo>
                  <a:pt x="3729" y="692"/>
                </a:lnTo>
                <a:lnTo>
                  <a:pt x="3732" y="688"/>
                </a:lnTo>
                <a:lnTo>
                  <a:pt x="3736" y="685"/>
                </a:lnTo>
                <a:lnTo>
                  <a:pt x="3741" y="683"/>
                </a:lnTo>
                <a:lnTo>
                  <a:pt x="3746" y="681"/>
                </a:lnTo>
                <a:lnTo>
                  <a:pt x="3751" y="681"/>
                </a:lnTo>
                <a:lnTo>
                  <a:pt x="3756" y="681"/>
                </a:lnTo>
                <a:lnTo>
                  <a:pt x="3761" y="683"/>
                </a:lnTo>
                <a:lnTo>
                  <a:pt x="3765" y="685"/>
                </a:lnTo>
                <a:lnTo>
                  <a:pt x="3770" y="688"/>
                </a:lnTo>
                <a:lnTo>
                  <a:pt x="3773" y="692"/>
                </a:lnTo>
                <a:lnTo>
                  <a:pt x="3775" y="696"/>
                </a:lnTo>
                <a:lnTo>
                  <a:pt x="3777" y="701"/>
                </a:lnTo>
                <a:lnTo>
                  <a:pt x="3777" y="705"/>
                </a:lnTo>
                <a:lnTo>
                  <a:pt x="3777" y="710"/>
                </a:lnTo>
                <a:lnTo>
                  <a:pt x="3775" y="715"/>
                </a:lnTo>
                <a:lnTo>
                  <a:pt x="3773" y="719"/>
                </a:lnTo>
                <a:lnTo>
                  <a:pt x="3770" y="723"/>
                </a:lnTo>
                <a:lnTo>
                  <a:pt x="3765" y="726"/>
                </a:lnTo>
                <a:lnTo>
                  <a:pt x="3761" y="729"/>
                </a:lnTo>
                <a:lnTo>
                  <a:pt x="3756" y="730"/>
                </a:lnTo>
                <a:lnTo>
                  <a:pt x="3751" y="730"/>
                </a:lnTo>
                <a:close/>
                <a:moveTo>
                  <a:pt x="3726" y="753"/>
                </a:moveTo>
                <a:lnTo>
                  <a:pt x="3775" y="753"/>
                </a:lnTo>
                <a:lnTo>
                  <a:pt x="3775" y="930"/>
                </a:lnTo>
                <a:lnTo>
                  <a:pt x="3726" y="930"/>
                </a:lnTo>
                <a:lnTo>
                  <a:pt x="3726" y="753"/>
                </a:lnTo>
                <a:close/>
                <a:moveTo>
                  <a:pt x="3908" y="753"/>
                </a:moveTo>
                <a:lnTo>
                  <a:pt x="3908" y="790"/>
                </a:lnTo>
                <a:lnTo>
                  <a:pt x="3874" y="790"/>
                </a:lnTo>
                <a:lnTo>
                  <a:pt x="3874" y="876"/>
                </a:lnTo>
                <a:lnTo>
                  <a:pt x="3874" y="880"/>
                </a:lnTo>
                <a:lnTo>
                  <a:pt x="3875" y="884"/>
                </a:lnTo>
                <a:lnTo>
                  <a:pt x="3876" y="886"/>
                </a:lnTo>
                <a:lnTo>
                  <a:pt x="3877" y="887"/>
                </a:lnTo>
                <a:lnTo>
                  <a:pt x="3879" y="889"/>
                </a:lnTo>
                <a:lnTo>
                  <a:pt x="3881" y="891"/>
                </a:lnTo>
                <a:lnTo>
                  <a:pt x="3884" y="892"/>
                </a:lnTo>
                <a:lnTo>
                  <a:pt x="3887" y="893"/>
                </a:lnTo>
                <a:lnTo>
                  <a:pt x="3891" y="893"/>
                </a:lnTo>
                <a:lnTo>
                  <a:pt x="3899" y="892"/>
                </a:lnTo>
                <a:lnTo>
                  <a:pt x="3904" y="891"/>
                </a:lnTo>
                <a:lnTo>
                  <a:pt x="3912" y="928"/>
                </a:lnTo>
                <a:lnTo>
                  <a:pt x="3901" y="930"/>
                </a:lnTo>
                <a:lnTo>
                  <a:pt x="3893" y="932"/>
                </a:lnTo>
                <a:lnTo>
                  <a:pt x="3884" y="932"/>
                </a:lnTo>
                <a:lnTo>
                  <a:pt x="3878" y="932"/>
                </a:lnTo>
                <a:lnTo>
                  <a:pt x="3871" y="932"/>
                </a:lnTo>
                <a:lnTo>
                  <a:pt x="3866" y="931"/>
                </a:lnTo>
                <a:lnTo>
                  <a:pt x="3860" y="930"/>
                </a:lnTo>
                <a:lnTo>
                  <a:pt x="3855" y="928"/>
                </a:lnTo>
                <a:lnTo>
                  <a:pt x="3850" y="926"/>
                </a:lnTo>
                <a:lnTo>
                  <a:pt x="3845" y="924"/>
                </a:lnTo>
                <a:lnTo>
                  <a:pt x="3841" y="921"/>
                </a:lnTo>
                <a:lnTo>
                  <a:pt x="3837" y="917"/>
                </a:lnTo>
                <a:lnTo>
                  <a:pt x="3834" y="914"/>
                </a:lnTo>
                <a:lnTo>
                  <a:pt x="3831" y="909"/>
                </a:lnTo>
                <a:lnTo>
                  <a:pt x="3829" y="905"/>
                </a:lnTo>
                <a:lnTo>
                  <a:pt x="3827" y="900"/>
                </a:lnTo>
                <a:lnTo>
                  <a:pt x="3826" y="894"/>
                </a:lnTo>
                <a:lnTo>
                  <a:pt x="3825" y="888"/>
                </a:lnTo>
                <a:lnTo>
                  <a:pt x="3825" y="882"/>
                </a:lnTo>
                <a:lnTo>
                  <a:pt x="3825" y="790"/>
                </a:lnTo>
                <a:lnTo>
                  <a:pt x="3801" y="790"/>
                </a:lnTo>
                <a:lnTo>
                  <a:pt x="3801" y="753"/>
                </a:lnTo>
                <a:lnTo>
                  <a:pt x="3825" y="753"/>
                </a:lnTo>
                <a:lnTo>
                  <a:pt x="3825" y="711"/>
                </a:lnTo>
                <a:lnTo>
                  <a:pt x="3874" y="711"/>
                </a:lnTo>
                <a:lnTo>
                  <a:pt x="3874" y="753"/>
                </a:lnTo>
                <a:lnTo>
                  <a:pt x="3908" y="753"/>
                </a:lnTo>
                <a:close/>
                <a:moveTo>
                  <a:pt x="3974" y="996"/>
                </a:moveTo>
                <a:lnTo>
                  <a:pt x="3965" y="996"/>
                </a:lnTo>
                <a:lnTo>
                  <a:pt x="3956" y="995"/>
                </a:lnTo>
                <a:lnTo>
                  <a:pt x="3949" y="993"/>
                </a:lnTo>
                <a:lnTo>
                  <a:pt x="3943" y="991"/>
                </a:lnTo>
                <a:lnTo>
                  <a:pt x="3954" y="954"/>
                </a:lnTo>
                <a:lnTo>
                  <a:pt x="3960" y="956"/>
                </a:lnTo>
                <a:lnTo>
                  <a:pt x="3966" y="957"/>
                </a:lnTo>
                <a:lnTo>
                  <a:pt x="3971" y="957"/>
                </a:lnTo>
                <a:lnTo>
                  <a:pt x="3976" y="957"/>
                </a:lnTo>
                <a:lnTo>
                  <a:pt x="3978" y="956"/>
                </a:lnTo>
                <a:lnTo>
                  <a:pt x="3980" y="955"/>
                </a:lnTo>
                <a:lnTo>
                  <a:pt x="3984" y="952"/>
                </a:lnTo>
                <a:lnTo>
                  <a:pt x="3987" y="948"/>
                </a:lnTo>
                <a:lnTo>
                  <a:pt x="3990" y="942"/>
                </a:lnTo>
                <a:lnTo>
                  <a:pt x="3993" y="935"/>
                </a:lnTo>
                <a:lnTo>
                  <a:pt x="3930" y="753"/>
                </a:lnTo>
                <a:lnTo>
                  <a:pt x="3981" y="753"/>
                </a:lnTo>
                <a:lnTo>
                  <a:pt x="4018" y="883"/>
                </a:lnTo>
                <a:lnTo>
                  <a:pt x="4056" y="753"/>
                </a:lnTo>
                <a:lnTo>
                  <a:pt x="4108" y="753"/>
                </a:lnTo>
                <a:lnTo>
                  <a:pt x="4040" y="949"/>
                </a:lnTo>
                <a:lnTo>
                  <a:pt x="4035" y="959"/>
                </a:lnTo>
                <a:lnTo>
                  <a:pt x="4033" y="964"/>
                </a:lnTo>
                <a:lnTo>
                  <a:pt x="4030" y="968"/>
                </a:lnTo>
                <a:lnTo>
                  <a:pt x="4024" y="976"/>
                </a:lnTo>
                <a:lnTo>
                  <a:pt x="4017" y="983"/>
                </a:lnTo>
                <a:lnTo>
                  <a:pt x="4013" y="986"/>
                </a:lnTo>
                <a:lnTo>
                  <a:pt x="4008" y="989"/>
                </a:lnTo>
                <a:lnTo>
                  <a:pt x="4003" y="991"/>
                </a:lnTo>
                <a:lnTo>
                  <a:pt x="3998" y="993"/>
                </a:lnTo>
                <a:lnTo>
                  <a:pt x="3993" y="994"/>
                </a:lnTo>
                <a:lnTo>
                  <a:pt x="3987" y="995"/>
                </a:lnTo>
                <a:lnTo>
                  <a:pt x="3980" y="996"/>
                </a:lnTo>
                <a:lnTo>
                  <a:pt x="3974" y="996"/>
                </a:lnTo>
                <a:close/>
                <a:moveTo>
                  <a:pt x="1623" y="590"/>
                </a:moveTo>
                <a:lnTo>
                  <a:pt x="1569" y="590"/>
                </a:lnTo>
                <a:lnTo>
                  <a:pt x="1651" y="354"/>
                </a:lnTo>
                <a:lnTo>
                  <a:pt x="1715" y="354"/>
                </a:lnTo>
                <a:lnTo>
                  <a:pt x="1797" y="590"/>
                </a:lnTo>
                <a:lnTo>
                  <a:pt x="1743" y="590"/>
                </a:lnTo>
                <a:lnTo>
                  <a:pt x="1726" y="536"/>
                </a:lnTo>
                <a:lnTo>
                  <a:pt x="1641" y="536"/>
                </a:lnTo>
                <a:lnTo>
                  <a:pt x="1623" y="590"/>
                </a:lnTo>
                <a:close/>
                <a:moveTo>
                  <a:pt x="1653" y="497"/>
                </a:moveTo>
                <a:lnTo>
                  <a:pt x="1713" y="497"/>
                </a:lnTo>
                <a:lnTo>
                  <a:pt x="1684" y="408"/>
                </a:lnTo>
                <a:lnTo>
                  <a:pt x="1653" y="497"/>
                </a:lnTo>
                <a:close/>
                <a:moveTo>
                  <a:pt x="1874" y="593"/>
                </a:moveTo>
                <a:lnTo>
                  <a:pt x="1867" y="593"/>
                </a:lnTo>
                <a:lnTo>
                  <a:pt x="1861" y="592"/>
                </a:lnTo>
                <a:lnTo>
                  <a:pt x="1856" y="591"/>
                </a:lnTo>
                <a:lnTo>
                  <a:pt x="1850" y="590"/>
                </a:lnTo>
                <a:lnTo>
                  <a:pt x="1845" y="588"/>
                </a:lnTo>
                <a:lnTo>
                  <a:pt x="1840" y="586"/>
                </a:lnTo>
                <a:lnTo>
                  <a:pt x="1836" y="583"/>
                </a:lnTo>
                <a:lnTo>
                  <a:pt x="1832" y="580"/>
                </a:lnTo>
                <a:lnTo>
                  <a:pt x="1828" y="576"/>
                </a:lnTo>
                <a:lnTo>
                  <a:pt x="1824" y="572"/>
                </a:lnTo>
                <a:lnTo>
                  <a:pt x="1821" y="568"/>
                </a:lnTo>
                <a:lnTo>
                  <a:pt x="1820" y="566"/>
                </a:lnTo>
                <a:lnTo>
                  <a:pt x="1819" y="563"/>
                </a:lnTo>
                <a:lnTo>
                  <a:pt x="1817" y="558"/>
                </a:lnTo>
                <a:lnTo>
                  <a:pt x="1816" y="553"/>
                </a:lnTo>
                <a:lnTo>
                  <a:pt x="1815" y="547"/>
                </a:lnTo>
                <a:lnTo>
                  <a:pt x="1815" y="540"/>
                </a:lnTo>
                <a:lnTo>
                  <a:pt x="1815" y="531"/>
                </a:lnTo>
                <a:lnTo>
                  <a:pt x="1817" y="523"/>
                </a:lnTo>
                <a:lnTo>
                  <a:pt x="1818" y="519"/>
                </a:lnTo>
                <a:lnTo>
                  <a:pt x="1820" y="515"/>
                </a:lnTo>
                <a:lnTo>
                  <a:pt x="1824" y="509"/>
                </a:lnTo>
                <a:lnTo>
                  <a:pt x="1827" y="507"/>
                </a:lnTo>
                <a:lnTo>
                  <a:pt x="1829" y="504"/>
                </a:lnTo>
                <a:lnTo>
                  <a:pt x="1832" y="502"/>
                </a:lnTo>
                <a:lnTo>
                  <a:pt x="1835" y="499"/>
                </a:lnTo>
                <a:lnTo>
                  <a:pt x="1838" y="497"/>
                </a:lnTo>
                <a:lnTo>
                  <a:pt x="1841" y="496"/>
                </a:lnTo>
                <a:lnTo>
                  <a:pt x="1845" y="494"/>
                </a:lnTo>
                <a:lnTo>
                  <a:pt x="1849" y="493"/>
                </a:lnTo>
                <a:lnTo>
                  <a:pt x="1856" y="490"/>
                </a:lnTo>
                <a:lnTo>
                  <a:pt x="1864" y="488"/>
                </a:lnTo>
                <a:lnTo>
                  <a:pt x="1873" y="487"/>
                </a:lnTo>
                <a:lnTo>
                  <a:pt x="1881" y="486"/>
                </a:lnTo>
                <a:lnTo>
                  <a:pt x="1901" y="484"/>
                </a:lnTo>
                <a:lnTo>
                  <a:pt x="1908" y="482"/>
                </a:lnTo>
                <a:lnTo>
                  <a:pt x="1914" y="481"/>
                </a:lnTo>
                <a:lnTo>
                  <a:pt x="1918" y="479"/>
                </a:lnTo>
                <a:lnTo>
                  <a:pt x="1920" y="478"/>
                </a:lnTo>
                <a:lnTo>
                  <a:pt x="1922" y="477"/>
                </a:lnTo>
                <a:lnTo>
                  <a:pt x="1923" y="476"/>
                </a:lnTo>
                <a:lnTo>
                  <a:pt x="1923" y="474"/>
                </a:lnTo>
                <a:lnTo>
                  <a:pt x="1924" y="472"/>
                </a:lnTo>
                <a:lnTo>
                  <a:pt x="1924" y="470"/>
                </a:lnTo>
                <a:lnTo>
                  <a:pt x="1924" y="464"/>
                </a:lnTo>
                <a:lnTo>
                  <a:pt x="1922" y="460"/>
                </a:lnTo>
                <a:lnTo>
                  <a:pt x="1921" y="458"/>
                </a:lnTo>
                <a:lnTo>
                  <a:pt x="1920" y="456"/>
                </a:lnTo>
                <a:lnTo>
                  <a:pt x="1919" y="454"/>
                </a:lnTo>
                <a:lnTo>
                  <a:pt x="1917" y="452"/>
                </a:lnTo>
                <a:lnTo>
                  <a:pt x="1913" y="450"/>
                </a:lnTo>
                <a:lnTo>
                  <a:pt x="1909" y="448"/>
                </a:lnTo>
                <a:lnTo>
                  <a:pt x="1904" y="447"/>
                </a:lnTo>
                <a:lnTo>
                  <a:pt x="1898" y="446"/>
                </a:lnTo>
                <a:lnTo>
                  <a:pt x="1892" y="447"/>
                </a:lnTo>
                <a:lnTo>
                  <a:pt x="1886" y="448"/>
                </a:lnTo>
                <a:lnTo>
                  <a:pt x="1881" y="450"/>
                </a:lnTo>
                <a:lnTo>
                  <a:pt x="1877" y="452"/>
                </a:lnTo>
                <a:lnTo>
                  <a:pt x="1873" y="455"/>
                </a:lnTo>
                <a:lnTo>
                  <a:pt x="1870" y="459"/>
                </a:lnTo>
                <a:lnTo>
                  <a:pt x="1868" y="463"/>
                </a:lnTo>
                <a:lnTo>
                  <a:pt x="1867" y="465"/>
                </a:lnTo>
                <a:lnTo>
                  <a:pt x="1866" y="467"/>
                </a:lnTo>
                <a:lnTo>
                  <a:pt x="1821" y="463"/>
                </a:lnTo>
                <a:lnTo>
                  <a:pt x="1823" y="457"/>
                </a:lnTo>
                <a:lnTo>
                  <a:pt x="1825" y="452"/>
                </a:lnTo>
                <a:lnTo>
                  <a:pt x="1827" y="446"/>
                </a:lnTo>
                <a:lnTo>
                  <a:pt x="1830" y="441"/>
                </a:lnTo>
                <a:lnTo>
                  <a:pt x="1833" y="437"/>
                </a:lnTo>
                <a:lnTo>
                  <a:pt x="1837" y="432"/>
                </a:lnTo>
                <a:lnTo>
                  <a:pt x="1841" y="428"/>
                </a:lnTo>
                <a:lnTo>
                  <a:pt x="1846" y="425"/>
                </a:lnTo>
                <a:lnTo>
                  <a:pt x="1851" y="421"/>
                </a:lnTo>
                <a:lnTo>
                  <a:pt x="1857" y="419"/>
                </a:lnTo>
                <a:lnTo>
                  <a:pt x="1863" y="416"/>
                </a:lnTo>
                <a:lnTo>
                  <a:pt x="1869" y="414"/>
                </a:lnTo>
                <a:lnTo>
                  <a:pt x="1876" y="413"/>
                </a:lnTo>
                <a:lnTo>
                  <a:pt x="1883" y="412"/>
                </a:lnTo>
                <a:lnTo>
                  <a:pt x="1890" y="411"/>
                </a:lnTo>
                <a:lnTo>
                  <a:pt x="1898" y="411"/>
                </a:lnTo>
                <a:lnTo>
                  <a:pt x="1908" y="411"/>
                </a:lnTo>
                <a:lnTo>
                  <a:pt x="1917" y="412"/>
                </a:lnTo>
                <a:lnTo>
                  <a:pt x="1926" y="414"/>
                </a:lnTo>
                <a:lnTo>
                  <a:pt x="1935" y="417"/>
                </a:lnTo>
                <a:lnTo>
                  <a:pt x="1943" y="420"/>
                </a:lnTo>
                <a:lnTo>
                  <a:pt x="1947" y="422"/>
                </a:lnTo>
                <a:lnTo>
                  <a:pt x="1950" y="425"/>
                </a:lnTo>
                <a:lnTo>
                  <a:pt x="1957" y="430"/>
                </a:lnTo>
                <a:lnTo>
                  <a:pt x="1963" y="436"/>
                </a:lnTo>
                <a:lnTo>
                  <a:pt x="1965" y="440"/>
                </a:lnTo>
                <a:lnTo>
                  <a:pt x="1967" y="443"/>
                </a:lnTo>
                <a:lnTo>
                  <a:pt x="1969" y="447"/>
                </a:lnTo>
                <a:lnTo>
                  <a:pt x="1970" y="451"/>
                </a:lnTo>
                <a:lnTo>
                  <a:pt x="1972" y="456"/>
                </a:lnTo>
                <a:lnTo>
                  <a:pt x="1972" y="460"/>
                </a:lnTo>
                <a:lnTo>
                  <a:pt x="1973" y="465"/>
                </a:lnTo>
                <a:lnTo>
                  <a:pt x="1973" y="470"/>
                </a:lnTo>
                <a:lnTo>
                  <a:pt x="1973" y="590"/>
                </a:lnTo>
                <a:lnTo>
                  <a:pt x="1927" y="590"/>
                </a:lnTo>
                <a:lnTo>
                  <a:pt x="1927" y="565"/>
                </a:lnTo>
                <a:lnTo>
                  <a:pt x="1922" y="571"/>
                </a:lnTo>
                <a:lnTo>
                  <a:pt x="1917" y="576"/>
                </a:lnTo>
                <a:lnTo>
                  <a:pt x="1912" y="581"/>
                </a:lnTo>
                <a:lnTo>
                  <a:pt x="1906" y="585"/>
                </a:lnTo>
                <a:lnTo>
                  <a:pt x="1899" y="589"/>
                </a:lnTo>
                <a:lnTo>
                  <a:pt x="1891" y="591"/>
                </a:lnTo>
                <a:lnTo>
                  <a:pt x="1887" y="592"/>
                </a:lnTo>
                <a:lnTo>
                  <a:pt x="1883" y="592"/>
                </a:lnTo>
                <a:lnTo>
                  <a:pt x="1874" y="593"/>
                </a:lnTo>
                <a:close/>
                <a:moveTo>
                  <a:pt x="1888" y="559"/>
                </a:moveTo>
                <a:lnTo>
                  <a:pt x="1895" y="559"/>
                </a:lnTo>
                <a:lnTo>
                  <a:pt x="1902" y="557"/>
                </a:lnTo>
                <a:lnTo>
                  <a:pt x="1905" y="556"/>
                </a:lnTo>
                <a:lnTo>
                  <a:pt x="1908" y="554"/>
                </a:lnTo>
                <a:lnTo>
                  <a:pt x="1914" y="550"/>
                </a:lnTo>
                <a:lnTo>
                  <a:pt x="1916" y="547"/>
                </a:lnTo>
                <a:lnTo>
                  <a:pt x="1919" y="545"/>
                </a:lnTo>
                <a:lnTo>
                  <a:pt x="1922" y="539"/>
                </a:lnTo>
                <a:lnTo>
                  <a:pt x="1924" y="533"/>
                </a:lnTo>
                <a:lnTo>
                  <a:pt x="1924" y="530"/>
                </a:lnTo>
                <a:lnTo>
                  <a:pt x="1924" y="527"/>
                </a:lnTo>
                <a:lnTo>
                  <a:pt x="1924" y="508"/>
                </a:lnTo>
                <a:lnTo>
                  <a:pt x="1921" y="510"/>
                </a:lnTo>
                <a:lnTo>
                  <a:pt x="1915" y="511"/>
                </a:lnTo>
                <a:lnTo>
                  <a:pt x="1903" y="514"/>
                </a:lnTo>
                <a:lnTo>
                  <a:pt x="1890" y="516"/>
                </a:lnTo>
                <a:lnTo>
                  <a:pt x="1884" y="517"/>
                </a:lnTo>
                <a:lnTo>
                  <a:pt x="1879" y="518"/>
                </a:lnTo>
                <a:lnTo>
                  <a:pt x="1874" y="520"/>
                </a:lnTo>
                <a:lnTo>
                  <a:pt x="1870" y="523"/>
                </a:lnTo>
                <a:lnTo>
                  <a:pt x="1866" y="526"/>
                </a:lnTo>
                <a:lnTo>
                  <a:pt x="1864" y="530"/>
                </a:lnTo>
                <a:lnTo>
                  <a:pt x="1863" y="532"/>
                </a:lnTo>
                <a:lnTo>
                  <a:pt x="1862" y="534"/>
                </a:lnTo>
                <a:lnTo>
                  <a:pt x="1862" y="539"/>
                </a:lnTo>
                <a:lnTo>
                  <a:pt x="1862" y="543"/>
                </a:lnTo>
                <a:lnTo>
                  <a:pt x="1863" y="548"/>
                </a:lnTo>
                <a:lnTo>
                  <a:pt x="1865" y="549"/>
                </a:lnTo>
                <a:lnTo>
                  <a:pt x="1866" y="551"/>
                </a:lnTo>
                <a:lnTo>
                  <a:pt x="1869" y="554"/>
                </a:lnTo>
                <a:lnTo>
                  <a:pt x="1873" y="556"/>
                </a:lnTo>
                <a:lnTo>
                  <a:pt x="1875" y="557"/>
                </a:lnTo>
                <a:lnTo>
                  <a:pt x="1877" y="558"/>
                </a:lnTo>
                <a:lnTo>
                  <a:pt x="1882" y="559"/>
                </a:lnTo>
                <a:lnTo>
                  <a:pt x="1888" y="559"/>
                </a:lnTo>
                <a:close/>
                <a:moveTo>
                  <a:pt x="2063" y="590"/>
                </a:moveTo>
                <a:lnTo>
                  <a:pt x="2013" y="590"/>
                </a:lnTo>
                <a:lnTo>
                  <a:pt x="2013" y="354"/>
                </a:lnTo>
                <a:lnTo>
                  <a:pt x="2063" y="354"/>
                </a:lnTo>
                <a:lnTo>
                  <a:pt x="2063" y="590"/>
                </a:lnTo>
                <a:close/>
                <a:moveTo>
                  <a:pt x="2197" y="413"/>
                </a:moveTo>
                <a:lnTo>
                  <a:pt x="2197" y="450"/>
                </a:lnTo>
                <a:lnTo>
                  <a:pt x="2164" y="450"/>
                </a:lnTo>
                <a:lnTo>
                  <a:pt x="2164" y="535"/>
                </a:lnTo>
                <a:lnTo>
                  <a:pt x="2164" y="540"/>
                </a:lnTo>
                <a:lnTo>
                  <a:pt x="2165" y="544"/>
                </a:lnTo>
                <a:lnTo>
                  <a:pt x="2166" y="545"/>
                </a:lnTo>
                <a:lnTo>
                  <a:pt x="2167" y="547"/>
                </a:lnTo>
                <a:lnTo>
                  <a:pt x="2169" y="549"/>
                </a:lnTo>
                <a:lnTo>
                  <a:pt x="2171" y="551"/>
                </a:lnTo>
                <a:lnTo>
                  <a:pt x="2174" y="552"/>
                </a:lnTo>
                <a:lnTo>
                  <a:pt x="2177" y="552"/>
                </a:lnTo>
                <a:lnTo>
                  <a:pt x="2181" y="553"/>
                </a:lnTo>
                <a:lnTo>
                  <a:pt x="2188" y="552"/>
                </a:lnTo>
                <a:lnTo>
                  <a:pt x="2193" y="551"/>
                </a:lnTo>
                <a:lnTo>
                  <a:pt x="2201" y="587"/>
                </a:lnTo>
                <a:lnTo>
                  <a:pt x="2190" y="590"/>
                </a:lnTo>
                <a:lnTo>
                  <a:pt x="2183" y="591"/>
                </a:lnTo>
                <a:lnTo>
                  <a:pt x="2174" y="592"/>
                </a:lnTo>
                <a:lnTo>
                  <a:pt x="2168" y="592"/>
                </a:lnTo>
                <a:lnTo>
                  <a:pt x="2161" y="592"/>
                </a:lnTo>
                <a:lnTo>
                  <a:pt x="2156" y="591"/>
                </a:lnTo>
                <a:lnTo>
                  <a:pt x="2150" y="590"/>
                </a:lnTo>
                <a:lnTo>
                  <a:pt x="2145" y="588"/>
                </a:lnTo>
                <a:lnTo>
                  <a:pt x="2140" y="586"/>
                </a:lnTo>
                <a:lnTo>
                  <a:pt x="2135" y="583"/>
                </a:lnTo>
                <a:lnTo>
                  <a:pt x="2131" y="581"/>
                </a:lnTo>
                <a:lnTo>
                  <a:pt x="2127" y="577"/>
                </a:lnTo>
                <a:lnTo>
                  <a:pt x="2124" y="573"/>
                </a:lnTo>
                <a:lnTo>
                  <a:pt x="2121" y="569"/>
                </a:lnTo>
                <a:lnTo>
                  <a:pt x="2119" y="564"/>
                </a:lnTo>
                <a:lnTo>
                  <a:pt x="2117" y="559"/>
                </a:lnTo>
                <a:lnTo>
                  <a:pt x="2116" y="554"/>
                </a:lnTo>
                <a:lnTo>
                  <a:pt x="2115" y="548"/>
                </a:lnTo>
                <a:lnTo>
                  <a:pt x="2115" y="542"/>
                </a:lnTo>
                <a:lnTo>
                  <a:pt x="2115" y="450"/>
                </a:lnTo>
                <a:lnTo>
                  <a:pt x="2091" y="450"/>
                </a:lnTo>
                <a:lnTo>
                  <a:pt x="2091" y="413"/>
                </a:lnTo>
                <a:lnTo>
                  <a:pt x="2115" y="413"/>
                </a:lnTo>
                <a:lnTo>
                  <a:pt x="2115" y="371"/>
                </a:lnTo>
                <a:lnTo>
                  <a:pt x="2164" y="371"/>
                </a:lnTo>
                <a:lnTo>
                  <a:pt x="2164" y="413"/>
                </a:lnTo>
                <a:lnTo>
                  <a:pt x="2197" y="413"/>
                </a:lnTo>
                <a:close/>
                <a:moveTo>
                  <a:pt x="2304" y="593"/>
                </a:moveTo>
                <a:lnTo>
                  <a:pt x="2291" y="592"/>
                </a:lnTo>
                <a:lnTo>
                  <a:pt x="2285" y="591"/>
                </a:lnTo>
                <a:lnTo>
                  <a:pt x="2279" y="590"/>
                </a:lnTo>
                <a:lnTo>
                  <a:pt x="2268" y="587"/>
                </a:lnTo>
                <a:lnTo>
                  <a:pt x="2263" y="584"/>
                </a:lnTo>
                <a:lnTo>
                  <a:pt x="2258" y="582"/>
                </a:lnTo>
                <a:lnTo>
                  <a:pt x="2249" y="575"/>
                </a:lnTo>
                <a:lnTo>
                  <a:pt x="2245" y="572"/>
                </a:lnTo>
                <a:lnTo>
                  <a:pt x="2241" y="568"/>
                </a:lnTo>
                <a:lnTo>
                  <a:pt x="2234" y="559"/>
                </a:lnTo>
                <a:lnTo>
                  <a:pt x="2231" y="555"/>
                </a:lnTo>
                <a:lnTo>
                  <a:pt x="2228" y="550"/>
                </a:lnTo>
                <a:lnTo>
                  <a:pt x="2223" y="539"/>
                </a:lnTo>
                <a:lnTo>
                  <a:pt x="2221" y="533"/>
                </a:lnTo>
                <a:lnTo>
                  <a:pt x="2220" y="527"/>
                </a:lnTo>
                <a:lnTo>
                  <a:pt x="2219" y="521"/>
                </a:lnTo>
                <a:lnTo>
                  <a:pt x="2218" y="515"/>
                </a:lnTo>
                <a:lnTo>
                  <a:pt x="2218" y="509"/>
                </a:lnTo>
                <a:lnTo>
                  <a:pt x="2217" y="502"/>
                </a:lnTo>
                <a:lnTo>
                  <a:pt x="2218" y="495"/>
                </a:lnTo>
                <a:lnTo>
                  <a:pt x="2218" y="489"/>
                </a:lnTo>
                <a:lnTo>
                  <a:pt x="2219" y="482"/>
                </a:lnTo>
                <a:lnTo>
                  <a:pt x="2220" y="476"/>
                </a:lnTo>
                <a:lnTo>
                  <a:pt x="2223" y="465"/>
                </a:lnTo>
                <a:lnTo>
                  <a:pt x="2225" y="459"/>
                </a:lnTo>
                <a:lnTo>
                  <a:pt x="2228" y="454"/>
                </a:lnTo>
                <a:lnTo>
                  <a:pt x="2234" y="444"/>
                </a:lnTo>
                <a:lnTo>
                  <a:pt x="2237" y="440"/>
                </a:lnTo>
                <a:lnTo>
                  <a:pt x="2241" y="436"/>
                </a:lnTo>
                <a:lnTo>
                  <a:pt x="2245" y="432"/>
                </a:lnTo>
                <a:lnTo>
                  <a:pt x="2249" y="428"/>
                </a:lnTo>
                <a:lnTo>
                  <a:pt x="2253" y="425"/>
                </a:lnTo>
                <a:lnTo>
                  <a:pt x="2258" y="422"/>
                </a:lnTo>
                <a:lnTo>
                  <a:pt x="2263" y="419"/>
                </a:lnTo>
                <a:lnTo>
                  <a:pt x="2268" y="417"/>
                </a:lnTo>
                <a:lnTo>
                  <a:pt x="2274" y="415"/>
                </a:lnTo>
                <a:lnTo>
                  <a:pt x="2279" y="413"/>
                </a:lnTo>
                <a:lnTo>
                  <a:pt x="2285" y="412"/>
                </a:lnTo>
                <a:lnTo>
                  <a:pt x="2291" y="411"/>
                </a:lnTo>
                <a:lnTo>
                  <a:pt x="2304" y="411"/>
                </a:lnTo>
                <a:lnTo>
                  <a:pt x="2317" y="411"/>
                </a:lnTo>
                <a:lnTo>
                  <a:pt x="2323" y="412"/>
                </a:lnTo>
                <a:lnTo>
                  <a:pt x="2329" y="413"/>
                </a:lnTo>
                <a:lnTo>
                  <a:pt x="2340" y="417"/>
                </a:lnTo>
                <a:lnTo>
                  <a:pt x="2346" y="419"/>
                </a:lnTo>
                <a:lnTo>
                  <a:pt x="2351" y="422"/>
                </a:lnTo>
                <a:lnTo>
                  <a:pt x="2360" y="428"/>
                </a:lnTo>
                <a:lnTo>
                  <a:pt x="2364" y="432"/>
                </a:lnTo>
                <a:lnTo>
                  <a:pt x="2368" y="436"/>
                </a:lnTo>
                <a:lnTo>
                  <a:pt x="2375" y="444"/>
                </a:lnTo>
                <a:lnTo>
                  <a:pt x="2378" y="449"/>
                </a:lnTo>
                <a:lnTo>
                  <a:pt x="2381" y="454"/>
                </a:lnTo>
                <a:lnTo>
                  <a:pt x="2385" y="465"/>
                </a:lnTo>
                <a:lnTo>
                  <a:pt x="2387" y="470"/>
                </a:lnTo>
                <a:lnTo>
                  <a:pt x="2389" y="476"/>
                </a:lnTo>
                <a:lnTo>
                  <a:pt x="2390" y="482"/>
                </a:lnTo>
                <a:lnTo>
                  <a:pt x="2391" y="489"/>
                </a:lnTo>
                <a:lnTo>
                  <a:pt x="2391" y="495"/>
                </a:lnTo>
                <a:lnTo>
                  <a:pt x="2391" y="502"/>
                </a:lnTo>
                <a:lnTo>
                  <a:pt x="2391" y="509"/>
                </a:lnTo>
                <a:lnTo>
                  <a:pt x="2391" y="515"/>
                </a:lnTo>
                <a:lnTo>
                  <a:pt x="2390" y="521"/>
                </a:lnTo>
                <a:lnTo>
                  <a:pt x="2389" y="527"/>
                </a:lnTo>
                <a:lnTo>
                  <a:pt x="2385" y="539"/>
                </a:lnTo>
                <a:lnTo>
                  <a:pt x="2383" y="544"/>
                </a:lnTo>
                <a:lnTo>
                  <a:pt x="2381" y="550"/>
                </a:lnTo>
                <a:lnTo>
                  <a:pt x="2375" y="559"/>
                </a:lnTo>
                <a:lnTo>
                  <a:pt x="2372" y="564"/>
                </a:lnTo>
                <a:lnTo>
                  <a:pt x="2368" y="568"/>
                </a:lnTo>
                <a:lnTo>
                  <a:pt x="2364" y="572"/>
                </a:lnTo>
                <a:lnTo>
                  <a:pt x="2360" y="575"/>
                </a:lnTo>
                <a:lnTo>
                  <a:pt x="2355" y="579"/>
                </a:lnTo>
                <a:lnTo>
                  <a:pt x="2351" y="582"/>
                </a:lnTo>
                <a:lnTo>
                  <a:pt x="2346" y="584"/>
                </a:lnTo>
                <a:lnTo>
                  <a:pt x="2340" y="587"/>
                </a:lnTo>
                <a:lnTo>
                  <a:pt x="2335" y="589"/>
                </a:lnTo>
                <a:lnTo>
                  <a:pt x="2329" y="590"/>
                </a:lnTo>
                <a:lnTo>
                  <a:pt x="2323" y="591"/>
                </a:lnTo>
                <a:lnTo>
                  <a:pt x="2317" y="592"/>
                </a:lnTo>
                <a:lnTo>
                  <a:pt x="2304" y="593"/>
                </a:lnTo>
                <a:close/>
                <a:moveTo>
                  <a:pt x="2305" y="555"/>
                </a:moveTo>
                <a:lnTo>
                  <a:pt x="2309" y="555"/>
                </a:lnTo>
                <a:lnTo>
                  <a:pt x="2313" y="554"/>
                </a:lnTo>
                <a:lnTo>
                  <a:pt x="2317" y="553"/>
                </a:lnTo>
                <a:lnTo>
                  <a:pt x="2321" y="551"/>
                </a:lnTo>
                <a:lnTo>
                  <a:pt x="2324" y="549"/>
                </a:lnTo>
                <a:lnTo>
                  <a:pt x="2327" y="547"/>
                </a:lnTo>
                <a:lnTo>
                  <a:pt x="2330" y="544"/>
                </a:lnTo>
                <a:lnTo>
                  <a:pt x="2332" y="540"/>
                </a:lnTo>
                <a:lnTo>
                  <a:pt x="2334" y="536"/>
                </a:lnTo>
                <a:lnTo>
                  <a:pt x="2336" y="532"/>
                </a:lnTo>
                <a:lnTo>
                  <a:pt x="2338" y="527"/>
                </a:lnTo>
                <a:lnTo>
                  <a:pt x="2339" y="523"/>
                </a:lnTo>
                <a:lnTo>
                  <a:pt x="2341" y="513"/>
                </a:lnTo>
                <a:lnTo>
                  <a:pt x="2341" y="507"/>
                </a:lnTo>
                <a:lnTo>
                  <a:pt x="2342" y="502"/>
                </a:lnTo>
                <a:lnTo>
                  <a:pt x="2341" y="491"/>
                </a:lnTo>
                <a:lnTo>
                  <a:pt x="2339" y="480"/>
                </a:lnTo>
                <a:lnTo>
                  <a:pt x="2338" y="476"/>
                </a:lnTo>
                <a:lnTo>
                  <a:pt x="2336" y="471"/>
                </a:lnTo>
                <a:lnTo>
                  <a:pt x="2332" y="463"/>
                </a:lnTo>
                <a:lnTo>
                  <a:pt x="2330" y="460"/>
                </a:lnTo>
                <a:lnTo>
                  <a:pt x="2327" y="457"/>
                </a:lnTo>
                <a:lnTo>
                  <a:pt x="2324" y="454"/>
                </a:lnTo>
                <a:lnTo>
                  <a:pt x="2321" y="452"/>
                </a:lnTo>
                <a:lnTo>
                  <a:pt x="2317" y="450"/>
                </a:lnTo>
                <a:lnTo>
                  <a:pt x="2313" y="449"/>
                </a:lnTo>
                <a:lnTo>
                  <a:pt x="2309" y="448"/>
                </a:lnTo>
                <a:lnTo>
                  <a:pt x="2305" y="448"/>
                </a:lnTo>
                <a:lnTo>
                  <a:pt x="2300" y="448"/>
                </a:lnTo>
                <a:lnTo>
                  <a:pt x="2296" y="449"/>
                </a:lnTo>
                <a:lnTo>
                  <a:pt x="2292" y="450"/>
                </a:lnTo>
                <a:lnTo>
                  <a:pt x="2288" y="452"/>
                </a:lnTo>
                <a:lnTo>
                  <a:pt x="2285" y="454"/>
                </a:lnTo>
                <a:lnTo>
                  <a:pt x="2282" y="457"/>
                </a:lnTo>
                <a:lnTo>
                  <a:pt x="2279" y="460"/>
                </a:lnTo>
                <a:lnTo>
                  <a:pt x="2277" y="463"/>
                </a:lnTo>
                <a:lnTo>
                  <a:pt x="2272" y="471"/>
                </a:lnTo>
                <a:lnTo>
                  <a:pt x="2271" y="476"/>
                </a:lnTo>
                <a:lnTo>
                  <a:pt x="2270" y="480"/>
                </a:lnTo>
                <a:lnTo>
                  <a:pt x="2269" y="485"/>
                </a:lnTo>
                <a:lnTo>
                  <a:pt x="2268" y="491"/>
                </a:lnTo>
                <a:lnTo>
                  <a:pt x="2267" y="496"/>
                </a:lnTo>
                <a:lnTo>
                  <a:pt x="2267" y="502"/>
                </a:lnTo>
                <a:lnTo>
                  <a:pt x="2268" y="513"/>
                </a:lnTo>
                <a:lnTo>
                  <a:pt x="2270" y="523"/>
                </a:lnTo>
                <a:lnTo>
                  <a:pt x="2271" y="527"/>
                </a:lnTo>
                <a:lnTo>
                  <a:pt x="2272" y="532"/>
                </a:lnTo>
                <a:lnTo>
                  <a:pt x="2274" y="536"/>
                </a:lnTo>
                <a:lnTo>
                  <a:pt x="2277" y="540"/>
                </a:lnTo>
                <a:lnTo>
                  <a:pt x="2279" y="544"/>
                </a:lnTo>
                <a:lnTo>
                  <a:pt x="2282" y="547"/>
                </a:lnTo>
                <a:lnTo>
                  <a:pt x="2285" y="549"/>
                </a:lnTo>
                <a:lnTo>
                  <a:pt x="2288" y="551"/>
                </a:lnTo>
                <a:lnTo>
                  <a:pt x="2292" y="553"/>
                </a:lnTo>
                <a:lnTo>
                  <a:pt x="2296" y="554"/>
                </a:lnTo>
                <a:lnTo>
                  <a:pt x="2300" y="555"/>
                </a:lnTo>
                <a:lnTo>
                  <a:pt x="2305" y="555"/>
                </a:lnTo>
                <a:close/>
                <a:moveTo>
                  <a:pt x="2539" y="512"/>
                </a:moveTo>
                <a:lnTo>
                  <a:pt x="2430" y="512"/>
                </a:lnTo>
                <a:lnTo>
                  <a:pt x="2430" y="473"/>
                </a:lnTo>
                <a:lnTo>
                  <a:pt x="2539" y="473"/>
                </a:lnTo>
                <a:lnTo>
                  <a:pt x="2539" y="512"/>
                </a:lnTo>
                <a:close/>
                <a:moveTo>
                  <a:pt x="2695" y="514"/>
                </a:moveTo>
                <a:lnTo>
                  <a:pt x="2695" y="413"/>
                </a:lnTo>
                <a:lnTo>
                  <a:pt x="2744" y="413"/>
                </a:lnTo>
                <a:lnTo>
                  <a:pt x="2744" y="590"/>
                </a:lnTo>
                <a:lnTo>
                  <a:pt x="2697" y="590"/>
                </a:lnTo>
                <a:lnTo>
                  <a:pt x="2697" y="558"/>
                </a:lnTo>
                <a:lnTo>
                  <a:pt x="2693" y="565"/>
                </a:lnTo>
                <a:lnTo>
                  <a:pt x="2688" y="572"/>
                </a:lnTo>
                <a:lnTo>
                  <a:pt x="2682" y="577"/>
                </a:lnTo>
                <a:lnTo>
                  <a:pt x="2675" y="583"/>
                </a:lnTo>
                <a:lnTo>
                  <a:pt x="2672" y="585"/>
                </a:lnTo>
                <a:lnTo>
                  <a:pt x="2668" y="587"/>
                </a:lnTo>
                <a:lnTo>
                  <a:pt x="2666" y="588"/>
                </a:lnTo>
                <a:lnTo>
                  <a:pt x="2664" y="588"/>
                </a:lnTo>
                <a:lnTo>
                  <a:pt x="2660" y="590"/>
                </a:lnTo>
                <a:lnTo>
                  <a:pt x="2651" y="591"/>
                </a:lnTo>
                <a:lnTo>
                  <a:pt x="2647" y="592"/>
                </a:lnTo>
                <a:lnTo>
                  <a:pt x="2642" y="592"/>
                </a:lnTo>
                <a:lnTo>
                  <a:pt x="2635" y="592"/>
                </a:lnTo>
                <a:lnTo>
                  <a:pt x="2629" y="591"/>
                </a:lnTo>
                <a:lnTo>
                  <a:pt x="2623" y="589"/>
                </a:lnTo>
                <a:lnTo>
                  <a:pt x="2618" y="588"/>
                </a:lnTo>
                <a:lnTo>
                  <a:pt x="2612" y="585"/>
                </a:lnTo>
                <a:lnTo>
                  <a:pt x="2607" y="582"/>
                </a:lnTo>
                <a:lnTo>
                  <a:pt x="2603" y="578"/>
                </a:lnTo>
                <a:lnTo>
                  <a:pt x="2598" y="574"/>
                </a:lnTo>
                <a:lnTo>
                  <a:pt x="2596" y="572"/>
                </a:lnTo>
                <a:lnTo>
                  <a:pt x="2595" y="570"/>
                </a:lnTo>
                <a:lnTo>
                  <a:pt x="2591" y="564"/>
                </a:lnTo>
                <a:lnTo>
                  <a:pt x="2588" y="559"/>
                </a:lnTo>
                <a:lnTo>
                  <a:pt x="2587" y="556"/>
                </a:lnTo>
                <a:lnTo>
                  <a:pt x="2586" y="553"/>
                </a:lnTo>
                <a:lnTo>
                  <a:pt x="2584" y="547"/>
                </a:lnTo>
                <a:lnTo>
                  <a:pt x="2583" y="540"/>
                </a:lnTo>
                <a:lnTo>
                  <a:pt x="2582" y="533"/>
                </a:lnTo>
                <a:lnTo>
                  <a:pt x="2582" y="525"/>
                </a:lnTo>
                <a:lnTo>
                  <a:pt x="2582" y="413"/>
                </a:lnTo>
                <a:lnTo>
                  <a:pt x="2631" y="413"/>
                </a:lnTo>
                <a:lnTo>
                  <a:pt x="2631" y="517"/>
                </a:lnTo>
                <a:lnTo>
                  <a:pt x="2631" y="524"/>
                </a:lnTo>
                <a:lnTo>
                  <a:pt x="2633" y="531"/>
                </a:lnTo>
                <a:lnTo>
                  <a:pt x="2636" y="536"/>
                </a:lnTo>
                <a:lnTo>
                  <a:pt x="2637" y="539"/>
                </a:lnTo>
                <a:lnTo>
                  <a:pt x="2639" y="541"/>
                </a:lnTo>
                <a:lnTo>
                  <a:pt x="2644" y="545"/>
                </a:lnTo>
                <a:lnTo>
                  <a:pt x="2646" y="547"/>
                </a:lnTo>
                <a:lnTo>
                  <a:pt x="2649" y="548"/>
                </a:lnTo>
                <a:lnTo>
                  <a:pt x="2655" y="550"/>
                </a:lnTo>
                <a:lnTo>
                  <a:pt x="2658" y="550"/>
                </a:lnTo>
                <a:lnTo>
                  <a:pt x="2661" y="551"/>
                </a:lnTo>
                <a:lnTo>
                  <a:pt x="2668" y="550"/>
                </a:lnTo>
                <a:lnTo>
                  <a:pt x="2674" y="548"/>
                </a:lnTo>
                <a:lnTo>
                  <a:pt x="2680" y="545"/>
                </a:lnTo>
                <a:lnTo>
                  <a:pt x="2685" y="541"/>
                </a:lnTo>
                <a:lnTo>
                  <a:pt x="2687" y="539"/>
                </a:lnTo>
                <a:lnTo>
                  <a:pt x="2689" y="536"/>
                </a:lnTo>
                <a:lnTo>
                  <a:pt x="2693" y="530"/>
                </a:lnTo>
                <a:lnTo>
                  <a:pt x="2695" y="523"/>
                </a:lnTo>
                <a:lnTo>
                  <a:pt x="2695" y="519"/>
                </a:lnTo>
                <a:lnTo>
                  <a:pt x="2695" y="514"/>
                </a:lnTo>
                <a:close/>
                <a:moveTo>
                  <a:pt x="2834" y="487"/>
                </a:moveTo>
                <a:lnTo>
                  <a:pt x="2834" y="590"/>
                </a:lnTo>
                <a:lnTo>
                  <a:pt x="2785" y="590"/>
                </a:lnTo>
                <a:lnTo>
                  <a:pt x="2785" y="413"/>
                </a:lnTo>
                <a:lnTo>
                  <a:pt x="2832" y="413"/>
                </a:lnTo>
                <a:lnTo>
                  <a:pt x="2832" y="444"/>
                </a:lnTo>
                <a:lnTo>
                  <a:pt x="2837" y="437"/>
                </a:lnTo>
                <a:lnTo>
                  <a:pt x="2842" y="430"/>
                </a:lnTo>
                <a:lnTo>
                  <a:pt x="2847" y="425"/>
                </a:lnTo>
                <a:lnTo>
                  <a:pt x="2854" y="420"/>
                </a:lnTo>
                <a:lnTo>
                  <a:pt x="2861" y="416"/>
                </a:lnTo>
                <a:lnTo>
                  <a:pt x="2865" y="414"/>
                </a:lnTo>
                <a:lnTo>
                  <a:pt x="2869" y="413"/>
                </a:lnTo>
                <a:lnTo>
                  <a:pt x="2878" y="411"/>
                </a:lnTo>
                <a:lnTo>
                  <a:pt x="2882" y="411"/>
                </a:lnTo>
                <a:lnTo>
                  <a:pt x="2887" y="411"/>
                </a:lnTo>
                <a:lnTo>
                  <a:pt x="2894" y="411"/>
                </a:lnTo>
                <a:lnTo>
                  <a:pt x="2900" y="412"/>
                </a:lnTo>
                <a:lnTo>
                  <a:pt x="2906" y="413"/>
                </a:lnTo>
                <a:lnTo>
                  <a:pt x="2912" y="415"/>
                </a:lnTo>
                <a:lnTo>
                  <a:pt x="2917" y="418"/>
                </a:lnTo>
                <a:lnTo>
                  <a:pt x="2922" y="421"/>
                </a:lnTo>
                <a:lnTo>
                  <a:pt x="2927" y="424"/>
                </a:lnTo>
                <a:lnTo>
                  <a:pt x="2932" y="428"/>
                </a:lnTo>
                <a:lnTo>
                  <a:pt x="2935" y="433"/>
                </a:lnTo>
                <a:lnTo>
                  <a:pt x="2939" y="438"/>
                </a:lnTo>
                <a:lnTo>
                  <a:pt x="2942" y="444"/>
                </a:lnTo>
                <a:lnTo>
                  <a:pt x="2943" y="446"/>
                </a:lnTo>
                <a:lnTo>
                  <a:pt x="2944" y="449"/>
                </a:lnTo>
                <a:lnTo>
                  <a:pt x="2946" y="456"/>
                </a:lnTo>
                <a:lnTo>
                  <a:pt x="2947" y="462"/>
                </a:lnTo>
                <a:lnTo>
                  <a:pt x="2948" y="470"/>
                </a:lnTo>
                <a:lnTo>
                  <a:pt x="2948" y="477"/>
                </a:lnTo>
                <a:lnTo>
                  <a:pt x="2948" y="590"/>
                </a:lnTo>
                <a:lnTo>
                  <a:pt x="2899" y="590"/>
                </a:lnTo>
                <a:lnTo>
                  <a:pt x="2899" y="486"/>
                </a:lnTo>
                <a:lnTo>
                  <a:pt x="2899" y="478"/>
                </a:lnTo>
                <a:lnTo>
                  <a:pt x="2898" y="475"/>
                </a:lnTo>
                <a:lnTo>
                  <a:pt x="2897" y="471"/>
                </a:lnTo>
                <a:lnTo>
                  <a:pt x="2895" y="466"/>
                </a:lnTo>
                <a:lnTo>
                  <a:pt x="2893" y="463"/>
                </a:lnTo>
                <a:lnTo>
                  <a:pt x="2891" y="461"/>
                </a:lnTo>
                <a:lnTo>
                  <a:pt x="2886" y="457"/>
                </a:lnTo>
                <a:lnTo>
                  <a:pt x="2884" y="455"/>
                </a:lnTo>
                <a:lnTo>
                  <a:pt x="2881" y="454"/>
                </a:lnTo>
                <a:lnTo>
                  <a:pt x="2875" y="452"/>
                </a:lnTo>
                <a:lnTo>
                  <a:pt x="2871" y="451"/>
                </a:lnTo>
                <a:lnTo>
                  <a:pt x="2868" y="451"/>
                </a:lnTo>
                <a:lnTo>
                  <a:pt x="2861" y="452"/>
                </a:lnTo>
                <a:lnTo>
                  <a:pt x="2854" y="454"/>
                </a:lnTo>
                <a:lnTo>
                  <a:pt x="2851" y="455"/>
                </a:lnTo>
                <a:lnTo>
                  <a:pt x="2849" y="457"/>
                </a:lnTo>
                <a:lnTo>
                  <a:pt x="2846" y="459"/>
                </a:lnTo>
                <a:lnTo>
                  <a:pt x="2844" y="461"/>
                </a:lnTo>
                <a:lnTo>
                  <a:pt x="2842" y="463"/>
                </a:lnTo>
                <a:lnTo>
                  <a:pt x="2840" y="466"/>
                </a:lnTo>
                <a:lnTo>
                  <a:pt x="2838" y="469"/>
                </a:lnTo>
                <a:lnTo>
                  <a:pt x="2837" y="472"/>
                </a:lnTo>
                <a:lnTo>
                  <a:pt x="2835" y="479"/>
                </a:lnTo>
                <a:lnTo>
                  <a:pt x="2834" y="483"/>
                </a:lnTo>
                <a:lnTo>
                  <a:pt x="2834" y="487"/>
                </a:lnTo>
                <a:close/>
                <a:moveTo>
                  <a:pt x="3014" y="390"/>
                </a:moveTo>
                <a:lnTo>
                  <a:pt x="3008" y="390"/>
                </a:lnTo>
                <a:lnTo>
                  <a:pt x="3004" y="388"/>
                </a:lnTo>
                <a:lnTo>
                  <a:pt x="2999" y="386"/>
                </a:lnTo>
                <a:lnTo>
                  <a:pt x="2995" y="383"/>
                </a:lnTo>
                <a:lnTo>
                  <a:pt x="2992" y="379"/>
                </a:lnTo>
                <a:lnTo>
                  <a:pt x="2989" y="375"/>
                </a:lnTo>
                <a:lnTo>
                  <a:pt x="2988" y="370"/>
                </a:lnTo>
                <a:lnTo>
                  <a:pt x="2987" y="365"/>
                </a:lnTo>
                <a:lnTo>
                  <a:pt x="2988" y="360"/>
                </a:lnTo>
                <a:lnTo>
                  <a:pt x="2989" y="356"/>
                </a:lnTo>
                <a:lnTo>
                  <a:pt x="2992" y="352"/>
                </a:lnTo>
                <a:lnTo>
                  <a:pt x="2995" y="348"/>
                </a:lnTo>
                <a:lnTo>
                  <a:pt x="2999" y="345"/>
                </a:lnTo>
                <a:lnTo>
                  <a:pt x="3004" y="342"/>
                </a:lnTo>
                <a:lnTo>
                  <a:pt x="3008" y="341"/>
                </a:lnTo>
                <a:lnTo>
                  <a:pt x="3014" y="341"/>
                </a:lnTo>
                <a:lnTo>
                  <a:pt x="3019" y="341"/>
                </a:lnTo>
                <a:lnTo>
                  <a:pt x="3024" y="342"/>
                </a:lnTo>
                <a:lnTo>
                  <a:pt x="3028" y="345"/>
                </a:lnTo>
                <a:lnTo>
                  <a:pt x="3032" y="348"/>
                </a:lnTo>
                <a:lnTo>
                  <a:pt x="3036" y="352"/>
                </a:lnTo>
                <a:lnTo>
                  <a:pt x="3038" y="356"/>
                </a:lnTo>
                <a:lnTo>
                  <a:pt x="3040" y="360"/>
                </a:lnTo>
                <a:lnTo>
                  <a:pt x="3040" y="365"/>
                </a:lnTo>
                <a:lnTo>
                  <a:pt x="3040" y="370"/>
                </a:lnTo>
                <a:lnTo>
                  <a:pt x="3038" y="375"/>
                </a:lnTo>
                <a:lnTo>
                  <a:pt x="3036" y="379"/>
                </a:lnTo>
                <a:lnTo>
                  <a:pt x="3032" y="383"/>
                </a:lnTo>
                <a:lnTo>
                  <a:pt x="3028" y="386"/>
                </a:lnTo>
                <a:lnTo>
                  <a:pt x="3024" y="388"/>
                </a:lnTo>
                <a:lnTo>
                  <a:pt x="3019" y="390"/>
                </a:lnTo>
                <a:lnTo>
                  <a:pt x="3014" y="390"/>
                </a:lnTo>
                <a:close/>
                <a:moveTo>
                  <a:pt x="2989" y="413"/>
                </a:moveTo>
                <a:lnTo>
                  <a:pt x="3038" y="413"/>
                </a:lnTo>
                <a:lnTo>
                  <a:pt x="3038" y="590"/>
                </a:lnTo>
                <a:lnTo>
                  <a:pt x="2989" y="590"/>
                </a:lnTo>
                <a:lnTo>
                  <a:pt x="2989" y="413"/>
                </a:lnTo>
                <a:close/>
                <a:moveTo>
                  <a:pt x="3242" y="413"/>
                </a:moveTo>
                <a:lnTo>
                  <a:pt x="3180" y="590"/>
                </a:lnTo>
                <a:lnTo>
                  <a:pt x="3125" y="590"/>
                </a:lnTo>
                <a:lnTo>
                  <a:pt x="3063" y="413"/>
                </a:lnTo>
                <a:lnTo>
                  <a:pt x="3115" y="413"/>
                </a:lnTo>
                <a:lnTo>
                  <a:pt x="3151" y="539"/>
                </a:lnTo>
                <a:lnTo>
                  <a:pt x="3190" y="413"/>
                </a:lnTo>
                <a:lnTo>
                  <a:pt x="3242" y="413"/>
                </a:lnTo>
                <a:close/>
                <a:moveTo>
                  <a:pt x="3340" y="593"/>
                </a:moveTo>
                <a:lnTo>
                  <a:pt x="3333" y="593"/>
                </a:lnTo>
                <a:lnTo>
                  <a:pt x="3327" y="592"/>
                </a:lnTo>
                <a:lnTo>
                  <a:pt x="3315" y="590"/>
                </a:lnTo>
                <a:lnTo>
                  <a:pt x="3309" y="589"/>
                </a:lnTo>
                <a:lnTo>
                  <a:pt x="3303" y="587"/>
                </a:lnTo>
                <a:lnTo>
                  <a:pt x="3293" y="582"/>
                </a:lnTo>
                <a:lnTo>
                  <a:pt x="3288" y="579"/>
                </a:lnTo>
                <a:lnTo>
                  <a:pt x="3284" y="576"/>
                </a:lnTo>
                <a:lnTo>
                  <a:pt x="3279" y="572"/>
                </a:lnTo>
                <a:lnTo>
                  <a:pt x="3276" y="569"/>
                </a:lnTo>
                <a:lnTo>
                  <a:pt x="3269" y="560"/>
                </a:lnTo>
                <a:lnTo>
                  <a:pt x="3266" y="555"/>
                </a:lnTo>
                <a:lnTo>
                  <a:pt x="3263" y="550"/>
                </a:lnTo>
                <a:lnTo>
                  <a:pt x="3258" y="540"/>
                </a:lnTo>
                <a:lnTo>
                  <a:pt x="3256" y="534"/>
                </a:lnTo>
                <a:lnTo>
                  <a:pt x="3255" y="528"/>
                </a:lnTo>
                <a:lnTo>
                  <a:pt x="3254" y="522"/>
                </a:lnTo>
                <a:lnTo>
                  <a:pt x="3253" y="516"/>
                </a:lnTo>
                <a:lnTo>
                  <a:pt x="3252" y="509"/>
                </a:lnTo>
                <a:lnTo>
                  <a:pt x="3252" y="502"/>
                </a:lnTo>
                <a:lnTo>
                  <a:pt x="3252" y="495"/>
                </a:lnTo>
                <a:lnTo>
                  <a:pt x="3253" y="489"/>
                </a:lnTo>
                <a:lnTo>
                  <a:pt x="3254" y="483"/>
                </a:lnTo>
                <a:lnTo>
                  <a:pt x="3255" y="477"/>
                </a:lnTo>
                <a:lnTo>
                  <a:pt x="3258" y="465"/>
                </a:lnTo>
                <a:lnTo>
                  <a:pt x="3260" y="459"/>
                </a:lnTo>
                <a:lnTo>
                  <a:pt x="3263" y="454"/>
                </a:lnTo>
                <a:lnTo>
                  <a:pt x="3269" y="445"/>
                </a:lnTo>
                <a:lnTo>
                  <a:pt x="3272" y="440"/>
                </a:lnTo>
                <a:lnTo>
                  <a:pt x="3275" y="436"/>
                </a:lnTo>
                <a:lnTo>
                  <a:pt x="3279" y="432"/>
                </a:lnTo>
                <a:lnTo>
                  <a:pt x="3283" y="428"/>
                </a:lnTo>
                <a:lnTo>
                  <a:pt x="3293" y="422"/>
                </a:lnTo>
                <a:lnTo>
                  <a:pt x="3297" y="419"/>
                </a:lnTo>
                <a:lnTo>
                  <a:pt x="3303" y="417"/>
                </a:lnTo>
                <a:lnTo>
                  <a:pt x="3308" y="415"/>
                </a:lnTo>
                <a:lnTo>
                  <a:pt x="3314" y="413"/>
                </a:lnTo>
                <a:lnTo>
                  <a:pt x="3319" y="412"/>
                </a:lnTo>
                <a:lnTo>
                  <a:pt x="3325" y="411"/>
                </a:lnTo>
                <a:lnTo>
                  <a:pt x="3338" y="411"/>
                </a:lnTo>
                <a:lnTo>
                  <a:pt x="3349" y="411"/>
                </a:lnTo>
                <a:lnTo>
                  <a:pt x="3360" y="413"/>
                </a:lnTo>
                <a:lnTo>
                  <a:pt x="3365" y="414"/>
                </a:lnTo>
                <a:lnTo>
                  <a:pt x="3370" y="416"/>
                </a:lnTo>
                <a:lnTo>
                  <a:pt x="3380" y="421"/>
                </a:lnTo>
                <a:lnTo>
                  <a:pt x="3389" y="426"/>
                </a:lnTo>
                <a:lnTo>
                  <a:pt x="3393" y="429"/>
                </a:lnTo>
                <a:lnTo>
                  <a:pt x="3397" y="433"/>
                </a:lnTo>
                <a:lnTo>
                  <a:pt x="3404" y="441"/>
                </a:lnTo>
                <a:lnTo>
                  <a:pt x="3407" y="446"/>
                </a:lnTo>
                <a:lnTo>
                  <a:pt x="3410" y="450"/>
                </a:lnTo>
                <a:lnTo>
                  <a:pt x="3412" y="456"/>
                </a:lnTo>
                <a:lnTo>
                  <a:pt x="3415" y="461"/>
                </a:lnTo>
                <a:lnTo>
                  <a:pt x="3417" y="467"/>
                </a:lnTo>
                <a:lnTo>
                  <a:pt x="3418" y="473"/>
                </a:lnTo>
                <a:lnTo>
                  <a:pt x="3419" y="479"/>
                </a:lnTo>
                <a:lnTo>
                  <a:pt x="3420" y="486"/>
                </a:lnTo>
                <a:lnTo>
                  <a:pt x="3421" y="493"/>
                </a:lnTo>
                <a:lnTo>
                  <a:pt x="3421" y="500"/>
                </a:lnTo>
                <a:lnTo>
                  <a:pt x="3421" y="514"/>
                </a:lnTo>
                <a:lnTo>
                  <a:pt x="3301" y="514"/>
                </a:lnTo>
                <a:lnTo>
                  <a:pt x="3301" y="519"/>
                </a:lnTo>
                <a:lnTo>
                  <a:pt x="3301" y="523"/>
                </a:lnTo>
                <a:lnTo>
                  <a:pt x="3302" y="528"/>
                </a:lnTo>
                <a:lnTo>
                  <a:pt x="3303" y="532"/>
                </a:lnTo>
                <a:lnTo>
                  <a:pt x="3307" y="539"/>
                </a:lnTo>
                <a:lnTo>
                  <a:pt x="3309" y="542"/>
                </a:lnTo>
                <a:lnTo>
                  <a:pt x="3311" y="545"/>
                </a:lnTo>
                <a:lnTo>
                  <a:pt x="3314" y="548"/>
                </a:lnTo>
                <a:lnTo>
                  <a:pt x="3317" y="550"/>
                </a:lnTo>
                <a:lnTo>
                  <a:pt x="3321" y="552"/>
                </a:lnTo>
                <a:lnTo>
                  <a:pt x="3324" y="554"/>
                </a:lnTo>
                <a:lnTo>
                  <a:pt x="3328" y="555"/>
                </a:lnTo>
                <a:lnTo>
                  <a:pt x="3332" y="556"/>
                </a:lnTo>
                <a:lnTo>
                  <a:pt x="3341" y="557"/>
                </a:lnTo>
                <a:lnTo>
                  <a:pt x="3347" y="556"/>
                </a:lnTo>
                <a:lnTo>
                  <a:pt x="3352" y="555"/>
                </a:lnTo>
                <a:lnTo>
                  <a:pt x="3357" y="554"/>
                </a:lnTo>
                <a:lnTo>
                  <a:pt x="3362" y="551"/>
                </a:lnTo>
                <a:lnTo>
                  <a:pt x="3364" y="550"/>
                </a:lnTo>
                <a:lnTo>
                  <a:pt x="3366" y="548"/>
                </a:lnTo>
                <a:lnTo>
                  <a:pt x="3370" y="545"/>
                </a:lnTo>
                <a:lnTo>
                  <a:pt x="3372" y="541"/>
                </a:lnTo>
                <a:lnTo>
                  <a:pt x="3375" y="536"/>
                </a:lnTo>
                <a:lnTo>
                  <a:pt x="3420" y="539"/>
                </a:lnTo>
                <a:lnTo>
                  <a:pt x="3418" y="545"/>
                </a:lnTo>
                <a:lnTo>
                  <a:pt x="3416" y="551"/>
                </a:lnTo>
                <a:lnTo>
                  <a:pt x="3414" y="556"/>
                </a:lnTo>
                <a:lnTo>
                  <a:pt x="3411" y="561"/>
                </a:lnTo>
                <a:lnTo>
                  <a:pt x="3407" y="566"/>
                </a:lnTo>
                <a:lnTo>
                  <a:pt x="3403" y="570"/>
                </a:lnTo>
                <a:lnTo>
                  <a:pt x="3399" y="575"/>
                </a:lnTo>
                <a:lnTo>
                  <a:pt x="3394" y="578"/>
                </a:lnTo>
                <a:lnTo>
                  <a:pt x="3388" y="582"/>
                </a:lnTo>
                <a:lnTo>
                  <a:pt x="3382" y="585"/>
                </a:lnTo>
                <a:lnTo>
                  <a:pt x="3376" y="587"/>
                </a:lnTo>
                <a:lnTo>
                  <a:pt x="3370" y="589"/>
                </a:lnTo>
                <a:lnTo>
                  <a:pt x="3366" y="590"/>
                </a:lnTo>
                <a:lnTo>
                  <a:pt x="3363" y="591"/>
                </a:lnTo>
                <a:lnTo>
                  <a:pt x="3355" y="592"/>
                </a:lnTo>
                <a:lnTo>
                  <a:pt x="3348" y="593"/>
                </a:lnTo>
                <a:lnTo>
                  <a:pt x="3340" y="593"/>
                </a:lnTo>
                <a:close/>
                <a:moveTo>
                  <a:pt x="3301" y="483"/>
                </a:moveTo>
                <a:lnTo>
                  <a:pt x="3375" y="483"/>
                </a:lnTo>
                <a:lnTo>
                  <a:pt x="3375" y="480"/>
                </a:lnTo>
                <a:lnTo>
                  <a:pt x="3374" y="476"/>
                </a:lnTo>
                <a:lnTo>
                  <a:pt x="3373" y="472"/>
                </a:lnTo>
                <a:lnTo>
                  <a:pt x="3372" y="469"/>
                </a:lnTo>
                <a:lnTo>
                  <a:pt x="3371" y="466"/>
                </a:lnTo>
                <a:lnTo>
                  <a:pt x="3369" y="463"/>
                </a:lnTo>
                <a:lnTo>
                  <a:pt x="3367" y="460"/>
                </a:lnTo>
                <a:lnTo>
                  <a:pt x="3365" y="457"/>
                </a:lnTo>
                <a:lnTo>
                  <a:pt x="3359" y="453"/>
                </a:lnTo>
                <a:lnTo>
                  <a:pt x="3353" y="450"/>
                </a:lnTo>
                <a:lnTo>
                  <a:pt x="3346" y="448"/>
                </a:lnTo>
                <a:lnTo>
                  <a:pt x="3339" y="447"/>
                </a:lnTo>
                <a:lnTo>
                  <a:pt x="3331" y="448"/>
                </a:lnTo>
                <a:lnTo>
                  <a:pt x="3327" y="449"/>
                </a:lnTo>
                <a:lnTo>
                  <a:pt x="3324" y="450"/>
                </a:lnTo>
                <a:lnTo>
                  <a:pt x="3317" y="453"/>
                </a:lnTo>
                <a:lnTo>
                  <a:pt x="3315" y="455"/>
                </a:lnTo>
                <a:lnTo>
                  <a:pt x="3312" y="458"/>
                </a:lnTo>
                <a:lnTo>
                  <a:pt x="3307" y="463"/>
                </a:lnTo>
                <a:lnTo>
                  <a:pt x="3304" y="470"/>
                </a:lnTo>
                <a:lnTo>
                  <a:pt x="3303" y="473"/>
                </a:lnTo>
                <a:lnTo>
                  <a:pt x="3302" y="476"/>
                </a:lnTo>
                <a:lnTo>
                  <a:pt x="3301" y="483"/>
                </a:lnTo>
                <a:close/>
                <a:moveTo>
                  <a:pt x="3456" y="590"/>
                </a:moveTo>
                <a:lnTo>
                  <a:pt x="3456" y="413"/>
                </a:lnTo>
                <a:lnTo>
                  <a:pt x="3503" y="413"/>
                </a:lnTo>
                <a:lnTo>
                  <a:pt x="3503" y="444"/>
                </a:lnTo>
                <a:lnTo>
                  <a:pt x="3507" y="436"/>
                </a:lnTo>
                <a:lnTo>
                  <a:pt x="3511" y="429"/>
                </a:lnTo>
                <a:lnTo>
                  <a:pt x="3516" y="424"/>
                </a:lnTo>
                <a:lnTo>
                  <a:pt x="3521" y="419"/>
                </a:lnTo>
                <a:lnTo>
                  <a:pt x="3524" y="417"/>
                </a:lnTo>
                <a:lnTo>
                  <a:pt x="3527" y="415"/>
                </a:lnTo>
                <a:lnTo>
                  <a:pt x="3534" y="413"/>
                </a:lnTo>
                <a:lnTo>
                  <a:pt x="3540" y="411"/>
                </a:lnTo>
                <a:lnTo>
                  <a:pt x="3548" y="410"/>
                </a:lnTo>
                <a:lnTo>
                  <a:pt x="3556" y="411"/>
                </a:lnTo>
                <a:lnTo>
                  <a:pt x="3563" y="412"/>
                </a:lnTo>
                <a:lnTo>
                  <a:pt x="3563" y="456"/>
                </a:lnTo>
                <a:lnTo>
                  <a:pt x="3559" y="455"/>
                </a:lnTo>
                <a:lnTo>
                  <a:pt x="3554" y="454"/>
                </a:lnTo>
                <a:lnTo>
                  <a:pt x="3542" y="453"/>
                </a:lnTo>
                <a:lnTo>
                  <a:pt x="3535" y="454"/>
                </a:lnTo>
                <a:lnTo>
                  <a:pt x="3531" y="454"/>
                </a:lnTo>
                <a:lnTo>
                  <a:pt x="3528" y="456"/>
                </a:lnTo>
                <a:lnTo>
                  <a:pt x="3524" y="457"/>
                </a:lnTo>
                <a:lnTo>
                  <a:pt x="3521" y="459"/>
                </a:lnTo>
                <a:lnTo>
                  <a:pt x="3518" y="461"/>
                </a:lnTo>
                <a:lnTo>
                  <a:pt x="3515" y="463"/>
                </a:lnTo>
                <a:lnTo>
                  <a:pt x="3511" y="469"/>
                </a:lnTo>
                <a:lnTo>
                  <a:pt x="3509" y="472"/>
                </a:lnTo>
                <a:lnTo>
                  <a:pt x="3508" y="475"/>
                </a:lnTo>
                <a:lnTo>
                  <a:pt x="3506" y="478"/>
                </a:lnTo>
                <a:lnTo>
                  <a:pt x="3506" y="482"/>
                </a:lnTo>
                <a:lnTo>
                  <a:pt x="3505" y="486"/>
                </a:lnTo>
                <a:lnTo>
                  <a:pt x="3505" y="490"/>
                </a:lnTo>
                <a:lnTo>
                  <a:pt x="3505" y="590"/>
                </a:lnTo>
                <a:lnTo>
                  <a:pt x="3456" y="590"/>
                </a:lnTo>
                <a:close/>
                <a:moveTo>
                  <a:pt x="3736" y="463"/>
                </a:moveTo>
                <a:lnTo>
                  <a:pt x="3692" y="466"/>
                </a:lnTo>
                <a:lnTo>
                  <a:pt x="3690" y="462"/>
                </a:lnTo>
                <a:lnTo>
                  <a:pt x="3688" y="458"/>
                </a:lnTo>
                <a:lnTo>
                  <a:pt x="3686" y="455"/>
                </a:lnTo>
                <a:lnTo>
                  <a:pt x="3682" y="451"/>
                </a:lnTo>
                <a:lnTo>
                  <a:pt x="3678" y="449"/>
                </a:lnTo>
                <a:lnTo>
                  <a:pt x="3673" y="447"/>
                </a:lnTo>
                <a:lnTo>
                  <a:pt x="3668" y="446"/>
                </a:lnTo>
                <a:lnTo>
                  <a:pt x="3662" y="445"/>
                </a:lnTo>
                <a:lnTo>
                  <a:pt x="3656" y="446"/>
                </a:lnTo>
                <a:lnTo>
                  <a:pt x="3651" y="447"/>
                </a:lnTo>
                <a:lnTo>
                  <a:pt x="3647" y="448"/>
                </a:lnTo>
                <a:lnTo>
                  <a:pt x="3643" y="450"/>
                </a:lnTo>
                <a:lnTo>
                  <a:pt x="3639" y="453"/>
                </a:lnTo>
                <a:lnTo>
                  <a:pt x="3637" y="456"/>
                </a:lnTo>
                <a:lnTo>
                  <a:pt x="3635" y="459"/>
                </a:lnTo>
                <a:lnTo>
                  <a:pt x="3635" y="463"/>
                </a:lnTo>
                <a:lnTo>
                  <a:pt x="3635" y="466"/>
                </a:lnTo>
                <a:lnTo>
                  <a:pt x="3636" y="469"/>
                </a:lnTo>
                <a:lnTo>
                  <a:pt x="3638" y="471"/>
                </a:lnTo>
                <a:lnTo>
                  <a:pt x="3640" y="474"/>
                </a:lnTo>
                <a:lnTo>
                  <a:pt x="3643" y="476"/>
                </a:lnTo>
                <a:lnTo>
                  <a:pt x="3647" y="478"/>
                </a:lnTo>
                <a:lnTo>
                  <a:pt x="3652" y="479"/>
                </a:lnTo>
                <a:lnTo>
                  <a:pt x="3657" y="481"/>
                </a:lnTo>
                <a:lnTo>
                  <a:pt x="3689" y="487"/>
                </a:lnTo>
                <a:lnTo>
                  <a:pt x="3696" y="488"/>
                </a:lnTo>
                <a:lnTo>
                  <a:pt x="3701" y="490"/>
                </a:lnTo>
                <a:lnTo>
                  <a:pt x="3707" y="492"/>
                </a:lnTo>
                <a:lnTo>
                  <a:pt x="3712" y="494"/>
                </a:lnTo>
                <a:lnTo>
                  <a:pt x="3720" y="499"/>
                </a:lnTo>
                <a:lnTo>
                  <a:pt x="3728" y="504"/>
                </a:lnTo>
                <a:lnTo>
                  <a:pt x="3731" y="507"/>
                </a:lnTo>
                <a:lnTo>
                  <a:pt x="3733" y="511"/>
                </a:lnTo>
                <a:lnTo>
                  <a:pt x="3735" y="514"/>
                </a:lnTo>
                <a:lnTo>
                  <a:pt x="3737" y="518"/>
                </a:lnTo>
                <a:lnTo>
                  <a:pt x="3740" y="526"/>
                </a:lnTo>
                <a:lnTo>
                  <a:pt x="3740" y="530"/>
                </a:lnTo>
                <a:lnTo>
                  <a:pt x="3740" y="535"/>
                </a:lnTo>
                <a:lnTo>
                  <a:pt x="3740" y="539"/>
                </a:lnTo>
                <a:lnTo>
                  <a:pt x="3740" y="543"/>
                </a:lnTo>
                <a:lnTo>
                  <a:pt x="3739" y="547"/>
                </a:lnTo>
                <a:lnTo>
                  <a:pt x="3738" y="551"/>
                </a:lnTo>
                <a:lnTo>
                  <a:pt x="3736" y="555"/>
                </a:lnTo>
                <a:lnTo>
                  <a:pt x="3735" y="559"/>
                </a:lnTo>
                <a:lnTo>
                  <a:pt x="3733" y="562"/>
                </a:lnTo>
                <a:lnTo>
                  <a:pt x="3730" y="565"/>
                </a:lnTo>
                <a:lnTo>
                  <a:pt x="3725" y="572"/>
                </a:lnTo>
                <a:lnTo>
                  <a:pt x="3718" y="577"/>
                </a:lnTo>
                <a:lnTo>
                  <a:pt x="3711" y="582"/>
                </a:lnTo>
                <a:lnTo>
                  <a:pt x="3702" y="586"/>
                </a:lnTo>
                <a:lnTo>
                  <a:pt x="3693" y="589"/>
                </a:lnTo>
                <a:lnTo>
                  <a:pt x="3683" y="591"/>
                </a:lnTo>
                <a:lnTo>
                  <a:pt x="3673" y="593"/>
                </a:lnTo>
                <a:lnTo>
                  <a:pt x="3662" y="593"/>
                </a:lnTo>
                <a:lnTo>
                  <a:pt x="3653" y="593"/>
                </a:lnTo>
                <a:lnTo>
                  <a:pt x="3645" y="592"/>
                </a:lnTo>
                <a:lnTo>
                  <a:pt x="3637" y="591"/>
                </a:lnTo>
                <a:lnTo>
                  <a:pt x="3630" y="589"/>
                </a:lnTo>
                <a:lnTo>
                  <a:pt x="3623" y="587"/>
                </a:lnTo>
                <a:lnTo>
                  <a:pt x="3617" y="585"/>
                </a:lnTo>
                <a:lnTo>
                  <a:pt x="3611" y="582"/>
                </a:lnTo>
                <a:lnTo>
                  <a:pt x="3606" y="578"/>
                </a:lnTo>
                <a:lnTo>
                  <a:pt x="3601" y="575"/>
                </a:lnTo>
                <a:lnTo>
                  <a:pt x="3596" y="570"/>
                </a:lnTo>
                <a:lnTo>
                  <a:pt x="3593" y="566"/>
                </a:lnTo>
                <a:lnTo>
                  <a:pt x="3589" y="561"/>
                </a:lnTo>
                <a:lnTo>
                  <a:pt x="3587" y="556"/>
                </a:lnTo>
                <a:lnTo>
                  <a:pt x="3584" y="550"/>
                </a:lnTo>
                <a:lnTo>
                  <a:pt x="3583" y="545"/>
                </a:lnTo>
                <a:lnTo>
                  <a:pt x="3582" y="538"/>
                </a:lnTo>
                <a:lnTo>
                  <a:pt x="3630" y="536"/>
                </a:lnTo>
                <a:lnTo>
                  <a:pt x="3631" y="541"/>
                </a:lnTo>
                <a:lnTo>
                  <a:pt x="3634" y="545"/>
                </a:lnTo>
                <a:lnTo>
                  <a:pt x="3637" y="549"/>
                </a:lnTo>
                <a:lnTo>
                  <a:pt x="3640" y="552"/>
                </a:lnTo>
                <a:lnTo>
                  <a:pt x="3645" y="555"/>
                </a:lnTo>
                <a:lnTo>
                  <a:pt x="3650" y="556"/>
                </a:lnTo>
                <a:lnTo>
                  <a:pt x="3656" y="557"/>
                </a:lnTo>
                <a:lnTo>
                  <a:pt x="3662" y="558"/>
                </a:lnTo>
                <a:lnTo>
                  <a:pt x="3668" y="557"/>
                </a:lnTo>
                <a:lnTo>
                  <a:pt x="3673" y="557"/>
                </a:lnTo>
                <a:lnTo>
                  <a:pt x="3678" y="555"/>
                </a:lnTo>
                <a:lnTo>
                  <a:pt x="3681" y="554"/>
                </a:lnTo>
                <a:lnTo>
                  <a:pt x="3683" y="553"/>
                </a:lnTo>
                <a:lnTo>
                  <a:pt x="3686" y="550"/>
                </a:lnTo>
                <a:lnTo>
                  <a:pt x="3689" y="547"/>
                </a:lnTo>
                <a:lnTo>
                  <a:pt x="3689" y="545"/>
                </a:lnTo>
                <a:lnTo>
                  <a:pt x="3690" y="544"/>
                </a:lnTo>
                <a:lnTo>
                  <a:pt x="3691" y="540"/>
                </a:lnTo>
                <a:lnTo>
                  <a:pt x="3690" y="537"/>
                </a:lnTo>
                <a:lnTo>
                  <a:pt x="3689" y="534"/>
                </a:lnTo>
                <a:lnTo>
                  <a:pt x="3687" y="531"/>
                </a:lnTo>
                <a:lnTo>
                  <a:pt x="3685" y="529"/>
                </a:lnTo>
                <a:lnTo>
                  <a:pt x="3682" y="527"/>
                </a:lnTo>
                <a:lnTo>
                  <a:pt x="3678" y="525"/>
                </a:lnTo>
                <a:lnTo>
                  <a:pt x="3673" y="523"/>
                </a:lnTo>
                <a:lnTo>
                  <a:pt x="3668" y="522"/>
                </a:lnTo>
                <a:lnTo>
                  <a:pt x="3637" y="516"/>
                </a:lnTo>
                <a:lnTo>
                  <a:pt x="3631" y="515"/>
                </a:lnTo>
                <a:lnTo>
                  <a:pt x="3625" y="513"/>
                </a:lnTo>
                <a:lnTo>
                  <a:pt x="3615" y="509"/>
                </a:lnTo>
                <a:lnTo>
                  <a:pt x="3610" y="507"/>
                </a:lnTo>
                <a:lnTo>
                  <a:pt x="3606" y="504"/>
                </a:lnTo>
                <a:lnTo>
                  <a:pt x="3602" y="501"/>
                </a:lnTo>
                <a:lnTo>
                  <a:pt x="3599" y="498"/>
                </a:lnTo>
                <a:lnTo>
                  <a:pt x="3596" y="495"/>
                </a:lnTo>
                <a:lnTo>
                  <a:pt x="3593" y="492"/>
                </a:lnTo>
                <a:lnTo>
                  <a:pt x="3591" y="488"/>
                </a:lnTo>
                <a:lnTo>
                  <a:pt x="3589" y="484"/>
                </a:lnTo>
                <a:lnTo>
                  <a:pt x="3588" y="480"/>
                </a:lnTo>
                <a:lnTo>
                  <a:pt x="3587" y="475"/>
                </a:lnTo>
                <a:lnTo>
                  <a:pt x="3586" y="471"/>
                </a:lnTo>
                <a:lnTo>
                  <a:pt x="3586" y="466"/>
                </a:lnTo>
                <a:lnTo>
                  <a:pt x="3587" y="459"/>
                </a:lnTo>
                <a:lnTo>
                  <a:pt x="3587" y="454"/>
                </a:lnTo>
                <a:lnTo>
                  <a:pt x="3589" y="448"/>
                </a:lnTo>
                <a:lnTo>
                  <a:pt x="3591" y="443"/>
                </a:lnTo>
                <a:lnTo>
                  <a:pt x="3594" y="438"/>
                </a:lnTo>
                <a:lnTo>
                  <a:pt x="3598" y="433"/>
                </a:lnTo>
                <a:lnTo>
                  <a:pt x="3602" y="429"/>
                </a:lnTo>
                <a:lnTo>
                  <a:pt x="3607" y="425"/>
                </a:lnTo>
                <a:lnTo>
                  <a:pt x="3612" y="422"/>
                </a:lnTo>
                <a:lnTo>
                  <a:pt x="3618" y="419"/>
                </a:lnTo>
                <a:lnTo>
                  <a:pt x="3624" y="416"/>
                </a:lnTo>
                <a:lnTo>
                  <a:pt x="3631" y="414"/>
                </a:lnTo>
                <a:lnTo>
                  <a:pt x="3634" y="413"/>
                </a:lnTo>
                <a:lnTo>
                  <a:pt x="3638" y="413"/>
                </a:lnTo>
                <a:lnTo>
                  <a:pt x="3645" y="412"/>
                </a:lnTo>
                <a:lnTo>
                  <a:pt x="3653" y="411"/>
                </a:lnTo>
                <a:lnTo>
                  <a:pt x="3661" y="411"/>
                </a:lnTo>
                <a:lnTo>
                  <a:pt x="3669" y="411"/>
                </a:lnTo>
                <a:lnTo>
                  <a:pt x="3677" y="412"/>
                </a:lnTo>
                <a:lnTo>
                  <a:pt x="3684" y="413"/>
                </a:lnTo>
                <a:lnTo>
                  <a:pt x="3691" y="414"/>
                </a:lnTo>
                <a:lnTo>
                  <a:pt x="3697" y="416"/>
                </a:lnTo>
                <a:lnTo>
                  <a:pt x="3703" y="419"/>
                </a:lnTo>
                <a:lnTo>
                  <a:pt x="3709" y="421"/>
                </a:lnTo>
                <a:lnTo>
                  <a:pt x="3714" y="425"/>
                </a:lnTo>
                <a:lnTo>
                  <a:pt x="3718" y="428"/>
                </a:lnTo>
                <a:lnTo>
                  <a:pt x="3723" y="432"/>
                </a:lnTo>
                <a:lnTo>
                  <a:pt x="3726" y="437"/>
                </a:lnTo>
                <a:lnTo>
                  <a:pt x="3728" y="439"/>
                </a:lnTo>
                <a:lnTo>
                  <a:pt x="3729" y="441"/>
                </a:lnTo>
                <a:lnTo>
                  <a:pt x="3732" y="446"/>
                </a:lnTo>
                <a:lnTo>
                  <a:pt x="3734" y="452"/>
                </a:lnTo>
                <a:lnTo>
                  <a:pt x="3735" y="457"/>
                </a:lnTo>
                <a:lnTo>
                  <a:pt x="3736" y="463"/>
                </a:lnTo>
                <a:close/>
                <a:moveTo>
                  <a:pt x="3797" y="390"/>
                </a:moveTo>
                <a:lnTo>
                  <a:pt x="3792" y="390"/>
                </a:lnTo>
                <a:lnTo>
                  <a:pt x="3787" y="388"/>
                </a:lnTo>
                <a:lnTo>
                  <a:pt x="3783" y="386"/>
                </a:lnTo>
                <a:lnTo>
                  <a:pt x="3778" y="383"/>
                </a:lnTo>
                <a:lnTo>
                  <a:pt x="3775" y="379"/>
                </a:lnTo>
                <a:lnTo>
                  <a:pt x="3773" y="375"/>
                </a:lnTo>
                <a:lnTo>
                  <a:pt x="3771" y="370"/>
                </a:lnTo>
                <a:lnTo>
                  <a:pt x="3771" y="365"/>
                </a:lnTo>
                <a:lnTo>
                  <a:pt x="3771" y="360"/>
                </a:lnTo>
                <a:lnTo>
                  <a:pt x="3773" y="356"/>
                </a:lnTo>
                <a:lnTo>
                  <a:pt x="3775" y="352"/>
                </a:lnTo>
                <a:lnTo>
                  <a:pt x="3778" y="348"/>
                </a:lnTo>
                <a:lnTo>
                  <a:pt x="3783" y="345"/>
                </a:lnTo>
                <a:lnTo>
                  <a:pt x="3787" y="342"/>
                </a:lnTo>
                <a:lnTo>
                  <a:pt x="3792" y="341"/>
                </a:lnTo>
                <a:lnTo>
                  <a:pt x="3797" y="341"/>
                </a:lnTo>
                <a:lnTo>
                  <a:pt x="3802" y="341"/>
                </a:lnTo>
                <a:lnTo>
                  <a:pt x="3807" y="342"/>
                </a:lnTo>
                <a:lnTo>
                  <a:pt x="3812" y="345"/>
                </a:lnTo>
                <a:lnTo>
                  <a:pt x="3816" y="348"/>
                </a:lnTo>
                <a:lnTo>
                  <a:pt x="3819" y="352"/>
                </a:lnTo>
                <a:lnTo>
                  <a:pt x="3822" y="356"/>
                </a:lnTo>
                <a:lnTo>
                  <a:pt x="3823" y="360"/>
                </a:lnTo>
                <a:lnTo>
                  <a:pt x="3824" y="365"/>
                </a:lnTo>
                <a:lnTo>
                  <a:pt x="3823" y="370"/>
                </a:lnTo>
                <a:lnTo>
                  <a:pt x="3822" y="375"/>
                </a:lnTo>
                <a:lnTo>
                  <a:pt x="3819" y="379"/>
                </a:lnTo>
                <a:lnTo>
                  <a:pt x="3816" y="383"/>
                </a:lnTo>
                <a:lnTo>
                  <a:pt x="3812" y="386"/>
                </a:lnTo>
                <a:lnTo>
                  <a:pt x="3807" y="388"/>
                </a:lnTo>
                <a:lnTo>
                  <a:pt x="3802" y="390"/>
                </a:lnTo>
                <a:lnTo>
                  <a:pt x="3797" y="390"/>
                </a:lnTo>
                <a:close/>
                <a:moveTo>
                  <a:pt x="3772" y="413"/>
                </a:moveTo>
                <a:lnTo>
                  <a:pt x="3822" y="413"/>
                </a:lnTo>
                <a:lnTo>
                  <a:pt x="3822" y="590"/>
                </a:lnTo>
                <a:lnTo>
                  <a:pt x="3772" y="590"/>
                </a:lnTo>
                <a:lnTo>
                  <a:pt x="3772" y="413"/>
                </a:lnTo>
                <a:close/>
                <a:moveTo>
                  <a:pt x="3955" y="413"/>
                </a:moveTo>
                <a:lnTo>
                  <a:pt x="3955" y="450"/>
                </a:lnTo>
                <a:lnTo>
                  <a:pt x="3921" y="450"/>
                </a:lnTo>
                <a:lnTo>
                  <a:pt x="3921" y="535"/>
                </a:lnTo>
                <a:lnTo>
                  <a:pt x="3922" y="540"/>
                </a:lnTo>
                <a:lnTo>
                  <a:pt x="3923" y="544"/>
                </a:lnTo>
                <a:lnTo>
                  <a:pt x="3923" y="545"/>
                </a:lnTo>
                <a:lnTo>
                  <a:pt x="3924" y="547"/>
                </a:lnTo>
                <a:lnTo>
                  <a:pt x="3926" y="549"/>
                </a:lnTo>
                <a:lnTo>
                  <a:pt x="3929" y="551"/>
                </a:lnTo>
                <a:lnTo>
                  <a:pt x="3931" y="552"/>
                </a:lnTo>
                <a:lnTo>
                  <a:pt x="3935" y="552"/>
                </a:lnTo>
                <a:lnTo>
                  <a:pt x="3938" y="553"/>
                </a:lnTo>
                <a:lnTo>
                  <a:pt x="3945" y="552"/>
                </a:lnTo>
                <a:lnTo>
                  <a:pt x="3950" y="551"/>
                </a:lnTo>
                <a:lnTo>
                  <a:pt x="3958" y="587"/>
                </a:lnTo>
                <a:lnTo>
                  <a:pt x="3948" y="590"/>
                </a:lnTo>
                <a:lnTo>
                  <a:pt x="3940" y="591"/>
                </a:lnTo>
                <a:lnTo>
                  <a:pt x="3931" y="592"/>
                </a:lnTo>
                <a:lnTo>
                  <a:pt x="3925" y="592"/>
                </a:lnTo>
                <a:lnTo>
                  <a:pt x="3919" y="592"/>
                </a:lnTo>
                <a:lnTo>
                  <a:pt x="3913" y="591"/>
                </a:lnTo>
                <a:lnTo>
                  <a:pt x="3907" y="590"/>
                </a:lnTo>
                <a:lnTo>
                  <a:pt x="3902" y="588"/>
                </a:lnTo>
                <a:lnTo>
                  <a:pt x="3896" y="586"/>
                </a:lnTo>
                <a:lnTo>
                  <a:pt x="3892" y="583"/>
                </a:lnTo>
                <a:lnTo>
                  <a:pt x="3887" y="581"/>
                </a:lnTo>
                <a:lnTo>
                  <a:pt x="3884" y="577"/>
                </a:lnTo>
                <a:lnTo>
                  <a:pt x="3880" y="573"/>
                </a:lnTo>
                <a:lnTo>
                  <a:pt x="3878" y="569"/>
                </a:lnTo>
                <a:lnTo>
                  <a:pt x="3875" y="564"/>
                </a:lnTo>
                <a:lnTo>
                  <a:pt x="3874" y="559"/>
                </a:lnTo>
                <a:lnTo>
                  <a:pt x="3872" y="554"/>
                </a:lnTo>
                <a:lnTo>
                  <a:pt x="3872" y="548"/>
                </a:lnTo>
                <a:lnTo>
                  <a:pt x="3871" y="542"/>
                </a:lnTo>
                <a:lnTo>
                  <a:pt x="3871" y="450"/>
                </a:lnTo>
                <a:lnTo>
                  <a:pt x="3847" y="450"/>
                </a:lnTo>
                <a:lnTo>
                  <a:pt x="3847" y="413"/>
                </a:lnTo>
                <a:lnTo>
                  <a:pt x="3871" y="413"/>
                </a:lnTo>
                <a:lnTo>
                  <a:pt x="3871" y="371"/>
                </a:lnTo>
                <a:lnTo>
                  <a:pt x="3921" y="371"/>
                </a:lnTo>
                <a:lnTo>
                  <a:pt x="3921" y="413"/>
                </a:lnTo>
                <a:lnTo>
                  <a:pt x="3955" y="413"/>
                </a:lnTo>
                <a:close/>
                <a:moveTo>
                  <a:pt x="4062" y="593"/>
                </a:moveTo>
                <a:lnTo>
                  <a:pt x="4056" y="593"/>
                </a:lnTo>
                <a:lnTo>
                  <a:pt x="4049" y="592"/>
                </a:lnTo>
                <a:lnTo>
                  <a:pt x="4037" y="590"/>
                </a:lnTo>
                <a:lnTo>
                  <a:pt x="4031" y="589"/>
                </a:lnTo>
                <a:lnTo>
                  <a:pt x="4026" y="587"/>
                </a:lnTo>
                <a:lnTo>
                  <a:pt x="4015" y="582"/>
                </a:lnTo>
                <a:lnTo>
                  <a:pt x="4011" y="579"/>
                </a:lnTo>
                <a:lnTo>
                  <a:pt x="4006" y="576"/>
                </a:lnTo>
                <a:lnTo>
                  <a:pt x="4002" y="572"/>
                </a:lnTo>
                <a:lnTo>
                  <a:pt x="3998" y="569"/>
                </a:lnTo>
                <a:lnTo>
                  <a:pt x="3991" y="560"/>
                </a:lnTo>
                <a:lnTo>
                  <a:pt x="3988" y="555"/>
                </a:lnTo>
                <a:lnTo>
                  <a:pt x="3985" y="550"/>
                </a:lnTo>
                <a:lnTo>
                  <a:pt x="3981" y="540"/>
                </a:lnTo>
                <a:lnTo>
                  <a:pt x="3979" y="534"/>
                </a:lnTo>
                <a:lnTo>
                  <a:pt x="3977" y="528"/>
                </a:lnTo>
                <a:lnTo>
                  <a:pt x="3976" y="522"/>
                </a:lnTo>
                <a:lnTo>
                  <a:pt x="3975" y="516"/>
                </a:lnTo>
                <a:lnTo>
                  <a:pt x="3975" y="509"/>
                </a:lnTo>
                <a:lnTo>
                  <a:pt x="3975" y="502"/>
                </a:lnTo>
                <a:lnTo>
                  <a:pt x="3975" y="495"/>
                </a:lnTo>
                <a:lnTo>
                  <a:pt x="3975" y="489"/>
                </a:lnTo>
                <a:lnTo>
                  <a:pt x="3976" y="483"/>
                </a:lnTo>
                <a:lnTo>
                  <a:pt x="3977" y="477"/>
                </a:lnTo>
                <a:lnTo>
                  <a:pt x="3981" y="465"/>
                </a:lnTo>
                <a:lnTo>
                  <a:pt x="3983" y="459"/>
                </a:lnTo>
                <a:lnTo>
                  <a:pt x="3985" y="454"/>
                </a:lnTo>
                <a:lnTo>
                  <a:pt x="3991" y="445"/>
                </a:lnTo>
                <a:lnTo>
                  <a:pt x="3994" y="440"/>
                </a:lnTo>
                <a:lnTo>
                  <a:pt x="3998" y="436"/>
                </a:lnTo>
                <a:lnTo>
                  <a:pt x="4002" y="432"/>
                </a:lnTo>
                <a:lnTo>
                  <a:pt x="4006" y="428"/>
                </a:lnTo>
                <a:lnTo>
                  <a:pt x="4015" y="422"/>
                </a:lnTo>
                <a:lnTo>
                  <a:pt x="4020" y="419"/>
                </a:lnTo>
                <a:lnTo>
                  <a:pt x="4025" y="417"/>
                </a:lnTo>
                <a:lnTo>
                  <a:pt x="4030" y="415"/>
                </a:lnTo>
                <a:lnTo>
                  <a:pt x="4036" y="413"/>
                </a:lnTo>
                <a:lnTo>
                  <a:pt x="4042" y="412"/>
                </a:lnTo>
                <a:lnTo>
                  <a:pt x="4048" y="411"/>
                </a:lnTo>
                <a:lnTo>
                  <a:pt x="4060" y="411"/>
                </a:lnTo>
                <a:lnTo>
                  <a:pt x="4072" y="411"/>
                </a:lnTo>
                <a:lnTo>
                  <a:pt x="4083" y="413"/>
                </a:lnTo>
                <a:lnTo>
                  <a:pt x="4088" y="414"/>
                </a:lnTo>
                <a:lnTo>
                  <a:pt x="4093" y="416"/>
                </a:lnTo>
                <a:lnTo>
                  <a:pt x="4103" y="421"/>
                </a:lnTo>
                <a:lnTo>
                  <a:pt x="4111" y="426"/>
                </a:lnTo>
                <a:lnTo>
                  <a:pt x="4116" y="429"/>
                </a:lnTo>
                <a:lnTo>
                  <a:pt x="4119" y="433"/>
                </a:lnTo>
                <a:lnTo>
                  <a:pt x="4126" y="441"/>
                </a:lnTo>
                <a:lnTo>
                  <a:pt x="4129" y="446"/>
                </a:lnTo>
                <a:lnTo>
                  <a:pt x="4132" y="450"/>
                </a:lnTo>
                <a:lnTo>
                  <a:pt x="4135" y="456"/>
                </a:lnTo>
                <a:lnTo>
                  <a:pt x="4137" y="461"/>
                </a:lnTo>
                <a:lnTo>
                  <a:pt x="4139" y="467"/>
                </a:lnTo>
                <a:lnTo>
                  <a:pt x="4141" y="473"/>
                </a:lnTo>
                <a:lnTo>
                  <a:pt x="4142" y="479"/>
                </a:lnTo>
                <a:lnTo>
                  <a:pt x="4143" y="486"/>
                </a:lnTo>
                <a:lnTo>
                  <a:pt x="4143" y="493"/>
                </a:lnTo>
                <a:lnTo>
                  <a:pt x="4143" y="500"/>
                </a:lnTo>
                <a:lnTo>
                  <a:pt x="4143" y="514"/>
                </a:lnTo>
                <a:lnTo>
                  <a:pt x="4023" y="514"/>
                </a:lnTo>
                <a:lnTo>
                  <a:pt x="4023" y="519"/>
                </a:lnTo>
                <a:lnTo>
                  <a:pt x="4024" y="523"/>
                </a:lnTo>
                <a:lnTo>
                  <a:pt x="4026" y="532"/>
                </a:lnTo>
                <a:lnTo>
                  <a:pt x="4027" y="535"/>
                </a:lnTo>
                <a:lnTo>
                  <a:pt x="4029" y="539"/>
                </a:lnTo>
                <a:lnTo>
                  <a:pt x="4031" y="542"/>
                </a:lnTo>
                <a:lnTo>
                  <a:pt x="4034" y="545"/>
                </a:lnTo>
                <a:lnTo>
                  <a:pt x="4037" y="548"/>
                </a:lnTo>
                <a:lnTo>
                  <a:pt x="4040" y="550"/>
                </a:lnTo>
                <a:lnTo>
                  <a:pt x="4043" y="552"/>
                </a:lnTo>
                <a:lnTo>
                  <a:pt x="4047" y="554"/>
                </a:lnTo>
                <a:lnTo>
                  <a:pt x="4050" y="555"/>
                </a:lnTo>
                <a:lnTo>
                  <a:pt x="4054" y="556"/>
                </a:lnTo>
                <a:lnTo>
                  <a:pt x="4063" y="557"/>
                </a:lnTo>
                <a:lnTo>
                  <a:pt x="4069" y="556"/>
                </a:lnTo>
                <a:lnTo>
                  <a:pt x="4075" y="555"/>
                </a:lnTo>
                <a:lnTo>
                  <a:pt x="4080" y="554"/>
                </a:lnTo>
                <a:lnTo>
                  <a:pt x="4084" y="551"/>
                </a:lnTo>
                <a:lnTo>
                  <a:pt x="4087" y="550"/>
                </a:lnTo>
                <a:lnTo>
                  <a:pt x="4089" y="548"/>
                </a:lnTo>
                <a:lnTo>
                  <a:pt x="4092" y="545"/>
                </a:lnTo>
                <a:lnTo>
                  <a:pt x="4095" y="541"/>
                </a:lnTo>
                <a:lnTo>
                  <a:pt x="4097" y="536"/>
                </a:lnTo>
                <a:lnTo>
                  <a:pt x="4142" y="539"/>
                </a:lnTo>
                <a:lnTo>
                  <a:pt x="4141" y="545"/>
                </a:lnTo>
                <a:lnTo>
                  <a:pt x="4139" y="551"/>
                </a:lnTo>
                <a:lnTo>
                  <a:pt x="4136" y="556"/>
                </a:lnTo>
                <a:lnTo>
                  <a:pt x="4133" y="561"/>
                </a:lnTo>
                <a:lnTo>
                  <a:pt x="4130" y="566"/>
                </a:lnTo>
                <a:lnTo>
                  <a:pt x="4126" y="570"/>
                </a:lnTo>
                <a:lnTo>
                  <a:pt x="4121" y="575"/>
                </a:lnTo>
                <a:lnTo>
                  <a:pt x="4116" y="578"/>
                </a:lnTo>
                <a:lnTo>
                  <a:pt x="4111" y="582"/>
                </a:lnTo>
                <a:lnTo>
                  <a:pt x="4105" y="585"/>
                </a:lnTo>
                <a:lnTo>
                  <a:pt x="4099" y="587"/>
                </a:lnTo>
                <a:lnTo>
                  <a:pt x="4092" y="589"/>
                </a:lnTo>
                <a:lnTo>
                  <a:pt x="4089" y="590"/>
                </a:lnTo>
                <a:lnTo>
                  <a:pt x="4085" y="591"/>
                </a:lnTo>
                <a:lnTo>
                  <a:pt x="4078" y="592"/>
                </a:lnTo>
                <a:lnTo>
                  <a:pt x="4070" y="593"/>
                </a:lnTo>
                <a:lnTo>
                  <a:pt x="4062" y="593"/>
                </a:lnTo>
                <a:close/>
                <a:moveTo>
                  <a:pt x="4023" y="483"/>
                </a:moveTo>
                <a:lnTo>
                  <a:pt x="4097" y="483"/>
                </a:lnTo>
                <a:lnTo>
                  <a:pt x="4097" y="480"/>
                </a:lnTo>
                <a:lnTo>
                  <a:pt x="4097" y="476"/>
                </a:lnTo>
                <a:lnTo>
                  <a:pt x="4096" y="472"/>
                </a:lnTo>
                <a:lnTo>
                  <a:pt x="4095" y="469"/>
                </a:lnTo>
                <a:lnTo>
                  <a:pt x="4093" y="466"/>
                </a:lnTo>
                <a:lnTo>
                  <a:pt x="4092" y="463"/>
                </a:lnTo>
                <a:lnTo>
                  <a:pt x="4089" y="460"/>
                </a:lnTo>
                <a:lnTo>
                  <a:pt x="4087" y="457"/>
                </a:lnTo>
                <a:lnTo>
                  <a:pt x="4082" y="453"/>
                </a:lnTo>
                <a:lnTo>
                  <a:pt x="4076" y="450"/>
                </a:lnTo>
                <a:lnTo>
                  <a:pt x="4069" y="448"/>
                </a:lnTo>
                <a:lnTo>
                  <a:pt x="4061" y="447"/>
                </a:lnTo>
                <a:lnTo>
                  <a:pt x="4053" y="448"/>
                </a:lnTo>
                <a:lnTo>
                  <a:pt x="4050" y="449"/>
                </a:lnTo>
                <a:lnTo>
                  <a:pt x="4046" y="450"/>
                </a:lnTo>
                <a:lnTo>
                  <a:pt x="4040" y="453"/>
                </a:lnTo>
                <a:lnTo>
                  <a:pt x="4037" y="455"/>
                </a:lnTo>
                <a:lnTo>
                  <a:pt x="4034" y="458"/>
                </a:lnTo>
                <a:lnTo>
                  <a:pt x="4030" y="463"/>
                </a:lnTo>
                <a:lnTo>
                  <a:pt x="4026" y="470"/>
                </a:lnTo>
                <a:lnTo>
                  <a:pt x="4025" y="473"/>
                </a:lnTo>
                <a:lnTo>
                  <a:pt x="4024" y="476"/>
                </a:lnTo>
                <a:lnTo>
                  <a:pt x="4023" y="483"/>
                </a:lnTo>
                <a:close/>
                <a:moveTo>
                  <a:pt x="4267" y="413"/>
                </a:moveTo>
                <a:lnTo>
                  <a:pt x="4267" y="450"/>
                </a:lnTo>
                <a:lnTo>
                  <a:pt x="4234" y="450"/>
                </a:lnTo>
                <a:lnTo>
                  <a:pt x="4234" y="535"/>
                </a:lnTo>
                <a:lnTo>
                  <a:pt x="4234" y="540"/>
                </a:lnTo>
                <a:lnTo>
                  <a:pt x="4235" y="544"/>
                </a:lnTo>
                <a:lnTo>
                  <a:pt x="4236" y="545"/>
                </a:lnTo>
                <a:lnTo>
                  <a:pt x="4236" y="547"/>
                </a:lnTo>
                <a:lnTo>
                  <a:pt x="4238" y="549"/>
                </a:lnTo>
                <a:lnTo>
                  <a:pt x="4241" y="551"/>
                </a:lnTo>
                <a:lnTo>
                  <a:pt x="4244" y="552"/>
                </a:lnTo>
                <a:lnTo>
                  <a:pt x="4247" y="552"/>
                </a:lnTo>
                <a:lnTo>
                  <a:pt x="4250" y="553"/>
                </a:lnTo>
                <a:lnTo>
                  <a:pt x="4257" y="552"/>
                </a:lnTo>
                <a:lnTo>
                  <a:pt x="4263" y="551"/>
                </a:lnTo>
                <a:lnTo>
                  <a:pt x="4270" y="587"/>
                </a:lnTo>
                <a:lnTo>
                  <a:pt x="4260" y="590"/>
                </a:lnTo>
                <a:lnTo>
                  <a:pt x="4253" y="591"/>
                </a:lnTo>
                <a:lnTo>
                  <a:pt x="4244" y="592"/>
                </a:lnTo>
                <a:lnTo>
                  <a:pt x="4237" y="592"/>
                </a:lnTo>
                <a:lnTo>
                  <a:pt x="4231" y="592"/>
                </a:lnTo>
                <a:lnTo>
                  <a:pt x="4225" y="591"/>
                </a:lnTo>
                <a:lnTo>
                  <a:pt x="4220" y="590"/>
                </a:lnTo>
                <a:lnTo>
                  <a:pt x="4214" y="588"/>
                </a:lnTo>
                <a:lnTo>
                  <a:pt x="4210" y="586"/>
                </a:lnTo>
                <a:lnTo>
                  <a:pt x="4205" y="583"/>
                </a:lnTo>
                <a:lnTo>
                  <a:pt x="4201" y="581"/>
                </a:lnTo>
                <a:lnTo>
                  <a:pt x="4197" y="577"/>
                </a:lnTo>
                <a:lnTo>
                  <a:pt x="4194" y="573"/>
                </a:lnTo>
                <a:lnTo>
                  <a:pt x="4191" y="569"/>
                </a:lnTo>
                <a:lnTo>
                  <a:pt x="4189" y="564"/>
                </a:lnTo>
                <a:lnTo>
                  <a:pt x="4187" y="559"/>
                </a:lnTo>
                <a:lnTo>
                  <a:pt x="4186" y="554"/>
                </a:lnTo>
                <a:lnTo>
                  <a:pt x="4185" y="548"/>
                </a:lnTo>
                <a:lnTo>
                  <a:pt x="4185" y="542"/>
                </a:lnTo>
                <a:lnTo>
                  <a:pt x="4185" y="450"/>
                </a:lnTo>
                <a:lnTo>
                  <a:pt x="4161" y="450"/>
                </a:lnTo>
                <a:lnTo>
                  <a:pt x="4161" y="413"/>
                </a:lnTo>
                <a:lnTo>
                  <a:pt x="4185" y="413"/>
                </a:lnTo>
                <a:lnTo>
                  <a:pt x="4185" y="371"/>
                </a:lnTo>
                <a:lnTo>
                  <a:pt x="4234" y="371"/>
                </a:lnTo>
                <a:lnTo>
                  <a:pt x="4234" y="413"/>
                </a:lnTo>
                <a:lnTo>
                  <a:pt x="4267" y="413"/>
                </a:lnTo>
                <a:close/>
                <a:moveTo>
                  <a:pt x="4376" y="593"/>
                </a:moveTo>
                <a:lnTo>
                  <a:pt x="4369" y="593"/>
                </a:lnTo>
                <a:lnTo>
                  <a:pt x="4363" y="592"/>
                </a:lnTo>
                <a:lnTo>
                  <a:pt x="4349" y="590"/>
                </a:lnTo>
                <a:lnTo>
                  <a:pt x="4344" y="589"/>
                </a:lnTo>
                <a:lnTo>
                  <a:pt x="4338" y="587"/>
                </a:lnTo>
                <a:lnTo>
                  <a:pt x="4328" y="582"/>
                </a:lnTo>
                <a:lnTo>
                  <a:pt x="4323" y="579"/>
                </a:lnTo>
                <a:lnTo>
                  <a:pt x="4319" y="576"/>
                </a:lnTo>
                <a:lnTo>
                  <a:pt x="4314" y="572"/>
                </a:lnTo>
                <a:lnTo>
                  <a:pt x="4310" y="569"/>
                </a:lnTo>
                <a:lnTo>
                  <a:pt x="4303" y="560"/>
                </a:lnTo>
                <a:lnTo>
                  <a:pt x="4300" y="555"/>
                </a:lnTo>
                <a:lnTo>
                  <a:pt x="4298" y="550"/>
                </a:lnTo>
                <a:lnTo>
                  <a:pt x="4293" y="540"/>
                </a:lnTo>
                <a:lnTo>
                  <a:pt x="4291" y="534"/>
                </a:lnTo>
                <a:lnTo>
                  <a:pt x="4290" y="528"/>
                </a:lnTo>
                <a:lnTo>
                  <a:pt x="4289" y="522"/>
                </a:lnTo>
                <a:lnTo>
                  <a:pt x="4288" y="516"/>
                </a:lnTo>
                <a:lnTo>
                  <a:pt x="4287" y="509"/>
                </a:lnTo>
                <a:lnTo>
                  <a:pt x="4287" y="502"/>
                </a:lnTo>
                <a:lnTo>
                  <a:pt x="4287" y="495"/>
                </a:lnTo>
                <a:lnTo>
                  <a:pt x="4288" y="489"/>
                </a:lnTo>
                <a:lnTo>
                  <a:pt x="4289" y="483"/>
                </a:lnTo>
                <a:lnTo>
                  <a:pt x="4290" y="477"/>
                </a:lnTo>
                <a:lnTo>
                  <a:pt x="4293" y="465"/>
                </a:lnTo>
                <a:lnTo>
                  <a:pt x="4295" y="459"/>
                </a:lnTo>
                <a:lnTo>
                  <a:pt x="4298" y="454"/>
                </a:lnTo>
                <a:lnTo>
                  <a:pt x="4303" y="445"/>
                </a:lnTo>
                <a:lnTo>
                  <a:pt x="4307" y="440"/>
                </a:lnTo>
                <a:lnTo>
                  <a:pt x="4310" y="436"/>
                </a:lnTo>
                <a:lnTo>
                  <a:pt x="4314" y="432"/>
                </a:lnTo>
                <a:lnTo>
                  <a:pt x="4318" y="428"/>
                </a:lnTo>
                <a:lnTo>
                  <a:pt x="4327" y="422"/>
                </a:lnTo>
                <a:lnTo>
                  <a:pt x="4332" y="419"/>
                </a:lnTo>
                <a:lnTo>
                  <a:pt x="4338" y="417"/>
                </a:lnTo>
                <a:lnTo>
                  <a:pt x="4343" y="415"/>
                </a:lnTo>
                <a:lnTo>
                  <a:pt x="4348" y="413"/>
                </a:lnTo>
                <a:lnTo>
                  <a:pt x="4354" y="412"/>
                </a:lnTo>
                <a:lnTo>
                  <a:pt x="4361" y="411"/>
                </a:lnTo>
                <a:lnTo>
                  <a:pt x="4374" y="411"/>
                </a:lnTo>
                <a:lnTo>
                  <a:pt x="4385" y="411"/>
                </a:lnTo>
                <a:lnTo>
                  <a:pt x="4396" y="413"/>
                </a:lnTo>
                <a:lnTo>
                  <a:pt x="4401" y="414"/>
                </a:lnTo>
                <a:lnTo>
                  <a:pt x="4406" y="416"/>
                </a:lnTo>
                <a:lnTo>
                  <a:pt x="4416" y="421"/>
                </a:lnTo>
                <a:lnTo>
                  <a:pt x="4425" y="426"/>
                </a:lnTo>
                <a:lnTo>
                  <a:pt x="4429" y="429"/>
                </a:lnTo>
                <a:lnTo>
                  <a:pt x="4433" y="433"/>
                </a:lnTo>
                <a:lnTo>
                  <a:pt x="4440" y="441"/>
                </a:lnTo>
                <a:lnTo>
                  <a:pt x="4443" y="446"/>
                </a:lnTo>
                <a:lnTo>
                  <a:pt x="4446" y="450"/>
                </a:lnTo>
                <a:lnTo>
                  <a:pt x="4448" y="456"/>
                </a:lnTo>
                <a:lnTo>
                  <a:pt x="4451" y="461"/>
                </a:lnTo>
                <a:lnTo>
                  <a:pt x="4453" y="467"/>
                </a:lnTo>
                <a:lnTo>
                  <a:pt x="4454" y="473"/>
                </a:lnTo>
                <a:lnTo>
                  <a:pt x="4455" y="479"/>
                </a:lnTo>
                <a:lnTo>
                  <a:pt x="4456" y="486"/>
                </a:lnTo>
                <a:lnTo>
                  <a:pt x="4457" y="493"/>
                </a:lnTo>
                <a:lnTo>
                  <a:pt x="4457" y="500"/>
                </a:lnTo>
                <a:lnTo>
                  <a:pt x="4457" y="514"/>
                </a:lnTo>
                <a:lnTo>
                  <a:pt x="4335" y="514"/>
                </a:lnTo>
                <a:lnTo>
                  <a:pt x="4336" y="519"/>
                </a:lnTo>
                <a:lnTo>
                  <a:pt x="4336" y="523"/>
                </a:lnTo>
                <a:lnTo>
                  <a:pt x="4338" y="532"/>
                </a:lnTo>
                <a:lnTo>
                  <a:pt x="4342" y="539"/>
                </a:lnTo>
                <a:lnTo>
                  <a:pt x="4344" y="542"/>
                </a:lnTo>
                <a:lnTo>
                  <a:pt x="4346" y="545"/>
                </a:lnTo>
                <a:lnTo>
                  <a:pt x="4349" y="548"/>
                </a:lnTo>
                <a:lnTo>
                  <a:pt x="4352" y="550"/>
                </a:lnTo>
                <a:lnTo>
                  <a:pt x="4355" y="552"/>
                </a:lnTo>
                <a:lnTo>
                  <a:pt x="4360" y="554"/>
                </a:lnTo>
                <a:lnTo>
                  <a:pt x="4364" y="555"/>
                </a:lnTo>
                <a:lnTo>
                  <a:pt x="4368" y="556"/>
                </a:lnTo>
                <a:lnTo>
                  <a:pt x="4377" y="557"/>
                </a:lnTo>
                <a:lnTo>
                  <a:pt x="4382" y="556"/>
                </a:lnTo>
                <a:lnTo>
                  <a:pt x="4388" y="555"/>
                </a:lnTo>
                <a:lnTo>
                  <a:pt x="4393" y="554"/>
                </a:lnTo>
                <a:lnTo>
                  <a:pt x="4398" y="551"/>
                </a:lnTo>
                <a:lnTo>
                  <a:pt x="4400" y="550"/>
                </a:lnTo>
                <a:lnTo>
                  <a:pt x="4402" y="548"/>
                </a:lnTo>
                <a:lnTo>
                  <a:pt x="4405" y="545"/>
                </a:lnTo>
                <a:lnTo>
                  <a:pt x="4408" y="541"/>
                </a:lnTo>
                <a:lnTo>
                  <a:pt x="4410" y="536"/>
                </a:lnTo>
                <a:lnTo>
                  <a:pt x="4456" y="539"/>
                </a:lnTo>
                <a:lnTo>
                  <a:pt x="4454" y="545"/>
                </a:lnTo>
                <a:lnTo>
                  <a:pt x="4452" y="551"/>
                </a:lnTo>
                <a:lnTo>
                  <a:pt x="4450" y="556"/>
                </a:lnTo>
                <a:lnTo>
                  <a:pt x="4447" y="561"/>
                </a:lnTo>
                <a:lnTo>
                  <a:pt x="4443" y="566"/>
                </a:lnTo>
                <a:lnTo>
                  <a:pt x="4439" y="570"/>
                </a:lnTo>
                <a:lnTo>
                  <a:pt x="4435" y="575"/>
                </a:lnTo>
                <a:lnTo>
                  <a:pt x="4430" y="578"/>
                </a:lnTo>
                <a:lnTo>
                  <a:pt x="4424" y="582"/>
                </a:lnTo>
                <a:lnTo>
                  <a:pt x="4418" y="585"/>
                </a:lnTo>
                <a:lnTo>
                  <a:pt x="4412" y="587"/>
                </a:lnTo>
                <a:lnTo>
                  <a:pt x="4406" y="589"/>
                </a:lnTo>
                <a:lnTo>
                  <a:pt x="4402" y="590"/>
                </a:lnTo>
                <a:lnTo>
                  <a:pt x="4399" y="591"/>
                </a:lnTo>
                <a:lnTo>
                  <a:pt x="4391" y="592"/>
                </a:lnTo>
                <a:lnTo>
                  <a:pt x="4384" y="593"/>
                </a:lnTo>
                <a:lnTo>
                  <a:pt x="4376" y="593"/>
                </a:lnTo>
                <a:close/>
                <a:moveTo>
                  <a:pt x="4335" y="483"/>
                </a:moveTo>
                <a:lnTo>
                  <a:pt x="4411" y="483"/>
                </a:lnTo>
                <a:lnTo>
                  <a:pt x="4411" y="480"/>
                </a:lnTo>
                <a:lnTo>
                  <a:pt x="4410" y="476"/>
                </a:lnTo>
                <a:lnTo>
                  <a:pt x="4409" y="472"/>
                </a:lnTo>
                <a:lnTo>
                  <a:pt x="4408" y="469"/>
                </a:lnTo>
                <a:lnTo>
                  <a:pt x="4407" y="466"/>
                </a:lnTo>
                <a:lnTo>
                  <a:pt x="4405" y="463"/>
                </a:lnTo>
                <a:lnTo>
                  <a:pt x="4403" y="460"/>
                </a:lnTo>
                <a:lnTo>
                  <a:pt x="4401" y="457"/>
                </a:lnTo>
                <a:lnTo>
                  <a:pt x="4395" y="453"/>
                </a:lnTo>
                <a:lnTo>
                  <a:pt x="4389" y="450"/>
                </a:lnTo>
                <a:lnTo>
                  <a:pt x="4382" y="448"/>
                </a:lnTo>
                <a:lnTo>
                  <a:pt x="4375" y="447"/>
                </a:lnTo>
                <a:lnTo>
                  <a:pt x="4367" y="448"/>
                </a:lnTo>
                <a:lnTo>
                  <a:pt x="4363" y="449"/>
                </a:lnTo>
                <a:lnTo>
                  <a:pt x="4360" y="450"/>
                </a:lnTo>
                <a:lnTo>
                  <a:pt x="4352" y="453"/>
                </a:lnTo>
                <a:lnTo>
                  <a:pt x="4349" y="455"/>
                </a:lnTo>
                <a:lnTo>
                  <a:pt x="4347" y="458"/>
                </a:lnTo>
                <a:lnTo>
                  <a:pt x="4342" y="463"/>
                </a:lnTo>
                <a:lnTo>
                  <a:pt x="4339" y="470"/>
                </a:lnTo>
                <a:lnTo>
                  <a:pt x="4337" y="473"/>
                </a:lnTo>
                <a:lnTo>
                  <a:pt x="4336" y="476"/>
                </a:lnTo>
                <a:lnTo>
                  <a:pt x="4335" y="483"/>
                </a:lnTo>
                <a:close/>
                <a:moveTo>
                  <a:pt x="4580" y="413"/>
                </a:moveTo>
                <a:lnTo>
                  <a:pt x="4580" y="450"/>
                </a:lnTo>
                <a:lnTo>
                  <a:pt x="4547" y="450"/>
                </a:lnTo>
                <a:lnTo>
                  <a:pt x="4547" y="535"/>
                </a:lnTo>
                <a:lnTo>
                  <a:pt x="4548" y="540"/>
                </a:lnTo>
                <a:lnTo>
                  <a:pt x="4548" y="544"/>
                </a:lnTo>
                <a:lnTo>
                  <a:pt x="4549" y="545"/>
                </a:lnTo>
                <a:lnTo>
                  <a:pt x="4550" y="547"/>
                </a:lnTo>
                <a:lnTo>
                  <a:pt x="4552" y="549"/>
                </a:lnTo>
                <a:lnTo>
                  <a:pt x="4554" y="551"/>
                </a:lnTo>
                <a:lnTo>
                  <a:pt x="4557" y="552"/>
                </a:lnTo>
                <a:lnTo>
                  <a:pt x="4560" y="552"/>
                </a:lnTo>
                <a:lnTo>
                  <a:pt x="4564" y="553"/>
                </a:lnTo>
                <a:lnTo>
                  <a:pt x="4571" y="552"/>
                </a:lnTo>
                <a:lnTo>
                  <a:pt x="4576" y="551"/>
                </a:lnTo>
                <a:lnTo>
                  <a:pt x="4584" y="587"/>
                </a:lnTo>
                <a:lnTo>
                  <a:pt x="4573" y="590"/>
                </a:lnTo>
                <a:lnTo>
                  <a:pt x="4566" y="591"/>
                </a:lnTo>
                <a:lnTo>
                  <a:pt x="4557" y="592"/>
                </a:lnTo>
                <a:lnTo>
                  <a:pt x="4551" y="592"/>
                </a:lnTo>
                <a:lnTo>
                  <a:pt x="4544" y="592"/>
                </a:lnTo>
                <a:lnTo>
                  <a:pt x="4539" y="591"/>
                </a:lnTo>
                <a:lnTo>
                  <a:pt x="4533" y="590"/>
                </a:lnTo>
                <a:lnTo>
                  <a:pt x="4528" y="588"/>
                </a:lnTo>
                <a:lnTo>
                  <a:pt x="4523" y="586"/>
                </a:lnTo>
                <a:lnTo>
                  <a:pt x="4518" y="583"/>
                </a:lnTo>
                <a:lnTo>
                  <a:pt x="4514" y="581"/>
                </a:lnTo>
                <a:lnTo>
                  <a:pt x="4510" y="577"/>
                </a:lnTo>
                <a:lnTo>
                  <a:pt x="4507" y="573"/>
                </a:lnTo>
                <a:lnTo>
                  <a:pt x="4504" y="569"/>
                </a:lnTo>
                <a:lnTo>
                  <a:pt x="4502" y="564"/>
                </a:lnTo>
                <a:lnTo>
                  <a:pt x="4500" y="559"/>
                </a:lnTo>
                <a:lnTo>
                  <a:pt x="4499" y="554"/>
                </a:lnTo>
                <a:lnTo>
                  <a:pt x="4498" y="548"/>
                </a:lnTo>
                <a:lnTo>
                  <a:pt x="4498" y="542"/>
                </a:lnTo>
                <a:lnTo>
                  <a:pt x="4498" y="450"/>
                </a:lnTo>
                <a:lnTo>
                  <a:pt x="4474" y="450"/>
                </a:lnTo>
                <a:lnTo>
                  <a:pt x="4474" y="413"/>
                </a:lnTo>
                <a:lnTo>
                  <a:pt x="4498" y="413"/>
                </a:lnTo>
                <a:lnTo>
                  <a:pt x="4498" y="371"/>
                </a:lnTo>
                <a:lnTo>
                  <a:pt x="4547" y="371"/>
                </a:lnTo>
                <a:lnTo>
                  <a:pt x="4547" y="413"/>
                </a:lnTo>
                <a:lnTo>
                  <a:pt x="4580" y="413"/>
                </a:lnTo>
                <a:close/>
                <a:moveTo>
                  <a:pt x="578" y="585"/>
                </a:moveTo>
                <a:lnTo>
                  <a:pt x="465" y="257"/>
                </a:lnTo>
                <a:lnTo>
                  <a:pt x="352" y="585"/>
                </a:lnTo>
                <a:lnTo>
                  <a:pt x="578" y="585"/>
                </a:lnTo>
                <a:close/>
                <a:moveTo>
                  <a:pt x="930" y="930"/>
                </a:moveTo>
                <a:lnTo>
                  <a:pt x="699" y="930"/>
                </a:lnTo>
                <a:lnTo>
                  <a:pt x="642" y="768"/>
                </a:lnTo>
                <a:lnTo>
                  <a:pt x="288" y="768"/>
                </a:lnTo>
                <a:lnTo>
                  <a:pt x="232" y="930"/>
                </a:lnTo>
                <a:lnTo>
                  <a:pt x="0" y="930"/>
                </a:lnTo>
                <a:lnTo>
                  <a:pt x="162" y="471"/>
                </a:lnTo>
                <a:lnTo>
                  <a:pt x="326" y="12"/>
                </a:lnTo>
                <a:lnTo>
                  <a:pt x="603" y="12"/>
                </a:lnTo>
                <a:lnTo>
                  <a:pt x="767" y="471"/>
                </a:lnTo>
                <a:lnTo>
                  <a:pt x="930" y="930"/>
                </a:lnTo>
                <a:close/>
                <a:moveTo>
                  <a:pt x="1016" y="930"/>
                </a:moveTo>
                <a:lnTo>
                  <a:pt x="1016" y="722"/>
                </a:lnTo>
                <a:lnTo>
                  <a:pt x="1225" y="722"/>
                </a:lnTo>
                <a:lnTo>
                  <a:pt x="1225" y="930"/>
                </a:lnTo>
                <a:lnTo>
                  <a:pt x="1016" y="9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214FC4-D5E6-4BFF-BDD7-E1A5F00F21BF}"/>
              </a:ext>
            </a:extLst>
          </p:cNvPr>
          <p:cNvCxnSpPr>
            <a:cxnSpLocks/>
          </p:cNvCxnSpPr>
          <p:nvPr/>
        </p:nvCxnSpPr>
        <p:spPr>
          <a:xfrm>
            <a:off x="6600056" y="1233937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78DCC-4AC7-C533-30A2-5C63D26BDB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6699EC-DAF3-41A8-9DB3-1ACB498E958A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AEA57-51F9-8677-BE77-6A173FB52A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089EB-5ECF-87F1-77A7-C15D7B25B7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265025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ictur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CACCF6-B7F1-B81D-EB1E-E2F15D5314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3429000"/>
            <a:ext cx="6096000" cy="3429000"/>
          </a:xfrm>
          <a:solidFill>
            <a:schemeClr val="bg2"/>
          </a:solidFill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1200" dirty="0"/>
            </a:lvl1pPr>
          </a:lstStyle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i-FI" noProof="1"/>
              <a:t>Click icon to add image</a:t>
            </a:r>
            <a:br>
              <a:rPr lang="fi-FI" noProof="1"/>
            </a:br>
            <a:r>
              <a:rPr lang="fi-FI" noProof="1"/>
              <a:t>Fit the image to frame by choosing:</a:t>
            </a:r>
            <a:br>
              <a:rPr lang="fi-FI" noProof="1"/>
            </a:br>
            <a:r>
              <a:rPr lang="fi-FI" noProof="1"/>
              <a:t>crop&gt;fit / rajaa&gt;sovita</a:t>
            </a:r>
          </a:p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77C7DB-D21C-CF04-BEAE-6225DF214D55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275C4-164C-69B1-48F1-6ABBCFDD46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0676" y="1495871"/>
            <a:ext cx="5183337" cy="492443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5A747-631B-1133-C63C-B48ADA15D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0676" y="1988313"/>
            <a:ext cx="5183337" cy="984885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i-FI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048024D-E928-1A47-E81D-E73CEDEC703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432000"/>
            <a:ext cx="2650987" cy="576000"/>
          </a:xfrm>
          <a:custGeom>
            <a:avLst/>
            <a:gdLst>
              <a:gd name="T0" fmla="*/ 1856 w 4584"/>
              <a:gd name="T1" fmla="*/ 150 h 996"/>
              <a:gd name="T2" fmla="*/ 1926 w 4584"/>
              <a:gd name="T3" fmla="*/ 74 h 996"/>
              <a:gd name="T4" fmla="*/ 1862 w 4584"/>
              <a:gd name="T5" fmla="*/ 198 h 996"/>
              <a:gd name="T6" fmla="*/ 2091 w 4584"/>
              <a:gd name="T7" fmla="*/ 109 h 996"/>
              <a:gd name="T8" fmla="*/ 2346 w 4584"/>
              <a:gd name="T9" fmla="*/ 79 h 996"/>
              <a:gd name="T10" fmla="*/ 2341 w 4584"/>
              <a:gd name="T11" fmla="*/ 150 h 996"/>
              <a:gd name="T12" fmla="*/ 2584 w 4584"/>
              <a:gd name="T13" fmla="*/ 274 h 996"/>
              <a:gd name="T14" fmla="*/ 2883 w 4584"/>
              <a:gd name="T15" fmla="*/ 0 h 996"/>
              <a:gd name="T16" fmla="*/ 2966 w 4584"/>
              <a:gd name="T17" fmla="*/ 88 h 996"/>
              <a:gd name="T18" fmla="*/ 3031 w 4584"/>
              <a:gd name="T19" fmla="*/ 214 h 996"/>
              <a:gd name="T20" fmla="*/ 3010 w 4584"/>
              <a:gd name="T21" fmla="*/ 212 h 996"/>
              <a:gd name="T22" fmla="*/ 3283 w 4584"/>
              <a:gd name="T23" fmla="*/ 239 h 996"/>
              <a:gd name="T24" fmla="*/ 3261 w 4584"/>
              <a:gd name="T25" fmla="*/ 135 h 996"/>
              <a:gd name="T26" fmla="*/ 3397 w 4584"/>
              <a:gd name="T27" fmla="*/ 34 h 996"/>
              <a:gd name="T28" fmla="*/ 3589 w 4584"/>
              <a:gd name="T29" fmla="*/ 199 h 996"/>
              <a:gd name="T30" fmla="*/ 3538 w 4584"/>
              <a:gd name="T31" fmla="*/ 193 h 996"/>
              <a:gd name="T32" fmla="*/ 3580 w 4584"/>
              <a:gd name="T33" fmla="*/ 106 h 996"/>
              <a:gd name="T34" fmla="*/ 3779 w 4584"/>
              <a:gd name="T35" fmla="*/ 244 h 996"/>
              <a:gd name="T36" fmla="*/ 3908 w 4584"/>
              <a:gd name="T37" fmla="*/ 148 h 996"/>
              <a:gd name="T38" fmla="*/ 3821 w 4584"/>
              <a:gd name="T39" fmla="*/ 107 h 996"/>
              <a:gd name="T40" fmla="*/ 1828 w 4584"/>
              <a:gd name="T41" fmla="*/ 916 h 996"/>
              <a:gd name="T42" fmla="*/ 1868 w 4584"/>
              <a:gd name="T43" fmla="*/ 803 h 996"/>
              <a:gd name="T44" fmla="*/ 1905 w 4584"/>
              <a:gd name="T45" fmla="*/ 896 h 996"/>
              <a:gd name="T46" fmla="*/ 2193 w 4584"/>
              <a:gd name="T47" fmla="*/ 891 h 996"/>
              <a:gd name="T48" fmla="*/ 2220 w 4584"/>
              <a:gd name="T49" fmla="*/ 816 h 996"/>
              <a:gd name="T50" fmla="*/ 2340 w 4584"/>
              <a:gd name="T51" fmla="*/ 927 h 996"/>
              <a:gd name="T52" fmla="*/ 2271 w 4584"/>
              <a:gd name="T53" fmla="*/ 868 h 996"/>
              <a:gd name="T54" fmla="*/ 2506 w 4584"/>
              <a:gd name="T55" fmla="*/ 882 h 996"/>
              <a:gd name="T56" fmla="*/ 2823 w 4584"/>
              <a:gd name="T57" fmla="*/ 753 h 996"/>
              <a:gd name="T58" fmla="*/ 2952 w 4584"/>
              <a:gd name="T59" fmla="*/ 726 h 996"/>
              <a:gd name="T60" fmla="*/ 3233 w 4584"/>
              <a:gd name="T61" fmla="*/ 913 h 996"/>
              <a:gd name="T62" fmla="*/ 3254 w 4584"/>
              <a:gd name="T63" fmla="*/ 854 h 996"/>
              <a:gd name="T64" fmla="*/ 3313 w 4584"/>
              <a:gd name="T65" fmla="*/ 793 h 996"/>
              <a:gd name="T66" fmla="*/ 3644 w 4584"/>
              <a:gd name="T67" fmla="*/ 802 h 996"/>
              <a:gd name="T68" fmla="*/ 3627 w 4584"/>
              <a:gd name="T69" fmla="*/ 933 h 996"/>
              <a:gd name="T70" fmla="*/ 3553 w 4584"/>
              <a:gd name="T71" fmla="*/ 839 h 996"/>
              <a:gd name="T72" fmla="*/ 3726 w 4584"/>
              <a:gd name="T73" fmla="*/ 696 h 996"/>
              <a:gd name="T74" fmla="*/ 3850 w 4584"/>
              <a:gd name="T75" fmla="*/ 926 h 996"/>
              <a:gd name="T76" fmla="*/ 3980 w 4584"/>
              <a:gd name="T77" fmla="*/ 996 h 996"/>
              <a:gd name="T78" fmla="*/ 1914 w 4584"/>
              <a:gd name="T79" fmla="*/ 481 h 996"/>
              <a:gd name="T80" fmla="*/ 1963 w 4584"/>
              <a:gd name="T81" fmla="*/ 436 h 996"/>
              <a:gd name="T82" fmla="*/ 1873 w 4584"/>
              <a:gd name="T83" fmla="*/ 556 h 996"/>
              <a:gd name="T84" fmla="*/ 2197 w 4584"/>
              <a:gd name="T85" fmla="*/ 413 h 996"/>
              <a:gd name="T86" fmla="*/ 2378 w 4584"/>
              <a:gd name="T87" fmla="*/ 449 h 996"/>
              <a:gd name="T88" fmla="*/ 2327 w 4584"/>
              <a:gd name="T89" fmla="*/ 457 h 996"/>
              <a:gd name="T90" fmla="*/ 2668 w 4584"/>
              <a:gd name="T91" fmla="*/ 587 h 996"/>
              <a:gd name="T92" fmla="*/ 2785 w 4584"/>
              <a:gd name="T93" fmla="*/ 413 h 996"/>
              <a:gd name="T94" fmla="*/ 2840 w 4584"/>
              <a:gd name="T95" fmla="*/ 466 h 996"/>
              <a:gd name="T96" fmla="*/ 3340 w 4584"/>
              <a:gd name="T97" fmla="*/ 593 h 996"/>
              <a:gd name="T98" fmla="*/ 3412 w 4584"/>
              <a:gd name="T99" fmla="*/ 456 h 996"/>
              <a:gd name="T100" fmla="*/ 3375 w 4584"/>
              <a:gd name="T101" fmla="*/ 483 h 996"/>
              <a:gd name="T102" fmla="*/ 3508 w 4584"/>
              <a:gd name="T103" fmla="*/ 475 h 996"/>
              <a:gd name="T104" fmla="*/ 3735 w 4584"/>
              <a:gd name="T105" fmla="*/ 559 h 996"/>
              <a:gd name="T106" fmla="*/ 3673 w 4584"/>
              <a:gd name="T107" fmla="*/ 523 h 996"/>
              <a:gd name="T108" fmla="*/ 3797 w 4584"/>
              <a:gd name="T109" fmla="*/ 390 h 996"/>
              <a:gd name="T110" fmla="*/ 3950 w 4584"/>
              <a:gd name="T111" fmla="*/ 551 h 996"/>
              <a:gd name="T112" fmla="*/ 3976 w 4584"/>
              <a:gd name="T113" fmla="*/ 483 h 996"/>
              <a:gd name="T114" fmla="*/ 4063 w 4584"/>
              <a:gd name="T115" fmla="*/ 557 h 996"/>
              <a:gd name="T116" fmla="*/ 4023 w 4584"/>
              <a:gd name="T117" fmla="*/ 483 h 996"/>
              <a:gd name="T118" fmla="*/ 4319 w 4584"/>
              <a:gd name="T119" fmla="*/ 576 h 996"/>
              <a:gd name="T120" fmla="*/ 4457 w 4584"/>
              <a:gd name="T121" fmla="*/ 514 h 996"/>
              <a:gd name="T122" fmla="*/ 4395 w 4584"/>
              <a:gd name="T123" fmla="*/ 453 h 996"/>
              <a:gd name="T124" fmla="*/ 4474 w 4584"/>
              <a:gd name="T125" fmla="*/ 413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84" h="996">
                <a:moveTo>
                  <a:pt x="1232" y="330"/>
                </a:moveTo>
                <a:lnTo>
                  <a:pt x="1178" y="648"/>
                </a:lnTo>
                <a:lnTo>
                  <a:pt x="1055" y="648"/>
                </a:lnTo>
                <a:lnTo>
                  <a:pt x="1010" y="330"/>
                </a:lnTo>
                <a:lnTo>
                  <a:pt x="1010" y="12"/>
                </a:lnTo>
                <a:lnTo>
                  <a:pt x="1232" y="12"/>
                </a:lnTo>
                <a:lnTo>
                  <a:pt x="1232" y="330"/>
                </a:lnTo>
                <a:close/>
                <a:moveTo>
                  <a:pt x="1623" y="249"/>
                </a:moveTo>
                <a:lnTo>
                  <a:pt x="1569" y="249"/>
                </a:lnTo>
                <a:lnTo>
                  <a:pt x="1651" y="13"/>
                </a:lnTo>
                <a:lnTo>
                  <a:pt x="1715" y="13"/>
                </a:lnTo>
                <a:lnTo>
                  <a:pt x="1797" y="249"/>
                </a:lnTo>
                <a:lnTo>
                  <a:pt x="1743" y="249"/>
                </a:lnTo>
                <a:lnTo>
                  <a:pt x="1726" y="195"/>
                </a:lnTo>
                <a:lnTo>
                  <a:pt x="1641" y="195"/>
                </a:lnTo>
                <a:lnTo>
                  <a:pt x="1623" y="249"/>
                </a:lnTo>
                <a:close/>
                <a:moveTo>
                  <a:pt x="1653" y="156"/>
                </a:moveTo>
                <a:lnTo>
                  <a:pt x="1713" y="156"/>
                </a:lnTo>
                <a:lnTo>
                  <a:pt x="1684" y="67"/>
                </a:lnTo>
                <a:lnTo>
                  <a:pt x="1653" y="156"/>
                </a:lnTo>
                <a:close/>
                <a:moveTo>
                  <a:pt x="1874" y="252"/>
                </a:moveTo>
                <a:lnTo>
                  <a:pt x="1867" y="252"/>
                </a:lnTo>
                <a:lnTo>
                  <a:pt x="1861" y="252"/>
                </a:lnTo>
                <a:lnTo>
                  <a:pt x="1856" y="251"/>
                </a:lnTo>
                <a:lnTo>
                  <a:pt x="1850" y="249"/>
                </a:lnTo>
                <a:lnTo>
                  <a:pt x="1845" y="247"/>
                </a:lnTo>
                <a:lnTo>
                  <a:pt x="1840" y="245"/>
                </a:lnTo>
                <a:lnTo>
                  <a:pt x="1836" y="242"/>
                </a:lnTo>
                <a:lnTo>
                  <a:pt x="1832" y="239"/>
                </a:lnTo>
                <a:lnTo>
                  <a:pt x="1828" y="236"/>
                </a:lnTo>
                <a:lnTo>
                  <a:pt x="1824" y="232"/>
                </a:lnTo>
                <a:lnTo>
                  <a:pt x="1821" y="227"/>
                </a:lnTo>
                <a:lnTo>
                  <a:pt x="1820" y="225"/>
                </a:lnTo>
                <a:lnTo>
                  <a:pt x="1819" y="223"/>
                </a:lnTo>
                <a:lnTo>
                  <a:pt x="1817" y="218"/>
                </a:lnTo>
                <a:lnTo>
                  <a:pt x="1816" y="212"/>
                </a:lnTo>
                <a:lnTo>
                  <a:pt x="1815" y="206"/>
                </a:lnTo>
                <a:lnTo>
                  <a:pt x="1815" y="200"/>
                </a:lnTo>
                <a:lnTo>
                  <a:pt x="1815" y="190"/>
                </a:lnTo>
                <a:lnTo>
                  <a:pt x="1817" y="182"/>
                </a:lnTo>
                <a:lnTo>
                  <a:pt x="1818" y="178"/>
                </a:lnTo>
                <a:lnTo>
                  <a:pt x="1820" y="175"/>
                </a:lnTo>
                <a:lnTo>
                  <a:pt x="1824" y="169"/>
                </a:lnTo>
                <a:lnTo>
                  <a:pt x="1827" y="166"/>
                </a:lnTo>
                <a:lnTo>
                  <a:pt x="1829" y="163"/>
                </a:lnTo>
                <a:lnTo>
                  <a:pt x="1832" y="161"/>
                </a:lnTo>
                <a:lnTo>
                  <a:pt x="1835" y="159"/>
                </a:lnTo>
                <a:lnTo>
                  <a:pt x="1838" y="157"/>
                </a:lnTo>
                <a:lnTo>
                  <a:pt x="1841" y="155"/>
                </a:lnTo>
                <a:lnTo>
                  <a:pt x="1845" y="154"/>
                </a:lnTo>
                <a:lnTo>
                  <a:pt x="1849" y="152"/>
                </a:lnTo>
                <a:lnTo>
                  <a:pt x="1856" y="150"/>
                </a:lnTo>
                <a:lnTo>
                  <a:pt x="1864" y="148"/>
                </a:lnTo>
                <a:lnTo>
                  <a:pt x="1873" y="146"/>
                </a:lnTo>
                <a:lnTo>
                  <a:pt x="1881" y="145"/>
                </a:lnTo>
                <a:lnTo>
                  <a:pt x="1901" y="143"/>
                </a:lnTo>
                <a:lnTo>
                  <a:pt x="1908" y="142"/>
                </a:lnTo>
                <a:lnTo>
                  <a:pt x="1914" y="140"/>
                </a:lnTo>
                <a:lnTo>
                  <a:pt x="1918" y="139"/>
                </a:lnTo>
                <a:lnTo>
                  <a:pt x="1920" y="138"/>
                </a:lnTo>
                <a:lnTo>
                  <a:pt x="1922" y="136"/>
                </a:lnTo>
                <a:lnTo>
                  <a:pt x="1923" y="135"/>
                </a:lnTo>
                <a:lnTo>
                  <a:pt x="1923" y="133"/>
                </a:lnTo>
                <a:lnTo>
                  <a:pt x="1924" y="131"/>
                </a:lnTo>
                <a:lnTo>
                  <a:pt x="1924" y="129"/>
                </a:lnTo>
                <a:lnTo>
                  <a:pt x="1924" y="124"/>
                </a:lnTo>
                <a:lnTo>
                  <a:pt x="1922" y="119"/>
                </a:lnTo>
                <a:lnTo>
                  <a:pt x="1921" y="117"/>
                </a:lnTo>
                <a:lnTo>
                  <a:pt x="1920" y="115"/>
                </a:lnTo>
                <a:lnTo>
                  <a:pt x="1919" y="113"/>
                </a:lnTo>
                <a:lnTo>
                  <a:pt x="1917" y="112"/>
                </a:lnTo>
                <a:lnTo>
                  <a:pt x="1913" y="109"/>
                </a:lnTo>
                <a:lnTo>
                  <a:pt x="1909" y="107"/>
                </a:lnTo>
                <a:lnTo>
                  <a:pt x="1904" y="106"/>
                </a:lnTo>
                <a:lnTo>
                  <a:pt x="1898" y="106"/>
                </a:lnTo>
                <a:lnTo>
                  <a:pt x="1892" y="106"/>
                </a:lnTo>
                <a:lnTo>
                  <a:pt x="1886" y="107"/>
                </a:lnTo>
                <a:lnTo>
                  <a:pt x="1881" y="109"/>
                </a:lnTo>
                <a:lnTo>
                  <a:pt x="1877" y="112"/>
                </a:lnTo>
                <a:lnTo>
                  <a:pt x="1873" y="115"/>
                </a:lnTo>
                <a:lnTo>
                  <a:pt x="1870" y="118"/>
                </a:lnTo>
                <a:lnTo>
                  <a:pt x="1868" y="122"/>
                </a:lnTo>
                <a:lnTo>
                  <a:pt x="1867" y="124"/>
                </a:lnTo>
                <a:lnTo>
                  <a:pt x="1866" y="126"/>
                </a:lnTo>
                <a:lnTo>
                  <a:pt x="1821" y="123"/>
                </a:lnTo>
                <a:lnTo>
                  <a:pt x="1823" y="117"/>
                </a:lnTo>
                <a:lnTo>
                  <a:pt x="1825" y="111"/>
                </a:lnTo>
                <a:lnTo>
                  <a:pt x="1827" y="106"/>
                </a:lnTo>
                <a:lnTo>
                  <a:pt x="1830" y="101"/>
                </a:lnTo>
                <a:lnTo>
                  <a:pt x="1833" y="96"/>
                </a:lnTo>
                <a:lnTo>
                  <a:pt x="1837" y="92"/>
                </a:lnTo>
                <a:lnTo>
                  <a:pt x="1841" y="88"/>
                </a:lnTo>
                <a:lnTo>
                  <a:pt x="1846" y="84"/>
                </a:lnTo>
                <a:lnTo>
                  <a:pt x="1851" y="81"/>
                </a:lnTo>
                <a:lnTo>
                  <a:pt x="1857" y="78"/>
                </a:lnTo>
                <a:lnTo>
                  <a:pt x="1863" y="76"/>
                </a:lnTo>
                <a:lnTo>
                  <a:pt x="1869" y="74"/>
                </a:lnTo>
                <a:lnTo>
                  <a:pt x="1876" y="72"/>
                </a:lnTo>
                <a:lnTo>
                  <a:pt x="1883" y="71"/>
                </a:lnTo>
                <a:lnTo>
                  <a:pt x="1890" y="70"/>
                </a:lnTo>
                <a:lnTo>
                  <a:pt x="1898" y="70"/>
                </a:lnTo>
                <a:lnTo>
                  <a:pt x="1908" y="70"/>
                </a:lnTo>
                <a:lnTo>
                  <a:pt x="1917" y="72"/>
                </a:lnTo>
                <a:lnTo>
                  <a:pt x="1926" y="74"/>
                </a:lnTo>
                <a:lnTo>
                  <a:pt x="1935" y="76"/>
                </a:lnTo>
                <a:lnTo>
                  <a:pt x="1943" y="80"/>
                </a:lnTo>
                <a:lnTo>
                  <a:pt x="1947" y="82"/>
                </a:lnTo>
                <a:lnTo>
                  <a:pt x="1950" y="84"/>
                </a:lnTo>
                <a:lnTo>
                  <a:pt x="1957" y="90"/>
                </a:lnTo>
                <a:lnTo>
                  <a:pt x="1963" y="96"/>
                </a:lnTo>
                <a:lnTo>
                  <a:pt x="1965" y="99"/>
                </a:lnTo>
                <a:lnTo>
                  <a:pt x="1967" y="103"/>
                </a:lnTo>
                <a:lnTo>
                  <a:pt x="1969" y="107"/>
                </a:lnTo>
                <a:lnTo>
                  <a:pt x="1970" y="111"/>
                </a:lnTo>
                <a:lnTo>
                  <a:pt x="1972" y="115"/>
                </a:lnTo>
                <a:lnTo>
                  <a:pt x="1972" y="120"/>
                </a:lnTo>
                <a:lnTo>
                  <a:pt x="1973" y="125"/>
                </a:lnTo>
                <a:lnTo>
                  <a:pt x="1973" y="130"/>
                </a:lnTo>
                <a:lnTo>
                  <a:pt x="1973" y="249"/>
                </a:lnTo>
                <a:lnTo>
                  <a:pt x="1927" y="249"/>
                </a:lnTo>
                <a:lnTo>
                  <a:pt x="1927" y="225"/>
                </a:lnTo>
                <a:lnTo>
                  <a:pt x="1922" y="230"/>
                </a:lnTo>
                <a:lnTo>
                  <a:pt x="1917" y="236"/>
                </a:lnTo>
                <a:lnTo>
                  <a:pt x="1912" y="241"/>
                </a:lnTo>
                <a:lnTo>
                  <a:pt x="1906" y="245"/>
                </a:lnTo>
                <a:lnTo>
                  <a:pt x="1899" y="248"/>
                </a:lnTo>
                <a:lnTo>
                  <a:pt x="1891" y="250"/>
                </a:lnTo>
                <a:lnTo>
                  <a:pt x="1887" y="251"/>
                </a:lnTo>
                <a:lnTo>
                  <a:pt x="1883" y="252"/>
                </a:lnTo>
                <a:lnTo>
                  <a:pt x="1874" y="252"/>
                </a:lnTo>
                <a:close/>
                <a:moveTo>
                  <a:pt x="1888" y="219"/>
                </a:moveTo>
                <a:lnTo>
                  <a:pt x="1895" y="218"/>
                </a:lnTo>
                <a:lnTo>
                  <a:pt x="1902" y="216"/>
                </a:lnTo>
                <a:lnTo>
                  <a:pt x="1905" y="215"/>
                </a:lnTo>
                <a:lnTo>
                  <a:pt x="1908" y="213"/>
                </a:lnTo>
                <a:lnTo>
                  <a:pt x="1914" y="209"/>
                </a:lnTo>
                <a:lnTo>
                  <a:pt x="1916" y="207"/>
                </a:lnTo>
                <a:lnTo>
                  <a:pt x="1919" y="204"/>
                </a:lnTo>
                <a:lnTo>
                  <a:pt x="1922" y="199"/>
                </a:lnTo>
                <a:lnTo>
                  <a:pt x="1924" y="193"/>
                </a:lnTo>
                <a:lnTo>
                  <a:pt x="1924" y="189"/>
                </a:lnTo>
                <a:lnTo>
                  <a:pt x="1924" y="186"/>
                </a:lnTo>
                <a:lnTo>
                  <a:pt x="1924" y="167"/>
                </a:lnTo>
                <a:lnTo>
                  <a:pt x="1921" y="169"/>
                </a:lnTo>
                <a:lnTo>
                  <a:pt x="1915" y="171"/>
                </a:lnTo>
                <a:lnTo>
                  <a:pt x="1903" y="173"/>
                </a:lnTo>
                <a:lnTo>
                  <a:pt x="1890" y="175"/>
                </a:lnTo>
                <a:lnTo>
                  <a:pt x="1884" y="176"/>
                </a:lnTo>
                <a:lnTo>
                  <a:pt x="1879" y="178"/>
                </a:lnTo>
                <a:lnTo>
                  <a:pt x="1874" y="180"/>
                </a:lnTo>
                <a:lnTo>
                  <a:pt x="1870" y="182"/>
                </a:lnTo>
                <a:lnTo>
                  <a:pt x="1866" y="185"/>
                </a:lnTo>
                <a:lnTo>
                  <a:pt x="1864" y="189"/>
                </a:lnTo>
                <a:lnTo>
                  <a:pt x="1863" y="191"/>
                </a:lnTo>
                <a:lnTo>
                  <a:pt x="1862" y="193"/>
                </a:lnTo>
                <a:lnTo>
                  <a:pt x="1862" y="198"/>
                </a:lnTo>
                <a:lnTo>
                  <a:pt x="1862" y="203"/>
                </a:lnTo>
                <a:lnTo>
                  <a:pt x="1863" y="207"/>
                </a:lnTo>
                <a:lnTo>
                  <a:pt x="1865" y="209"/>
                </a:lnTo>
                <a:lnTo>
                  <a:pt x="1866" y="211"/>
                </a:lnTo>
                <a:lnTo>
                  <a:pt x="1869" y="213"/>
                </a:lnTo>
                <a:lnTo>
                  <a:pt x="1873" y="216"/>
                </a:lnTo>
                <a:lnTo>
                  <a:pt x="1875" y="217"/>
                </a:lnTo>
                <a:lnTo>
                  <a:pt x="1877" y="217"/>
                </a:lnTo>
                <a:lnTo>
                  <a:pt x="1882" y="218"/>
                </a:lnTo>
                <a:lnTo>
                  <a:pt x="1888" y="219"/>
                </a:lnTo>
                <a:close/>
                <a:moveTo>
                  <a:pt x="2063" y="249"/>
                </a:moveTo>
                <a:lnTo>
                  <a:pt x="2013" y="249"/>
                </a:lnTo>
                <a:lnTo>
                  <a:pt x="2013" y="13"/>
                </a:lnTo>
                <a:lnTo>
                  <a:pt x="2063" y="13"/>
                </a:lnTo>
                <a:lnTo>
                  <a:pt x="2063" y="249"/>
                </a:lnTo>
                <a:close/>
                <a:moveTo>
                  <a:pt x="2197" y="72"/>
                </a:moveTo>
                <a:lnTo>
                  <a:pt x="2197" y="109"/>
                </a:lnTo>
                <a:lnTo>
                  <a:pt x="2164" y="109"/>
                </a:lnTo>
                <a:lnTo>
                  <a:pt x="2164" y="195"/>
                </a:lnTo>
                <a:lnTo>
                  <a:pt x="2164" y="199"/>
                </a:lnTo>
                <a:lnTo>
                  <a:pt x="2165" y="203"/>
                </a:lnTo>
                <a:lnTo>
                  <a:pt x="2166" y="205"/>
                </a:lnTo>
                <a:lnTo>
                  <a:pt x="2167" y="206"/>
                </a:lnTo>
                <a:lnTo>
                  <a:pt x="2169" y="208"/>
                </a:lnTo>
                <a:lnTo>
                  <a:pt x="2171" y="210"/>
                </a:lnTo>
                <a:lnTo>
                  <a:pt x="2174" y="211"/>
                </a:lnTo>
                <a:lnTo>
                  <a:pt x="2177" y="212"/>
                </a:lnTo>
                <a:lnTo>
                  <a:pt x="2181" y="212"/>
                </a:lnTo>
                <a:lnTo>
                  <a:pt x="2188" y="211"/>
                </a:lnTo>
                <a:lnTo>
                  <a:pt x="2193" y="210"/>
                </a:lnTo>
                <a:lnTo>
                  <a:pt x="2201" y="247"/>
                </a:lnTo>
                <a:lnTo>
                  <a:pt x="2190" y="250"/>
                </a:lnTo>
                <a:lnTo>
                  <a:pt x="2183" y="251"/>
                </a:lnTo>
                <a:lnTo>
                  <a:pt x="2174" y="252"/>
                </a:lnTo>
                <a:lnTo>
                  <a:pt x="2168" y="252"/>
                </a:lnTo>
                <a:lnTo>
                  <a:pt x="2161" y="251"/>
                </a:lnTo>
                <a:lnTo>
                  <a:pt x="2156" y="250"/>
                </a:lnTo>
                <a:lnTo>
                  <a:pt x="2150" y="249"/>
                </a:lnTo>
                <a:lnTo>
                  <a:pt x="2145" y="248"/>
                </a:lnTo>
                <a:lnTo>
                  <a:pt x="2140" y="245"/>
                </a:lnTo>
                <a:lnTo>
                  <a:pt x="2135" y="243"/>
                </a:lnTo>
                <a:lnTo>
                  <a:pt x="2131" y="240"/>
                </a:lnTo>
                <a:lnTo>
                  <a:pt x="2127" y="237"/>
                </a:lnTo>
                <a:lnTo>
                  <a:pt x="2124" y="233"/>
                </a:lnTo>
                <a:lnTo>
                  <a:pt x="2121" y="229"/>
                </a:lnTo>
                <a:lnTo>
                  <a:pt x="2119" y="224"/>
                </a:lnTo>
                <a:lnTo>
                  <a:pt x="2117" y="219"/>
                </a:lnTo>
                <a:lnTo>
                  <a:pt x="2116" y="213"/>
                </a:lnTo>
                <a:lnTo>
                  <a:pt x="2115" y="208"/>
                </a:lnTo>
                <a:lnTo>
                  <a:pt x="2115" y="201"/>
                </a:lnTo>
                <a:lnTo>
                  <a:pt x="2115" y="109"/>
                </a:lnTo>
                <a:lnTo>
                  <a:pt x="2091" y="109"/>
                </a:lnTo>
                <a:lnTo>
                  <a:pt x="2091" y="72"/>
                </a:lnTo>
                <a:lnTo>
                  <a:pt x="2115" y="72"/>
                </a:lnTo>
                <a:lnTo>
                  <a:pt x="2115" y="30"/>
                </a:lnTo>
                <a:lnTo>
                  <a:pt x="2164" y="30"/>
                </a:lnTo>
                <a:lnTo>
                  <a:pt x="2164" y="72"/>
                </a:lnTo>
                <a:lnTo>
                  <a:pt x="2197" y="72"/>
                </a:lnTo>
                <a:close/>
                <a:moveTo>
                  <a:pt x="2304" y="253"/>
                </a:moveTo>
                <a:lnTo>
                  <a:pt x="2291" y="252"/>
                </a:lnTo>
                <a:lnTo>
                  <a:pt x="2285" y="251"/>
                </a:lnTo>
                <a:lnTo>
                  <a:pt x="2279" y="250"/>
                </a:lnTo>
                <a:lnTo>
                  <a:pt x="2268" y="246"/>
                </a:lnTo>
                <a:lnTo>
                  <a:pt x="2263" y="244"/>
                </a:lnTo>
                <a:lnTo>
                  <a:pt x="2258" y="241"/>
                </a:lnTo>
                <a:lnTo>
                  <a:pt x="2249" y="235"/>
                </a:lnTo>
                <a:lnTo>
                  <a:pt x="2245" y="231"/>
                </a:lnTo>
                <a:lnTo>
                  <a:pt x="2241" y="227"/>
                </a:lnTo>
                <a:lnTo>
                  <a:pt x="2234" y="219"/>
                </a:lnTo>
                <a:lnTo>
                  <a:pt x="2231" y="214"/>
                </a:lnTo>
                <a:lnTo>
                  <a:pt x="2228" y="209"/>
                </a:lnTo>
                <a:lnTo>
                  <a:pt x="2223" y="198"/>
                </a:lnTo>
                <a:lnTo>
                  <a:pt x="2221" y="193"/>
                </a:lnTo>
                <a:lnTo>
                  <a:pt x="2220" y="187"/>
                </a:lnTo>
                <a:lnTo>
                  <a:pt x="2219" y="181"/>
                </a:lnTo>
                <a:lnTo>
                  <a:pt x="2218" y="175"/>
                </a:lnTo>
                <a:lnTo>
                  <a:pt x="2218" y="168"/>
                </a:lnTo>
                <a:lnTo>
                  <a:pt x="2217" y="161"/>
                </a:lnTo>
                <a:lnTo>
                  <a:pt x="2218" y="155"/>
                </a:lnTo>
                <a:lnTo>
                  <a:pt x="2218" y="148"/>
                </a:lnTo>
                <a:lnTo>
                  <a:pt x="2219" y="142"/>
                </a:lnTo>
                <a:lnTo>
                  <a:pt x="2220" y="136"/>
                </a:lnTo>
                <a:lnTo>
                  <a:pt x="2223" y="124"/>
                </a:lnTo>
                <a:lnTo>
                  <a:pt x="2225" y="119"/>
                </a:lnTo>
                <a:lnTo>
                  <a:pt x="2228" y="114"/>
                </a:lnTo>
                <a:lnTo>
                  <a:pt x="2234" y="104"/>
                </a:lnTo>
                <a:lnTo>
                  <a:pt x="2237" y="99"/>
                </a:lnTo>
                <a:lnTo>
                  <a:pt x="2241" y="95"/>
                </a:lnTo>
                <a:lnTo>
                  <a:pt x="2245" y="91"/>
                </a:lnTo>
                <a:lnTo>
                  <a:pt x="2249" y="88"/>
                </a:lnTo>
                <a:lnTo>
                  <a:pt x="2253" y="85"/>
                </a:lnTo>
                <a:lnTo>
                  <a:pt x="2258" y="82"/>
                </a:lnTo>
                <a:lnTo>
                  <a:pt x="2263" y="79"/>
                </a:lnTo>
                <a:lnTo>
                  <a:pt x="2268" y="77"/>
                </a:lnTo>
                <a:lnTo>
                  <a:pt x="2274" y="75"/>
                </a:lnTo>
                <a:lnTo>
                  <a:pt x="2279" y="73"/>
                </a:lnTo>
                <a:lnTo>
                  <a:pt x="2285" y="72"/>
                </a:lnTo>
                <a:lnTo>
                  <a:pt x="2291" y="71"/>
                </a:lnTo>
                <a:lnTo>
                  <a:pt x="2304" y="70"/>
                </a:lnTo>
                <a:lnTo>
                  <a:pt x="2317" y="71"/>
                </a:lnTo>
                <a:lnTo>
                  <a:pt x="2323" y="72"/>
                </a:lnTo>
                <a:lnTo>
                  <a:pt x="2329" y="73"/>
                </a:lnTo>
                <a:lnTo>
                  <a:pt x="2340" y="77"/>
                </a:lnTo>
                <a:lnTo>
                  <a:pt x="2346" y="79"/>
                </a:lnTo>
                <a:lnTo>
                  <a:pt x="2351" y="82"/>
                </a:lnTo>
                <a:lnTo>
                  <a:pt x="2360" y="88"/>
                </a:lnTo>
                <a:lnTo>
                  <a:pt x="2364" y="91"/>
                </a:lnTo>
                <a:lnTo>
                  <a:pt x="2368" y="95"/>
                </a:lnTo>
                <a:lnTo>
                  <a:pt x="2375" y="104"/>
                </a:lnTo>
                <a:lnTo>
                  <a:pt x="2378" y="109"/>
                </a:lnTo>
                <a:lnTo>
                  <a:pt x="2381" y="114"/>
                </a:lnTo>
                <a:lnTo>
                  <a:pt x="2385" y="124"/>
                </a:lnTo>
                <a:lnTo>
                  <a:pt x="2387" y="130"/>
                </a:lnTo>
                <a:lnTo>
                  <a:pt x="2389" y="136"/>
                </a:lnTo>
                <a:lnTo>
                  <a:pt x="2390" y="142"/>
                </a:lnTo>
                <a:lnTo>
                  <a:pt x="2391" y="148"/>
                </a:lnTo>
                <a:lnTo>
                  <a:pt x="2391" y="155"/>
                </a:lnTo>
                <a:lnTo>
                  <a:pt x="2391" y="161"/>
                </a:lnTo>
                <a:lnTo>
                  <a:pt x="2391" y="168"/>
                </a:lnTo>
                <a:lnTo>
                  <a:pt x="2391" y="175"/>
                </a:lnTo>
                <a:lnTo>
                  <a:pt x="2390" y="181"/>
                </a:lnTo>
                <a:lnTo>
                  <a:pt x="2389" y="187"/>
                </a:lnTo>
                <a:lnTo>
                  <a:pt x="2385" y="198"/>
                </a:lnTo>
                <a:lnTo>
                  <a:pt x="2383" y="204"/>
                </a:lnTo>
                <a:lnTo>
                  <a:pt x="2381" y="209"/>
                </a:lnTo>
                <a:lnTo>
                  <a:pt x="2375" y="219"/>
                </a:lnTo>
                <a:lnTo>
                  <a:pt x="2372" y="223"/>
                </a:lnTo>
                <a:lnTo>
                  <a:pt x="2368" y="227"/>
                </a:lnTo>
                <a:lnTo>
                  <a:pt x="2364" y="231"/>
                </a:lnTo>
                <a:lnTo>
                  <a:pt x="2360" y="235"/>
                </a:lnTo>
                <a:lnTo>
                  <a:pt x="2355" y="238"/>
                </a:lnTo>
                <a:lnTo>
                  <a:pt x="2351" y="241"/>
                </a:lnTo>
                <a:lnTo>
                  <a:pt x="2346" y="244"/>
                </a:lnTo>
                <a:lnTo>
                  <a:pt x="2340" y="246"/>
                </a:lnTo>
                <a:lnTo>
                  <a:pt x="2335" y="248"/>
                </a:lnTo>
                <a:lnTo>
                  <a:pt x="2329" y="250"/>
                </a:lnTo>
                <a:lnTo>
                  <a:pt x="2323" y="251"/>
                </a:lnTo>
                <a:lnTo>
                  <a:pt x="2317" y="252"/>
                </a:lnTo>
                <a:lnTo>
                  <a:pt x="2304" y="253"/>
                </a:lnTo>
                <a:close/>
                <a:moveTo>
                  <a:pt x="2305" y="215"/>
                </a:moveTo>
                <a:lnTo>
                  <a:pt x="2309" y="214"/>
                </a:lnTo>
                <a:lnTo>
                  <a:pt x="2313" y="214"/>
                </a:lnTo>
                <a:lnTo>
                  <a:pt x="2317" y="212"/>
                </a:lnTo>
                <a:lnTo>
                  <a:pt x="2321" y="211"/>
                </a:lnTo>
                <a:lnTo>
                  <a:pt x="2324" y="209"/>
                </a:lnTo>
                <a:lnTo>
                  <a:pt x="2327" y="206"/>
                </a:lnTo>
                <a:lnTo>
                  <a:pt x="2330" y="203"/>
                </a:lnTo>
                <a:lnTo>
                  <a:pt x="2332" y="199"/>
                </a:lnTo>
                <a:lnTo>
                  <a:pt x="2334" y="195"/>
                </a:lnTo>
                <a:lnTo>
                  <a:pt x="2336" y="191"/>
                </a:lnTo>
                <a:lnTo>
                  <a:pt x="2338" y="187"/>
                </a:lnTo>
                <a:lnTo>
                  <a:pt x="2339" y="182"/>
                </a:lnTo>
                <a:lnTo>
                  <a:pt x="2341" y="172"/>
                </a:lnTo>
                <a:lnTo>
                  <a:pt x="2341" y="167"/>
                </a:lnTo>
                <a:lnTo>
                  <a:pt x="2342" y="161"/>
                </a:lnTo>
                <a:lnTo>
                  <a:pt x="2341" y="150"/>
                </a:lnTo>
                <a:lnTo>
                  <a:pt x="2339" y="140"/>
                </a:lnTo>
                <a:lnTo>
                  <a:pt x="2338" y="135"/>
                </a:lnTo>
                <a:lnTo>
                  <a:pt x="2336" y="131"/>
                </a:lnTo>
                <a:lnTo>
                  <a:pt x="2332" y="123"/>
                </a:lnTo>
                <a:lnTo>
                  <a:pt x="2330" y="119"/>
                </a:lnTo>
                <a:lnTo>
                  <a:pt x="2327" y="116"/>
                </a:lnTo>
                <a:lnTo>
                  <a:pt x="2324" y="113"/>
                </a:lnTo>
                <a:lnTo>
                  <a:pt x="2321" y="111"/>
                </a:lnTo>
                <a:lnTo>
                  <a:pt x="2317" y="110"/>
                </a:lnTo>
                <a:lnTo>
                  <a:pt x="2313" y="108"/>
                </a:lnTo>
                <a:lnTo>
                  <a:pt x="2309" y="108"/>
                </a:lnTo>
                <a:lnTo>
                  <a:pt x="2305" y="107"/>
                </a:lnTo>
                <a:lnTo>
                  <a:pt x="2300" y="108"/>
                </a:lnTo>
                <a:lnTo>
                  <a:pt x="2296" y="108"/>
                </a:lnTo>
                <a:lnTo>
                  <a:pt x="2292" y="110"/>
                </a:lnTo>
                <a:lnTo>
                  <a:pt x="2288" y="111"/>
                </a:lnTo>
                <a:lnTo>
                  <a:pt x="2285" y="113"/>
                </a:lnTo>
                <a:lnTo>
                  <a:pt x="2282" y="116"/>
                </a:lnTo>
                <a:lnTo>
                  <a:pt x="2279" y="119"/>
                </a:lnTo>
                <a:lnTo>
                  <a:pt x="2277" y="123"/>
                </a:lnTo>
                <a:lnTo>
                  <a:pt x="2272" y="131"/>
                </a:lnTo>
                <a:lnTo>
                  <a:pt x="2271" y="135"/>
                </a:lnTo>
                <a:lnTo>
                  <a:pt x="2270" y="140"/>
                </a:lnTo>
                <a:lnTo>
                  <a:pt x="2269" y="145"/>
                </a:lnTo>
                <a:lnTo>
                  <a:pt x="2268" y="150"/>
                </a:lnTo>
                <a:lnTo>
                  <a:pt x="2267" y="155"/>
                </a:lnTo>
                <a:lnTo>
                  <a:pt x="2267" y="161"/>
                </a:lnTo>
                <a:lnTo>
                  <a:pt x="2268" y="172"/>
                </a:lnTo>
                <a:lnTo>
                  <a:pt x="2270" y="182"/>
                </a:lnTo>
                <a:lnTo>
                  <a:pt x="2271" y="187"/>
                </a:lnTo>
                <a:lnTo>
                  <a:pt x="2272" y="191"/>
                </a:lnTo>
                <a:lnTo>
                  <a:pt x="2274" y="195"/>
                </a:lnTo>
                <a:lnTo>
                  <a:pt x="2277" y="199"/>
                </a:lnTo>
                <a:lnTo>
                  <a:pt x="2279" y="203"/>
                </a:lnTo>
                <a:lnTo>
                  <a:pt x="2282" y="206"/>
                </a:lnTo>
                <a:lnTo>
                  <a:pt x="2285" y="209"/>
                </a:lnTo>
                <a:lnTo>
                  <a:pt x="2288" y="211"/>
                </a:lnTo>
                <a:lnTo>
                  <a:pt x="2292" y="212"/>
                </a:lnTo>
                <a:lnTo>
                  <a:pt x="2296" y="214"/>
                </a:lnTo>
                <a:lnTo>
                  <a:pt x="2300" y="214"/>
                </a:lnTo>
                <a:lnTo>
                  <a:pt x="2305" y="215"/>
                </a:lnTo>
                <a:close/>
                <a:moveTo>
                  <a:pt x="2539" y="172"/>
                </a:moveTo>
                <a:lnTo>
                  <a:pt x="2430" y="172"/>
                </a:lnTo>
                <a:lnTo>
                  <a:pt x="2430" y="133"/>
                </a:lnTo>
                <a:lnTo>
                  <a:pt x="2539" y="133"/>
                </a:lnTo>
                <a:lnTo>
                  <a:pt x="2539" y="172"/>
                </a:lnTo>
                <a:close/>
                <a:moveTo>
                  <a:pt x="2603" y="315"/>
                </a:moveTo>
                <a:lnTo>
                  <a:pt x="2594" y="315"/>
                </a:lnTo>
                <a:lnTo>
                  <a:pt x="2586" y="314"/>
                </a:lnTo>
                <a:lnTo>
                  <a:pt x="2579" y="312"/>
                </a:lnTo>
                <a:lnTo>
                  <a:pt x="2573" y="310"/>
                </a:lnTo>
                <a:lnTo>
                  <a:pt x="2584" y="274"/>
                </a:lnTo>
                <a:lnTo>
                  <a:pt x="2590" y="275"/>
                </a:lnTo>
                <a:lnTo>
                  <a:pt x="2596" y="276"/>
                </a:lnTo>
                <a:lnTo>
                  <a:pt x="2601" y="276"/>
                </a:lnTo>
                <a:lnTo>
                  <a:pt x="2606" y="276"/>
                </a:lnTo>
                <a:lnTo>
                  <a:pt x="2608" y="275"/>
                </a:lnTo>
                <a:lnTo>
                  <a:pt x="2610" y="274"/>
                </a:lnTo>
                <a:lnTo>
                  <a:pt x="2614" y="271"/>
                </a:lnTo>
                <a:lnTo>
                  <a:pt x="2617" y="267"/>
                </a:lnTo>
                <a:lnTo>
                  <a:pt x="2620" y="262"/>
                </a:lnTo>
                <a:lnTo>
                  <a:pt x="2623" y="254"/>
                </a:lnTo>
                <a:lnTo>
                  <a:pt x="2559" y="72"/>
                </a:lnTo>
                <a:lnTo>
                  <a:pt x="2611" y="72"/>
                </a:lnTo>
                <a:lnTo>
                  <a:pt x="2647" y="202"/>
                </a:lnTo>
                <a:lnTo>
                  <a:pt x="2686" y="72"/>
                </a:lnTo>
                <a:lnTo>
                  <a:pt x="2738" y="72"/>
                </a:lnTo>
                <a:lnTo>
                  <a:pt x="2669" y="268"/>
                </a:lnTo>
                <a:lnTo>
                  <a:pt x="2665" y="278"/>
                </a:lnTo>
                <a:lnTo>
                  <a:pt x="2663" y="283"/>
                </a:lnTo>
                <a:lnTo>
                  <a:pt x="2660" y="287"/>
                </a:lnTo>
                <a:lnTo>
                  <a:pt x="2654" y="296"/>
                </a:lnTo>
                <a:lnTo>
                  <a:pt x="2646" y="302"/>
                </a:lnTo>
                <a:lnTo>
                  <a:pt x="2642" y="306"/>
                </a:lnTo>
                <a:lnTo>
                  <a:pt x="2638" y="308"/>
                </a:lnTo>
                <a:lnTo>
                  <a:pt x="2633" y="310"/>
                </a:lnTo>
                <a:lnTo>
                  <a:pt x="2628" y="312"/>
                </a:lnTo>
                <a:lnTo>
                  <a:pt x="2622" y="314"/>
                </a:lnTo>
                <a:lnTo>
                  <a:pt x="2616" y="315"/>
                </a:lnTo>
                <a:lnTo>
                  <a:pt x="2610" y="315"/>
                </a:lnTo>
                <a:lnTo>
                  <a:pt x="2603" y="315"/>
                </a:lnTo>
                <a:close/>
                <a:moveTo>
                  <a:pt x="2812" y="249"/>
                </a:moveTo>
                <a:lnTo>
                  <a:pt x="2763" y="249"/>
                </a:lnTo>
                <a:lnTo>
                  <a:pt x="2763" y="13"/>
                </a:lnTo>
                <a:lnTo>
                  <a:pt x="2812" y="13"/>
                </a:lnTo>
                <a:lnTo>
                  <a:pt x="2812" y="249"/>
                </a:lnTo>
                <a:close/>
                <a:moveTo>
                  <a:pt x="2877" y="50"/>
                </a:moveTo>
                <a:lnTo>
                  <a:pt x="2872" y="49"/>
                </a:lnTo>
                <a:lnTo>
                  <a:pt x="2867" y="48"/>
                </a:lnTo>
                <a:lnTo>
                  <a:pt x="2863" y="45"/>
                </a:lnTo>
                <a:lnTo>
                  <a:pt x="2859" y="42"/>
                </a:lnTo>
                <a:lnTo>
                  <a:pt x="2855" y="38"/>
                </a:lnTo>
                <a:lnTo>
                  <a:pt x="2853" y="34"/>
                </a:lnTo>
                <a:lnTo>
                  <a:pt x="2851" y="30"/>
                </a:lnTo>
                <a:lnTo>
                  <a:pt x="2851" y="25"/>
                </a:lnTo>
                <a:lnTo>
                  <a:pt x="2851" y="20"/>
                </a:lnTo>
                <a:lnTo>
                  <a:pt x="2853" y="15"/>
                </a:lnTo>
                <a:lnTo>
                  <a:pt x="2855" y="11"/>
                </a:lnTo>
                <a:lnTo>
                  <a:pt x="2859" y="7"/>
                </a:lnTo>
                <a:lnTo>
                  <a:pt x="2863" y="4"/>
                </a:lnTo>
                <a:lnTo>
                  <a:pt x="2867" y="2"/>
                </a:lnTo>
                <a:lnTo>
                  <a:pt x="2872" y="0"/>
                </a:lnTo>
                <a:lnTo>
                  <a:pt x="2877" y="0"/>
                </a:lnTo>
                <a:lnTo>
                  <a:pt x="2883" y="0"/>
                </a:lnTo>
                <a:lnTo>
                  <a:pt x="2887" y="2"/>
                </a:lnTo>
                <a:lnTo>
                  <a:pt x="2892" y="4"/>
                </a:lnTo>
                <a:lnTo>
                  <a:pt x="2896" y="7"/>
                </a:lnTo>
                <a:lnTo>
                  <a:pt x="2900" y="11"/>
                </a:lnTo>
                <a:lnTo>
                  <a:pt x="2902" y="15"/>
                </a:lnTo>
                <a:lnTo>
                  <a:pt x="2903" y="20"/>
                </a:lnTo>
                <a:lnTo>
                  <a:pt x="2904" y="25"/>
                </a:lnTo>
                <a:lnTo>
                  <a:pt x="2903" y="30"/>
                </a:lnTo>
                <a:lnTo>
                  <a:pt x="2902" y="34"/>
                </a:lnTo>
                <a:lnTo>
                  <a:pt x="2900" y="38"/>
                </a:lnTo>
                <a:lnTo>
                  <a:pt x="2896" y="42"/>
                </a:lnTo>
                <a:lnTo>
                  <a:pt x="2892" y="45"/>
                </a:lnTo>
                <a:lnTo>
                  <a:pt x="2887" y="48"/>
                </a:lnTo>
                <a:lnTo>
                  <a:pt x="2883" y="49"/>
                </a:lnTo>
                <a:lnTo>
                  <a:pt x="2877" y="50"/>
                </a:lnTo>
                <a:close/>
                <a:moveTo>
                  <a:pt x="2853" y="72"/>
                </a:moveTo>
                <a:lnTo>
                  <a:pt x="2902" y="72"/>
                </a:lnTo>
                <a:lnTo>
                  <a:pt x="2902" y="249"/>
                </a:lnTo>
                <a:lnTo>
                  <a:pt x="2853" y="249"/>
                </a:lnTo>
                <a:lnTo>
                  <a:pt x="2853" y="72"/>
                </a:lnTo>
                <a:close/>
                <a:moveTo>
                  <a:pt x="3023" y="253"/>
                </a:moveTo>
                <a:lnTo>
                  <a:pt x="3010" y="252"/>
                </a:lnTo>
                <a:lnTo>
                  <a:pt x="3003" y="251"/>
                </a:lnTo>
                <a:lnTo>
                  <a:pt x="2998" y="250"/>
                </a:lnTo>
                <a:lnTo>
                  <a:pt x="2986" y="246"/>
                </a:lnTo>
                <a:lnTo>
                  <a:pt x="2980" y="244"/>
                </a:lnTo>
                <a:lnTo>
                  <a:pt x="2975" y="241"/>
                </a:lnTo>
                <a:lnTo>
                  <a:pt x="2966" y="235"/>
                </a:lnTo>
                <a:lnTo>
                  <a:pt x="2962" y="231"/>
                </a:lnTo>
                <a:lnTo>
                  <a:pt x="2958" y="227"/>
                </a:lnTo>
                <a:lnTo>
                  <a:pt x="2951" y="219"/>
                </a:lnTo>
                <a:lnTo>
                  <a:pt x="2948" y="214"/>
                </a:lnTo>
                <a:lnTo>
                  <a:pt x="2945" y="209"/>
                </a:lnTo>
                <a:lnTo>
                  <a:pt x="2940" y="198"/>
                </a:lnTo>
                <a:lnTo>
                  <a:pt x="2939" y="193"/>
                </a:lnTo>
                <a:lnTo>
                  <a:pt x="2937" y="187"/>
                </a:lnTo>
                <a:lnTo>
                  <a:pt x="2936" y="181"/>
                </a:lnTo>
                <a:lnTo>
                  <a:pt x="2935" y="175"/>
                </a:lnTo>
                <a:lnTo>
                  <a:pt x="2935" y="168"/>
                </a:lnTo>
                <a:lnTo>
                  <a:pt x="2935" y="161"/>
                </a:lnTo>
                <a:lnTo>
                  <a:pt x="2935" y="155"/>
                </a:lnTo>
                <a:lnTo>
                  <a:pt x="2935" y="148"/>
                </a:lnTo>
                <a:lnTo>
                  <a:pt x="2936" y="142"/>
                </a:lnTo>
                <a:lnTo>
                  <a:pt x="2937" y="136"/>
                </a:lnTo>
                <a:lnTo>
                  <a:pt x="2940" y="124"/>
                </a:lnTo>
                <a:lnTo>
                  <a:pt x="2943" y="119"/>
                </a:lnTo>
                <a:lnTo>
                  <a:pt x="2945" y="114"/>
                </a:lnTo>
                <a:lnTo>
                  <a:pt x="2951" y="104"/>
                </a:lnTo>
                <a:lnTo>
                  <a:pt x="2954" y="99"/>
                </a:lnTo>
                <a:lnTo>
                  <a:pt x="2958" y="95"/>
                </a:lnTo>
                <a:lnTo>
                  <a:pt x="2962" y="91"/>
                </a:lnTo>
                <a:lnTo>
                  <a:pt x="2966" y="88"/>
                </a:lnTo>
                <a:lnTo>
                  <a:pt x="2970" y="85"/>
                </a:lnTo>
                <a:lnTo>
                  <a:pt x="2975" y="82"/>
                </a:lnTo>
                <a:lnTo>
                  <a:pt x="2980" y="79"/>
                </a:lnTo>
                <a:lnTo>
                  <a:pt x="2986" y="77"/>
                </a:lnTo>
                <a:lnTo>
                  <a:pt x="2992" y="75"/>
                </a:lnTo>
                <a:lnTo>
                  <a:pt x="2998" y="73"/>
                </a:lnTo>
                <a:lnTo>
                  <a:pt x="3003" y="72"/>
                </a:lnTo>
                <a:lnTo>
                  <a:pt x="3010" y="71"/>
                </a:lnTo>
                <a:lnTo>
                  <a:pt x="3023" y="70"/>
                </a:lnTo>
                <a:lnTo>
                  <a:pt x="3035" y="71"/>
                </a:lnTo>
                <a:lnTo>
                  <a:pt x="3042" y="72"/>
                </a:lnTo>
                <a:lnTo>
                  <a:pt x="3047" y="73"/>
                </a:lnTo>
                <a:lnTo>
                  <a:pt x="3059" y="77"/>
                </a:lnTo>
                <a:lnTo>
                  <a:pt x="3064" y="79"/>
                </a:lnTo>
                <a:lnTo>
                  <a:pt x="3069" y="82"/>
                </a:lnTo>
                <a:lnTo>
                  <a:pt x="3078" y="88"/>
                </a:lnTo>
                <a:lnTo>
                  <a:pt x="3082" y="91"/>
                </a:lnTo>
                <a:lnTo>
                  <a:pt x="3086" y="95"/>
                </a:lnTo>
                <a:lnTo>
                  <a:pt x="3093" y="104"/>
                </a:lnTo>
                <a:lnTo>
                  <a:pt x="3096" y="109"/>
                </a:lnTo>
                <a:lnTo>
                  <a:pt x="3099" y="114"/>
                </a:lnTo>
                <a:lnTo>
                  <a:pt x="3104" y="124"/>
                </a:lnTo>
                <a:lnTo>
                  <a:pt x="3105" y="130"/>
                </a:lnTo>
                <a:lnTo>
                  <a:pt x="3107" y="136"/>
                </a:lnTo>
                <a:lnTo>
                  <a:pt x="3108" y="142"/>
                </a:lnTo>
                <a:lnTo>
                  <a:pt x="3109" y="148"/>
                </a:lnTo>
                <a:lnTo>
                  <a:pt x="3109" y="155"/>
                </a:lnTo>
                <a:lnTo>
                  <a:pt x="3109" y="161"/>
                </a:lnTo>
                <a:lnTo>
                  <a:pt x="3109" y="168"/>
                </a:lnTo>
                <a:lnTo>
                  <a:pt x="3109" y="175"/>
                </a:lnTo>
                <a:lnTo>
                  <a:pt x="3108" y="181"/>
                </a:lnTo>
                <a:lnTo>
                  <a:pt x="3107" y="187"/>
                </a:lnTo>
                <a:lnTo>
                  <a:pt x="3104" y="198"/>
                </a:lnTo>
                <a:lnTo>
                  <a:pt x="3101" y="204"/>
                </a:lnTo>
                <a:lnTo>
                  <a:pt x="3099" y="209"/>
                </a:lnTo>
                <a:lnTo>
                  <a:pt x="3093" y="219"/>
                </a:lnTo>
                <a:lnTo>
                  <a:pt x="3090" y="223"/>
                </a:lnTo>
                <a:lnTo>
                  <a:pt x="3086" y="227"/>
                </a:lnTo>
                <a:lnTo>
                  <a:pt x="3082" y="231"/>
                </a:lnTo>
                <a:lnTo>
                  <a:pt x="3078" y="235"/>
                </a:lnTo>
                <a:lnTo>
                  <a:pt x="3074" y="238"/>
                </a:lnTo>
                <a:lnTo>
                  <a:pt x="3069" y="241"/>
                </a:lnTo>
                <a:lnTo>
                  <a:pt x="3064" y="244"/>
                </a:lnTo>
                <a:lnTo>
                  <a:pt x="3059" y="246"/>
                </a:lnTo>
                <a:lnTo>
                  <a:pt x="3053" y="248"/>
                </a:lnTo>
                <a:lnTo>
                  <a:pt x="3047" y="250"/>
                </a:lnTo>
                <a:lnTo>
                  <a:pt x="3042" y="251"/>
                </a:lnTo>
                <a:lnTo>
                  <a:pt x="3035" y="252"/>
                </a:lnTo>
                <a:lnTo>
                  <a:pt x="3023" y="253"/>
                </a:lnTo>
                <a:close/>
                <a:moveTo>
                  <a:pt x="3023" y="215"/>
                </a:moveTo>
                <a:lnTo>
                  <a:pt x="3027" y="214"/>
                </a:lnTo>
                <a:lnTo>
                  <a:pt x="3031" y="214"/>
                </a:lnTo>
                <a:lnTo>
                  <a:pt x="3035" y="212"/>
                </a:lnTo>
                <a:lnTo>
                  <a:pt x="3039" y="211"/>
                </a:lnTo>
                <a:lnTo>
                  <a:pt x="3042" y="209"/>
                </a:lnTo>
                <a:lnTo>
                  <a:pt x="3045" y="206"/>
                </a:lnTo>
                <a:lnTo>
                  <a:pt x="3048" y="203"/>
                </a:lnTo>
                <a:lnTo>
                  <a:pt x="3050" y="199"/>
                </a:lnTo>
                <a:lnTo>
                  <a:pt x="3052" y="195"/>
                </a:lnTo>
                <a:lnTo>
                  <a:pt x="3054" y="191"/>
                </a:lnTo>
                <a:lnTo>
                  <a:pt x="3056" y="187"/>
                </a:lnTo>
                <a:lnTo>
                  <a:pt x="3057" y="182"/>
                </a:lnTo>
                <a:lnTo>
                  <a:pt x="3059" y="172"/>
                </a:lnTo>
                <a:lnTo>
                  <a:pt x="3060" y="167"/>
                </a:lnTo>
                <a:lnTo>
                  <a:pt x="3060" y="161"/>
                </a:lnTo>
                <a:lnTo>
                  <a:pt x="3059" y="150"/>
                </a:lnTo>
                <a:lnTo>
                  <a:pt x="3057" y="140"/>
                </a:lnTo>
                <a:lnTo>
                  <a:pt x="3056" y="135"/>
                </a:lnTo>
                <a:lnTo>
                  <a:pt x="3054" y="131"/>
                </a:lnTo>
                <a:lnTo>
                  <a:pt x="3050" y="123"/>
                </a:lnTo>
                <a:lnTo>
                  <a:pt x="3048" y="119"/>
                </a:lnTo>
                <a:lnTo>
                  <a:pt x="3045" y="116"/>
                </a:lnTo>
                <a:lnTo>
                  <a:pt x="3042" y="113"/>
                </a:lnTo>
                <a:lnTo>
                  <a:pt x="3039" y="111"/>
                </a:lnTo>
                <a:lnTo>
                  <a:pt x="3035" y="110"/>
                </a:lnTo>
                <a:lnTo>
                  <a:pt x="3031" y="108"/>
                </a:lnTo>
                <a:lnTo>
                  <a:pt x="3027" y="108"/>
                </a:lnTo>
                <a:lnTo>
                  <a:pt x="3023" y="107"/>
                </a:lnTo>
                <a:lnTo>
                  <a:pt x="3018" y="108"/>
                </a:lnTo>
                <a:lnTo>
                  <a:pt x="3014" y="108"/>
                </a:lnTo>
                <a:lnTo>
                  <a:pt x="3010" y="110"/>
                </a:lnTo>
                <a:lnTo>
                  <a:pt x="3006" y="111"/>
                </a:lnTo>
                <a:lnTo>
                  <a:pt x="3003" y="113"/>
                </a:lnTo>
                <a:lnTo>
                  <a:pt x="3000" y="116"/>
                </a:lnTo>
                <a:lnTo>
                  <a:pt x="2997" y="119"/>
                </a:lnTo>
                <a:lnTo>
                  <a:pt x="2995" y="123"/>
                </a:lnTo>
                <a:lnTo>
                  <a:pt x="2991" y="131"/>
                </a:lnTo>
                <a:lnTo>
                  <a:pt x="2989" y="135"/>
                </a:lnTo>
                <a:lnTo>
                  <a:pt x="2988" y="140"/>
                </a:lnTo>
                <a:lnTo>
                  <a:pt x="2987" y="145"/>
                </a:lnTo>
                <a:lnTo>
                  <a:pt x="2986" y="150"/>
                </a:lnTo>
                <a:lnTo>
                  <a:pt x="2986" y="155"/>
                </a:lnTo>
                <a:lnTo>
                  <a:pt x="2985" y="161"/>
                </a:lnTo>
                <a:lnTo>
                  <a:pt x="2986" y="172"/>
                </a:lnTo>
                <a:lnTo>
                  <a:pt x="2988" y="182"/>
                </a:lnTo>
                <a:lnTo>
                  <a:pt x="2989" y="187"/>
                </a:lnTo>
                <a:lnTo>
                  <a:pt x="2991" y="191"/>
                </a:lnTo>
                <a:lnTo>
                  <a:pt x="2993" y="195"/>
                </a:lnTo>
                <a:lnTo>
                  <a:pt x="2995" y="199"/>
                </a:lnTo>
                <a:lnTo>
                  <a:pt x="2997" y="203"/>
                </a:lnTo>
                <a:lnTo>
                  <a:pt x="3000" y="206"/>
                </a:lnTo>
                <a:lnTo>
                  <a:pt x="3003" y="209"/>
                </a:lnTo>
                <a:lnTo>
                  <a:pt x="3006" y="211"/>
                </a:lnTo>
                <a:lnTo>
                  <a:pt x="3010" y="212"/>
                </a:lnTo>
                <a:lnTo>
                  <a:pt x="3014" y="214"/>
                </a:lnTo>
                <a:lnTo>
                  <a:pt x="3018" y="214"/>
                </a:lnTo>
                <a:lnTo>
                  <a:pt x="3023" y="215"/>
                </a:lnTo>
                <a:close/>
                <a:moveTo>
                  <a:pt x="3142" y="315"/>
                </a:moveTo>
                <a:lnTo>
                  <a:pt x="3142" y="72"/>
                </a:lnTo>
                <a:lnTo>
                  <a:pt x="3191" y="72"/>
                </a:lnTo>
                <a:lnTo>
                  <a:pt x="3191" y="102"/>
                </a:lnTo>
                <a:lnTo>
                  <a:pt x="3197" y="95"/>
                </a:lnTo>
                <a:lnTo>
                  <a:pt x="3202" y="87"/>
                </a:lnTo>
                <a:lnTo>
                  <a:pt x="3206" y="84"/>
                </a:lnTo>
                <a:lnTo>
                  <a:pt x="3209" y="81"/>
                </a:lnTo>
                <a:lnTo>
                  <a:pt x="3214" y="78"/>
                </a:lnTo>
                <a:lnTo>
                  <a:pt x="3218" y="75"/>
                </a:lnTo>
                <a:lnTo>
                  <a:pt x="3224" y="73"/>
                </a:lnTo>
                <a:lnTo>
                  <a:pt x="3227" y="72"/>
                </a:lnTo>
                <a:lnTo>
                  <a:pt x="3230" y="71"/>
                </a:lnTo>
                <a:lnTo>
                  <a:pt x="3236" y="70"/>
                </a:lnTo>
                <a:lnTo>
                  <a:pt x="3243" y="70"/>
                </a:lnTo>
                <a:lnTo>
                  <a:pt x="3253" y="71"/>
                </a:lnTo>
                <a:lnTo>
                  <a:pt x="3257" y="71"/>
                </a:lnTo>
                <a:lnTo>
                  <a:pt x="3262" y="73"/>
                </a:lnTo>
                <a:lnTo>
                  <a:pt x="3266" y="74"/>
                </a:lnTo>
                <a:lnTo>
                  <a:pt x="3270" y="76"/>
                </a:lnTo>
                <a:lnTo>
                  <a:pt x="3279" y="80"/>
                </a:lnTo>
                <a:lnTo>
                  <a:pt x="3283" y="83"/>
                </a:lnTo>
                <a:lnTo>
                  <a:pt x="3286" y="86"/>
                </a:lnTo>
                <a:lnTo>
                  <a:pt x="3290" y="89"/>
                </a:lnTo>
                <a:lnTo>
                  <a:pt x="3293" y="93"/>
                </a:lnTo>
                <a:lnTo>
                  <a:pt x="3297" y="97"/>
                </a:lnTo>
                <a:lnTo>
                  <a:pt x="3299" y="101"/>
                </a:lnTo>
                <a:lnTo>
                  <a:pt x="3302" y="106"/>
                </a:lnTo>
                <a:lnTo>
                  <a:pt x="3305" y="110"/>
                </a:lnTo>
                <a:lnTo>
                  <a:pt x="3307" y="116"/>
                </a:lnTo>
                <a:lnTo>
                  <a:pt x="3309" y="121"/>
                </a:lnTo>
                <a:lnTo>
                  <a:pt x="3311" y="127"/>
                </a:lnTo>
                <a:lnTo>
                  <a:pt x="3312" y="133"/>
                </a:lnTo>
                <a:lnTo>
                  <a:pt x="3313" y="140"/>
                </a:lnTo>
                <a:lnTo>
                  <a:pt x="3314" y="146"/>
                </a:lnTo>
                <a:lnTo>
                  <a:pt x="3314" y="154"/>
                </a:lnTo>
                <a:lnTo>
                  <a:pt x="3315" y="161"/>
                </a:lnTo>
                <a:lnTo>
                  <a:pt x="3314" y="175"/>
                </a:lnTo>
                <a:lnTo>
                  <a:pt x="3312" y="188"/>
                </a:lnTo>
                <a:lnTo>
                  <a:pt x="3311" y="194"/>
                </a:lnTo>
                <a:lnTo>
                  <a:pt x="3309" y="200"/>
                </a:lnTo>
                <a:lnTo>
                  <a:pt x="3307" y="206"/>
                </a:lnTo>
                <a:lnTo>
                  <a:pt x="3305" y="211"/>
                </a:lnTo>
                <a:lnTo>
                  <a:pt x="3303" y="216"/>
                </a:lnTo>
                <a:lnTo>
                  <a:pt x="3300" y="220"/>
                </a:lnTo>
                <a:lnTo>
                  <a:pt x="3297" y="225"/>
                </a:lnTo>
                <a:lnTo>
                  <a:pt x="3294" y="229"/>
                </a:lnTo>
                <a:lnTo>
                  <a:pt x="3287" y="236"/>
                </a:lnTo>
                <a:lnTo>
                  <a:pt x="3283" y="239"/>
                </a:lnTo>
                <a:lnTo>
                  <a:pt x="3279" y="242"/>
                </a:lnTo>
                <a:lnTo>
                  <a:pt x="3271" y="246"/>
                </a:lnTo>
                <a:lnTo>
                  <a:pt x="3267" y="248"/>
                </a:lnTo>
                <a:lnTo>
                  <a:pt x="3262" y="249"/>
                </a:lnTo>
                <a:lnTo>
                  <a:pt x="3253" y="251"/>
                </a:lnTo>
                <a:lnTo>
                  <a:pt x="3243" y="252"/>
                </a:lnTo>
                <a:lnTo>
                  <a:pt x="3236" y="252"/>
                </a:lnTo>
                <a:lnTo>
                  <a:pt x="3230" y="251"/>
                </a:lnTo>
                <a:lnTo>
                  <a:pt x="3224" y="249"/>
                </a:lnTo>
                <a:lnTo>
                  <a:pt x="3219" y="247"/>
                </a:lnTo>
                <a:lnTo>
                  <a:pt x="3214" y="245"/>
                </a:lnTo>
                <a:lnTo>
                  <a:pt x="3210" y="242"/>
                </a:lnTo>
                <a:lnTo>
                  <a:pt x="3208" y="240"/>
                </a:lnTo>
                <a:lnTo>
                  <a:pt x="3206" y="239"/>
                </a:lnTo>
                <a:lnTo>
                  <a:pt x="3203" y="235"/>
                </a:lnTo>
                <a:lnTo>
                  <a:pt x="3200" y="232"/>
                </a:lnTo>
                <a:lnTo>
                  <a:pt x="3197" y="228"/>
                </a:lnTo>
                <a:lnTo>
                  <a:pt x="3193" y="221"/>
                </a:lnTo>
                <a:lnTo>
                  <a:pt x="3191" y="315"/>
                </a:lnTo>
                <a:lnTo>
                  <a:pt x="3142" y="315"/>
                </a:lnTo>
                <a:close/>
                <a:moveTo>
                  <a:pt x="3190" y="161"/>
                </a:moveTo>
                <a:lnTo>
                  <a:pt x="3191" y="172"/>
                </a:lnTo>
                <a:lnTo>
                  <a:pt x="3193" y="182"/>
                </a:lnTo>
                <a:lnTo>
                  <a:pt x="3194" y="187"/>
                </a:lnTo>
                <a:lnTo>
                  <a:pt x="3196" y="191"/>
                </a:lnTo>
                <a:lnTo>
                  <a:pt x="3198" y="195"/>
                </a:lnTo>
                <a:lnTo>
                  <a:pt x="3200" y="199"/>
                </a:lnTo>
                <a:lnTo>
                  <a:pt x="3205" y="205"/>
                </a:lnTo>
                <a:lnTo>
                  <a:pt x="3208" y="207"/>
                </a:lnTo>
                <a:lnTo>
                  <a:pt x="3212" y="209"/>
                </a:lnTo>
                <a:lnTo>
                  <a:pt x="3215" y="211"/>
                </a:lnTo>
                <a:lnTo>
                  <a:pt x="3219" y="212"/>
                </a:lnTo>
                <a:lnTo>
                  <a:pt x="3223" y="213"/>
                </a:lnTo>
                <a:lnTo>
                  <a:pt x="3227" y="213"/>
                </a:lnTo>
                <a:lnTo>
                  <a:pt x="3232" y="213"/>
                </a:lnTo>
                <a:lnTo>
                  <a:pt x="3236" y="212"/>
                </a:lnTo>
                <a:lnTo>
                  <a:pt x="3240" y="211"/>
                </a:lnTo>
                <a:lnTo>
                  <a:pt x="3243" y="209"/>
                </a:lnTo>
                <a:lnTo>
                  <a:pt x="3247" y="207"/>
                </a:lnTo>
                <a:lnTo>
                  <a:pt x="3250" y="205"/>
                </a:lnTo>
                <a:lnTo>
                  <a:pt x="3253" y="202"/>
                </a:lnTo>
                <a:lnTo>
                  <a:pt x="3255" y="198"/>
                </a:lnTo>
                <a:lnTo>
                  <a:pt x="3259" y="191"/>
                </a:lnTo>
                <a:lnTo>
                  <a:pt x="3261" y="186"/>
                </a:lnTo>
                <a:lnTo>
                  <a:pt x="3262" y="182"/>
                </a:lnTo>
                <a:lnTo>
                  <a:pt x="3263" y="177"/>
                </a:lnTo>
                <a:lnTo>
                  <a:pt x="3264" y="172"/>
                </a:lnTo>
                <a:lnTo>
                  <a:pt x="3264" y="166"/>
                </a:lnTo>
                <a:lnTo>
                  <a:pt x="3265" y="161"/>
                </a:lnTo>
                <a:lnTo>
                  <a:pt x="3264" y="150"/>
                </a:lnTo>
                <a:lnTo>
                  <a:pt x="3262" y="140"/>
                </a:lnTo>
                <a:lnTo>
                  <a:pt x="3261" y="135"/>
                </a:lnTo>
                <a:lnTo>
                  <a:pt x="3259" y="131"/>
                </a:lnTo>
                <a:lnTo>
                  <a:pt x="3257" y="127"/>
                </a:lnTo>
                <a:lnTo>
                  <a:pt x="3255" y="123"/>
                </a:lnTo>
                <a:lnTo>
                  <a:pt x="3253" y="120"/>
                </a:lnTo>
                <a:lnTo>
                  <a:pt x="3250" y="117"/>
                </a:lnTo>
                <a:lnTo>
                  <a:pt x="3247" y="115"/>
                </a:lnTo>
                <a:lnTo>
                  <a:pt x="3243" y="113"/>
                </a:lnTo>
                <a:lnTo>
                  <a:pt x="3240" y="111"/>
                </a:lnTo>
                <a:lnTo>
                  <a:pt x="3236" y="110"/>
                </a:lnTo>
                <a:lnTo>
                  <a:pt x="3232" y="109"/>
                </a:lnTo>
                <a:lnTo>
                  <a:pt x="3227" y="109"/>
                </a:lnTo>
                <a:lnTo>
                  <a:pt x="3219" y="110"/>
                </a:lnTo>
                <a:lnTo>
                  <a:pt x="3215" y="111"/>
                </a:lnTo>
                <a:lnTo>
                  <a:pt x="3212" y="113"/>
                </a:lnTo>
                <a:lnTo>
                  <a:pt x="3208" y="115"/>
                </a:lnTo>
                <a:lnTo>
                  <a:pt x="3205" y="117"/>
                </a:lnTo>
                <a:lnTo>
                  <a:pt x="3202" y="120"/>
                </a:lnTo>
                <a:lnTo>
                  <a:pt x="3200" y="123"/>
                </a:lnTo>
                <a:lnTo>
                  <a:pt x="3196" y="131"/>
                </a:lnTo>
                <a:lnTo>
                  <a:pt x="3194" y="135"/>
                </a:lnTo>
                <a:lnTo>
                  <a:pt x="3193" y="139"/>
                </a:lnTo>
                <a:lnTo>
                  <a:pt x="3192" y="144"/>
                </a:lnTo>
                <a:lnTo>
                  <a:pt x="3191" y="150"/>
                </a:lnTo>
                <a:lnTo>
                  <a:pt x="3190" y="155"/>
                </a:lnTo>
                <a:lnTo>
                  <a:pt x="3190" y="161"/>
                </a:lnTo>
                <a:close/>
                <a:moveTo>
                  <a:pt x="3373" y="50"/>
                </a:moveTo>
                <a:lnTo>
                  <a:pt x="3368" y="49"/>
                </a:lnTo>
                <a:lnTo>
                  <a:pt x="3363" y="48"/>
                </a:lnTo>
                <a:lnTo>
                  <a:pt x="3358" y="45"/>
                </a:lnTo>
                <a:lnTo>
                  <a:pt x="3354" y="42"/>
                </a:lnTo>
                <a:lnTo>
                  <a:pt x="3351" y="38"/>
                </a:lnTo>
                <a:lnTo>
                  <a:pt x="3348" y="34"/>
                </a:lnTo>
                <a:lnTo>
                  <a:pt x="3347" y="30"/>
                </a:lnTo>
                <a:lnTo>
                  <a:pt x="3346" y="25"/>
                </a:lnTo>
                <a:lnTo>
                  <a:pt x="3347" y="20"/>
                </a:lnTo>
                <a:lnTo>
                  <a:pt x="3348" y="15"/>
                </a:lnTo>
                <a:lnTo>
                  <a:pt x="3351" y="11"/>
                </a:lnTo>
                <a:lnTo>
                  <a:pt x="3354" y="7"/>
                </a:lnTo>
                <a:lnTo>
                  <a:pt x="3358" y="4"/>
                </a:lnTo>
                <a:lnTo>
                  <a:pt x="3363" y="2"/>
                </a:lnTo>
                <a:lnTo>
                  <a:pt x="3368" y="0"/>
                </a:lnTo>
                <a:lnTo>
                  <a:pt x="3373" y="0"/>
                </a:lnTo>
                <a:lnTo>
                  <a:pt x="3378" y="0"/>
                </a:lnTo>
                <a:lnTo>
                  <a:pt x="3383" y="2"/>
                </a:lnTo>
                <a:lnTo>
                  <a:pt x="3387" y="4"/>
                </a:lnTo>
                <a:lnTo>
                  <a:pt x="3392" y="7"/>
                </a:lnTo>
                <a:lnTo>
                  <a:pt x="3395" y="11"/>
                </a:lnTo>
                <a:lnTo>
                  <a:pt x="3397" y="15"/>
                </a:lnTo>
                <a:lnTo>
                  <a:pt x="3399" y="20"/>
                </a:lnTo>
                <a:lnTo>
                  <a:pt x="3399" y="25"/>
                </a:lnTo>
                <a:lnTo>
                  <a:pt x="3399" y="30"/>
                </a:lnTo>
                <a:lnTo>
                  <a:pt x="3397" y="34"/>
                </a:lnTo>
                <a:lnTo>
                  <a:pt x="3395" y="38"/>
                </a:lnTo>
                <a:lnTo>
                  <a:pt x="3392" y="42"/>
                </a:lnTo>
                <a:lnTo>
                  <a:pt x="3387" y="45"/>
                </a:lnTo>
                <a:lnTo>
                  <a:pt x="3383" y="48"/>
                </a:lnTo>
                <a:lnTo>
                  <a:pt x="3378" y="49"/>
                </a:lnTo>
                <a:lnTo>
                  <a:pt x="3373" y="50"/>
                </a:lnTo>
                <a:close/>
                <a:moveTo>
                  <a:pt x="3348" y="72"/>
                </a:moveTo>
                <a:lnTo>
                  <a:pt x="3397" y="72"/>
                </a:lnTo>
                <a:lnTo>
                  <a:pt x="3397" y="249"/>
                </a:lnTo>
                <a:lnTo>
                  <a:pt x="3348" y="249"/>
                </a:lnTo>
                <a:lnTo>
                  <a:pt x="3348" y="72"/>
                </a:lnTo>
                <a:close/>
                <a:moveTo>
                  <a:pt x="3585" y="123"/>
                </a:moveTo>
                <a:lnTo>
                  <a:pt x="3540" y="126"/>
                </a:lnTo>
                <a:lnTo>
                  <a:pt x="3539" y="121"/>
                </a:lnTo>
                <a:lnTo>
                  <a:pt x="3537" y="118"/>
                </a:lnTo>
                <a:lnTo>
                  <a:pt x="3534" y="114"/>
                </a:lnTo>
                <a:lnTo>
                  <a:pt x="3531" y="111"/>
                </a:lnTo>
                <a:lnTo>
                  <a:pt x="3527" y="108"/>
                </a:lnTo>
                <a:lnTo>
                  <a:pt x="3522" y="106"/>
                </a:lnTo>
                <a:lnTo>
                  <a:pt x="3516" y="105"/>
                </a:lnTo>
                <a:lnTo>
                  <a:pt x="3510" y="105"/>
                </a:lnTo>
                <a:lnTo>
                  <a:pt x="3505" y="105"/>
                </a:lnTo>
                <a:lnTo>
                  <a:pt x="3500" y="106"/>
                </a:lnTo>
                <a:lnTo>
                  <a:pt x="3495" y="108"/>
                </a:lnTo>
                <a:lnTo>
                  <a:pt x="3491" y="110"/>
                </a:lnTo>
                <a:lnTo>
                  <a:pt x="3488" y="112"/>
                </a:lnTo>
                <a:lnTo>
                  <a:pt x="3485" y="115"/>
                </a:lnTo>
                <a:lnTo>
                  <a:pt x="3484" y="119"/>
                </a:lnTo>
                <a:lnTo>
                  <a:pt x="3483" y="122"/>
                </a:lnTo>
                <a:lnTo>
                  <a:pt x="3484" y="125"/>
                </a:lnTo>
                <a:lnTo>
                  <a:pt x="3485" y="128"/>
                </a:lnTo>
                <a:lnTo>
                  <a:pt x="3486" y="131"/>
                </a:lnTo>
                <a:lnTo>
                  <a:pt x="3488" y="133"/>
                </a:lnTo>
                <a:lnTo>
                  <a:pt x="3491" y="135"/>
                </a:lnTo>
                <a:lnTo>
                  <a:pt x="3495" y="137"/>
                </a:lnTo>
                <a:lnTo>
                  <a:pt x="3500" y="139"/>
                </a:lnTo>
                <a:lnTo>
                  <a:pt x="3506" y="140"/>
                </a:lnTo>
                <a:lnTo>
                  <a:pt x="3538" y="146"/>
                </a:lnTo>
                <a:lnTo>
                  <a:pt x="3544" y="148"/>
                </a:lnTo>
                <a:lnTo>
                  <a:pt x="3550" y="150"/>
                </a:lnTo>
                <a:lnTo>
                  <a:pt x="3555" y="151"/>
                </a:lnTo>
                <a:lnTo>
                  <a:pt x="3560" y="153"/>
                </a:lnTo>
                <a:lnTo>
                  <a:pt x="3569" y="158"/>
                </a:lnTo>
                <a:lnTo>
                  <a:pt x="3576" y="164"/>
                </a:lnTo>
                <a:lnTo>
                  <a:pt x="3579" y="167"/>
                </a:lnTo>
                <a:lnTo>
                  <a:pt x="3582" y="170"/>
                </a:lnTo>
                <a:lnTo>
                  <a:pt x="3584" y="174"/>
                </a:lnTo>
                <a:lnTo>
                  <a:pt x="3586" y="177"/>
                </a:lnTo>
                <a:lnTo>
                  <a:pt x="3588" y="185"/>
                </a:lnTo>
                <a:lnTo>
                  <a:pt x="3589" y="190"/>
                </a:lnTo>
                <a:lnTo>
                  <a:pt x="3589" y="194"/>
                </a:lnTo>
                <a:lnTo>
                  <a:pt x="3589" y="199"/>
                </a:lnTo>
                <a:lnTo>
                  <a:pt x="3588" y="203"/>
                </a:lnTo>
                <a:lnTo>
                  <a:pt x="3587" y="207"/>
                </a:lnTo>
                <a:lnTo>
                  <a:pt x="3586" y="211"/>
                </a:lnTo>
                <a:lnTo>
                  <a:pt x="3585" y="214"/>
                </a:lnTo>
                <a:lnTo>
                  <a:pt x="3583" y="218"/>
                </a:lnTo>
                <a:lnTo>
                  <a:pt x="3581" y="221"/>
                </a:lnTo>
                <a:lnTo>
                  <a:pt x="3579" y="225"/>
                </a:lnTo>
                <a:lnTo>
                  <a:pt x="3573" y="231"/>
                </a:lnTo>
                <a:lnTo>
                  <a:pt x="3567" y="236"/>
                </a:lnTo>
                <a:lnTo>
                  <a:pt x="3559" y="241"/>
                </a:lnTo>
                <a:lnTo>
                  <a:pt x="3551" y="245"/>
                </a:lnTo>
                <a:lnTo>
                  <a:pt x="3542" y="248"/>
                </a:lnTo>
                <a:lnTo>
                  <a:pt x="3532" y="251"/>
                </a:lnTo>
                <a:lnTo>
                  <a:pt x="3521" y="252"/>
                </a:lnTo>
                <a:lnTo>
                  <a:pt x="3510" y="253"/>
                </a:lnTo>
                <a:lnTo>
                  <a:pt x="3502" y="252"/>
                </a:lnTo>
                <a:lnTo>
                  <a:pt x="3494" y="252"/>
                </a:lnTo>
                <a:lnTo>
                  <a:pt x="3486" y="250"/>
                </a:lnTo>
                <a:lnTo>
                  <a:pt x="3479" y="249"/>
                </a:lnTo>
                <a:lnTo>
                  <a:pt x="3472" y="247"/>
                </a:lnTo>
                <a:lnTo>
                  <a:pt x="3466" y="244"/>
                </a:lnTo>
                <a:lnTo>
                  <a:pt x="3460" y="241"/>
                </a:lnTo>
                <a:lnTo>
                  <a:pt x="3454" y="238"/>
                </a:lnTo>
                <a:lnTo>
                  <a:pt x="3449" y="234"/>
                </a:lnTo>
                <a:lnTo>
                  <a:pt x="3445" y="230"/>
                </a:lnTo>
                <a:lnTo>
                  <a:pt x="3441" y="225"/>
                </a:lnTo>
                <a:lnTo>
                  <a:pt x="3437" y="221"/>
                </a:lnTo>
                <a:lnTo>
                  <a:pt x="3434" y="215"/>
                </a:lnTo>
                <a:lnTo>
                  <a:pt x="3432" y="210"/>
                </a:lnTo>
                <a:lnTo>
                  <a:pt x="3430" y="204"/>
                </a:lnTo>
                <a:lnTo>
                  <a:pt x="3429" y="198"/>
                </a:lnTo>
                <a:lnTo>
                  <a:pt x="3478" y="195"/>
                </a:lnTo>
                <a:lnTo>
                  <a:pt x="3480" y="200"/>
                </a:lnTo>
                <a:lnTo>
                  <a:pt x="3482" y="205"/>
                </a:lnTo>
                <a:lnTo>
                  <a:pt x="3485" y="209"/>
                </a:lnTo>
                <a:lnTo>
                  <a:pt x="3489" y="212"/>
                </a:lnTo>
                <a:lnTo>
                  <a:pt x="3493" y="214"/>
                </a:lnTo>
                <a:lnTo>
                  <a:pt x="3498" y="216"/>
                </a:lnTo>
                <a:lnTo>
                  <a:pt x="3504" y="217"/>
                </a:lnTo>
                <a:lnTo>
                  <a:pt x="3510" y="217"/>
                </a:lnTo>
                <a:lnTo>
                  <a:pt x="3516" y="217"/>
                </a:lnTo>
                <a:lnTo>
                  <a:pt x="3522" y="216"/>
                </a:lnTo>
                <a:lnTo>
                  <a:pt x="3527" y="214"/>
                </a:lnTo>
                <a:lnTo>
                  <a:pt x="3529" y="213"/>
                </a:lnTo>
                <a:lnTo>
                  <a:pt x="3531" y="212"/>
                </a:lnTo>
                <a:lnTo>
                  <a:pt x="3535" y="209"/>
                </a:lnTo>
                <a:lnTo>
                  <a:pt x="3537" y="206"/>
                </a:lnTo>
                <a:lnTo>
                  <a:pt x="3538" y="205"/>
                </a:lnTo>
                <a:lnTo>
                  <a:pt x="3539" y="203"/>
                </a:lnTo>
                <a:lnTo>
                  <a:pt x="3539" y="199"/>
                </a:lnTo>
                <a:lnTo>
                  <a:pt x="3539" y="196"/>
                </a:lnTo>
                <a:lnTo>
                  <a:pt x="3538" y="193"/>
                </a:lnTo>
                <a:lnTo>
                  <a:pt x="3536" y="191"/>
                </a:lnTo>
                <a:lnTo>
                  <a:pt x="3533" y="188"/>
                </a:lnTo>
                <a:lnTo>
                  <a:pt x="3530" y="186"/>
                </a:lnTo>
                <a:lnTo>
                  <a:pt x="3526" y="184"/>
                </a:lnTo>
                <a:lnTo>
                  <a:pt x="3522" y="183"/>
                </a:lnTo>
                <a:lnTo>
                  <a:pt x="3516" y="182"/>
                </a:lnTo>
                <a:lnTo>
                  <a:pt x="3486" y="176"/>
                </a:lnTo>
                <a:lnTo>
                  <a:pt x="3480" y="174"/>
                </a:lnTo>
                <a:lnTo>
                  <a:pt x="3474" y="173"/>
                </a:lnTo>
                <a:lnTo>
                  <a:pt x="3463" y="169"/>
                </a:lnTo>
                <a:lnTo>
                  <a:pt x="3459" y="166"/>
                </a:lnTo>
                <a:lnTo>
                  <a:pt x="3455" y="164"/>
                </a:lnTo>
                <a:lnTo>
                  <a:pt x="3451" y="161"/>
                </a:lnTo>
                <a:lnTo>
                  <a:pt x="3447" y="158"/>
                </a:lnTo>
                <a:lnTo>
                  <a:pt x="3444" y="155"/>
                </a:lnTo>
                <a:lnTo>
                  <a:pt x="3442" y="151"/>
                </a:lnTo>
                <a:lnTo>
                  <a:pt x="3440" y="147"/>
                </a:lnTo>
                <a:lnTo>
                  <a:pt x="3437" y="143"/>
                </a:lnTo>
                <a:lnTo>
                  <a:pt x="3435" y="139"/>
                </a:lnTo>
                <a:lnTo>
                  <a:pt x="3434" y="135"/>
                </a:lnTo>
                <a:lnTo>
                  <a:pt x="3434" y="130"/>
                </a:lnTo>
                <a:lnTo>
                  <a:pt x="3434" y="125"/>
                </a:lnTo>
                <a:lnTo>
                  <a:pt x="3434" y="119"/>
                </a:lnTo>
                <a:lnTo>
                  <a:pt x="3435" y="113"/>
                </a:lnTo>
                <a:lnTo>
                  <a:pt x="3437" y="107"/>
                </a:lnTo>
                <a:lnTo>
                  <a:pt x="3440" y="102"/>
                </a:lnTo>
                <a:lnTo>
                  <a:pt x="3443" y="97"/>
                </a:lnTo>
                <a:lnTo>
                  <a:pt x="3446" y="93"/>
                </a:lnTo>
                <a:lnTo>
                  <a:pt x="3450" y="89"/>
                </a:lnTo>
                <a:lnTo>
                  <a:pt x="3455" y="85"/>
                </a:lnTo>
                <a:lnTo>
                  <a:pt x="3460" y="81"/>
                </a:lnTo>
                <a:lnTo>
                  <a:pt x="3466" y="78"/>
                </a:lnTo>
                <a:lnTo>
                  <a:pt x="3472" y="76"/>
                </a:lnTo>
                <a:lnTo>
                  <a:pt x="3479" y="74"/>
                </a:lnTo>
                <a:lnTo>
                  <a:pt x="3482" y="73"/>
                </a:lnTo>
                <a:lnTo>
                  <a:pt x="3486" y="72"/>
                </a:lnTo>
                <a:lnTo>
                  <a:pt x="3493" y="71"/>
                </a:lnTo>
                <a:lnTo>
                  <a:pt x="3501" y="70"/>
                </a:lnTo>
                <a:lnTo>
                  <a:pt x="3510" y="70"/>
                </a:lnTo>
                <a:lnTo>
                  <a:pt x="3518" y="70"/>
                </a:lnTo>
                <a:lnTo>
                  <a:pt x="3525" y="71"/>
                </a:lnTo>
                <a:lnTo>
                  <a:pt x="3533" y="72"/>
                </a:lnTo>
                <a:lnTo>
                  <a:pt x="3540" y="74"/>
                </a:lnTo>
                <a:lnTo>
                  <a:pt x="3546" y="76"/>
                </a:lnTo>
                <a:lnTo>
                  <a:pt x="3552" y="78"/>
                </a:lnTo>
                <a:lnTo>
                  <a:pt x="3557" y="81"/>
                </a:lnTo>
                <a:lnTo>
                  <a:pt x="3562" y="84"/>
                </a:lnTo>
                <a:lnTo>
                  <a:pt x="3567" y="88"/>
                </a:lnTo>
                <a:lnTo>
                  <a:pt x="3571" y="92"/>
                </a:lnTo>
                <a:lnTo>
                  <a:pt x="3575" y="96"/>
                </a:lnTo>
                <a:lnTo>
                  <a:pt x="3578" y="101"/>
                </a:lnTo>
                <a:lnTo>
                  <a:pt x="3580" y="106"/>
                </a:lnTo>
                <a:lnTo>
                  <a:pt x="3582" y="111"/>
                </a:lnTo>
                <a:lnTo>
                  <a:pt x="3584" y="117"/>
                </a:lnTo>
                <a:lnTo>
                  <a:pt x="3585" y="123"/>
                </a:lnTo>
                <a:close/>
                <a:moveTo>
                  <a:pt x="3714" y="72"/>
                </a:moveTo>
                <a:lnTo>
                  <a:pt x="3714" y="109"/>
                </a:lnTo>
                <a:lnTo>
                  <a:pt x="3680" y="109"/>
                </a:lnTo>
                <a:lnTo>
                  <a:pt x="3680" y="195"/>
                </a:lnTo>
                <a:lnTo>
                  <a:pt x="3681" y="199"/>
                </a:lnTo>
                <a:lnTo>
                  <a:pt x="3682" y="203"/>
                </a:lnTo>
                <a:lnTo>
                  <a:pt x="3682" y="205"/>
                </a:lnTo>
                <a:lnTo>
                  <a:pt x="3683" y="206"/>
                </a:lnTo>
                <a:lnTo>
                  <a:pt x="3685" y="208"/>
                </a:lnTo>
                <a:lnTo>
                  <a:pt x="3687" y="210"/>
                </a:lnTo>
                <a:lnTo>
                  <a:pt x="3690" y="211"/>
                </a:lnTo>
                <a:lnTo>
                  <a:pt x="3693" y="212"/>
                </a:lnTo>
                <a:lnTo>
                  <a:pt x="3697" y="212"/>
                </a:lnTo>
                <a:lnTo>
                  <a:pt x="3704" y="211"/>
                </a:lnTo>
                <a:lnTo>
                  <a:pt x="3709" y="210"/>
                </a:lnTo>
                <a:lnTo>
                  <a:pt x="3717" y="247"/>
                </a:lnTo>
                <a:lnTo>
                  <a:pt x="3707" y="250"/>
                </a:lnTo>
                <a:lnTo>
                  <a:pt x="3699" y="251"/>
                </a:lnTo>
                <a:lnTo>
                  <a:pt x="3690" y="252"/>
                </a:lnTo>
                <a:lnTo>
                  <a:pt x="3684" y="252"/>
                </a:lnTo>
                <a:lnTo>
                  <a:pt x="3678" y="251"/>
                </a:lnTo>
                <a:lnTo>
                  <a:pt x="3672" y="250"/>
                </a:lnTo>
                <a:lnTo>
                  <a:pt x="3666" y="249"/>
                </a:lnTo>
                <a:lnTo>
                  <a:pt x="3661" y="248"/>
                </a:lnTo>
                <a:lnTo>
                  <a:pt x="3656" y="245"/>
                </a:lnTo>
                <a:lnTo>
                  <a:pt x="3652" y="243"/>
                </a:lnTo>
                <a:lnTo>
                  <a:pt x="3647" y="240"/>
                </a:lnTo>
                <a:lnTo>
                  <a:pt x="3644" y="237"/>
                </a:lnTo>
                <a:lnTo>
                  <a:pt x="3640" y="233"/>
                </a:lnTo>
                <a:lnTo>
                  <a:pt x="3638" y="229"/>
                </a:lnTo>
                <a:lnTo>
                  <a:pt x="3635" y="224"/>
                </a:lnTo>
                <a:lnTo>
                  <a:pt x="3634" y="219"/>
                </a:lnTo>
                <a:lnTo>
                  <a:pt x="3632" y="213"/>
                </a:lnTo>
                <a:lnTo>
                  <a:pt x="3632" y="208"/>
                </a:lnTo>
                <a:lnTo>
                  <a:pt x="3631" y="201"/>
                </a:lnTo>
                <a:lnTo>
                  <a:pt x="3631" y="109"/>
                </a:lnTo>
                <a:lnTo>
                  <a:pt x="3607" y="109"/>
                </a:lnTo>
                <a:lnTo>
                  <a:pt x="3607" y="72"/>
                </a:lnTo>
                <a:lnTo>
                  <a:pt x="3631" y="72"/>
                </a:lnTo>
                <a:lnTo>
                  <a:pt x="3631" y="30"/>
                </a:lnTo>
                <a:lnTo>
                  <a:pt x="3680" y="30"/>
                </a:lnTo>
                <a:lnTo>
                  <a:pt x="3680" y="72"/>
                </a:lnTo>
                <a:lnTo>
                  <a:pt x="3714" y="72"/>
                </a:lnTo>
                <a:close/>
                <a:moveTo>
                  <a:pt x="3821" y="253"/>
                </a:moveTo>
                <a:lnTo>
                  <a:pt x="3808" y="252"/>
                </a:lnTo>
                <a:lnTo>
                  <a:pt x="3801" y="251"/>
                </a:lnTo>
                <a:lnTo>
                  <a:pt x="3796" y="250"/>
                </a:lnTo>
                <a:lnTo>
                  <a:pt x="3784" y="246"/>
                </a:lnTo>
                <a:lnTo>
                  <a:pt x="3779" y="244"/>
                </a:lnTo>
                <a:lnTo>
                  <a:pt x="3774" y="241"/>
                </a:lnTo>
                <a:lnTo>
                  <a:pt x="3765" y="235"/>
                </a:lnTo>
                <a:lnTo>
                  <a:pt x="3761" y="231"/>
                </a:lnTo>
                <a:lnTo>
                  <a:pt x="3757" y="227"/>
                </a:lnTo>
                <a:lnTo>
                  <a:pt x="3750" y="219"/>
                </a:lnTo>
                <a:lnTo>
                  <a:pt x="3747" y="214"/>
                </a:lnTo>
                <a:lnTo>
                  <a:pt x="3744" y="209"/>
                </a:lnTo>
                <a:lnTo>
                  <a:pt x="3740" y="198"/>
                </a:lnTo>
                <a:lnTo>
                  <a:pt x="3738" y="193"/>
                </a:lnTo>
                <a:lnTo>
                  <a:pt x="3736" y="187"/>
                </a:lnTo>
                <a:lnTo>
                  <a:pt x="3735" y="181"/>
                </a:lnTo>
                <a:lnTo>
                  <a:pt x="3734" y="175"/>
                </a:lnTo>
                <a:lnTo>
                  <a:pt x="3734" y="168"/>
                </a:lnTo>
                <a:lnTo>
                  <a:pt x="3734" y="161"/>
                </a:lnTo>
                <a:lnTo>
                  <a:pt x="3734" y="155"/>
                </a:lnTo>
                <a:lnTo>
                  <a:pt x="3734" y="148"/>
                </a:lnTo>
                <a:lnTo>
                  <a:pt x="3735" y="142"/>
                </a:lnTo>
                <a:lnTo>
                  <a:pt x="3736" y="136"/>
                </a:lnTo>
                <a:lnTo>
                  <a:pt x="3740" y="124"/>
                </a:lnTo>
                <a:lnTo>
                  <a:pt x="3742" y="119"/>
                </a:lnTo>
                <a:lnTo>
                  <a:pt x="3744" y="114"/>
                </a:lnTo>
                <a:lnTo>
                  <a:pt x="3750" y="104"/>
                </a:lnTo>
                <a:lnTo>
                  <a:pt x="3753" y="99"/>
                </a:lnTo>
                <a:lnTo>
                  <a:pt x="3757" y="95"/>
                </a:lnTo>
                <a:lnTo>
                  <a:pt x="3761" y="91"/>
                </a:lnTo>
                <a:lnTo>
                  <a:pt x="3765" y="88"/>
                </a:lnTo>
                <a:lnTo>
                  <a:pt x="3770" y="85"/>
                </a:lnTo>
                <a:lnTo>
                  <a:pt x="3774" y="82"/>
                </a:lnTo>
                <a:lnTo>
                  <a:pt x="3779" y="79"/>
                </a:lnTo>
                <a:lnTo>
                  <a:pt x="3784" y="77"/>
                </a:lnTo>
                <a:lnTo>
                  <a:pt x="3790" y="75"/>
                </a:lnTo>
                <a:lnTo>
                  <a:pt x="3796" y="73"/>
                </a:lnTo>
                <a:lnTo>
                  <a:pt x="3801" y="72"/>
                </a:lnTo>
                <a:lnTo>
                  <a:pt x="3808" y="71"/>
                </a:lnTo>
                <a:lnTo>
                  <a:pt x="3821" y="70"/>
                </a:lnTo>
                <a:lnTo>
                  <a:pt x="3834" y="71"/>
                </a:lnTo>
                <a:lnTo>
                  <a:pt x="3840" y="72"/>
                </a:lnTo>
                <a:lnTo>
                  <a:pt x="3846" y="73"/>
                </a:lnTo>
                <a:lnTo>
                  <a:pt x="3857" y="77"/>
                </a:lnTo>
                <a:lnTo>
                  <a:pt x="3862" y="79"/>
                </a:lnTo>
                <a:lnTo>
                  <a:pt x="3867" y="82"/>
                </a:lnTo>
                <a:lnTo>
                  <a:pt x="3876" y="88"/>
                </a:lnTo>
                <a:lnTo>
                  <a:pt x="3880" y="91"/>
                </a:lnTo>
                <a:lnTo>
                  <a:pt x="3884" y="95"/>
                </a:lnTo>
                <a:lnTo>
                  <a:pt x="3891" y="104"/>
                </a:lnTo>
                <a:lnTo>
                  <a:pt x="3894" y="109"/>
                </a:lnTo>
                <a:lnTo>
                  <a:pt x="3897" y="114"/>
                </a:lnTo>
                <a:lnTo>
                  <a:pt x="3903" y="124"/>
                </a:lnTo>
                <a:lnTo>
                  <a:pt x="3904" y="130"/>
                </a:lnTo>
                <a:lnTo>
                  <a:pt x="3906" y="136"/>
                </a:lnTo>
                <a:lnTo>
                  <a:pt x="3907" y="142"/>
                </a:lnTo>
                <a:lnTo>
                  <a:pt x="3908" y="148"/>
                </a:lnTo>
                <a:lnTo>
                  <a:pt x="3908" y="155"/>
                </a:lnTo>
                <a:lnTo>
                  <a:pt x="3909" y="161"/>
                </a:lnTo>
                <a:lnTo>
                  <a:pt x="3908" y="168"/>
                </a:lnTo>
                <a:lnTo>
                  <a:pt x="3908" y="175"/>
                </a:lnTo>
                <a:lnTo>
                  <a:pt x="3907" y="181"/>
                </a:lnTo>
                <a:lnTo>
                  <a:pt x="3906" y="187"/>
                </a:lnTo>
                <a:lnTo>
                  <a:pt x="3903" y="198"/>
                </a:lnTo>
                <a:lnTo>
                  <a:pt x="3900" y="204"/>
                </a:lnTo>
                <a:lnTo>
                  <a:pt x="3897" y="209"/>
                </a:lnTo>
                <a:lnTo>
                  <a:pt x="3891" y="219"/>
                </a:lnTo>
                <a:lnTo>
                  <a:pt x="3888" y="223"/>
                </a:lnTo>
                <a:lnTo>
                  <a:pt x="3884" y="227"/>
                </a:lnTo>
                <a:lnTo>
                  <a:pt x="3880" y="231"/>
                </a:lnTo>
                <a:lnTo>
                  <a:pt x="3876" y="235"/>
                </a:lnTo>
                <a:lnTo>
                  <a:pt x="3872" y="238"/>
                </a:lnTo>
                <a:lnTo>
                  <a:pt x="3867" y="241"/>
                </a:lnTo>
                <a:lnTo>
                  <a:pt x="3862" y="244"/>
                </a:lnTo>
                <a:lnTo>
                  <a:pt x="3857" y="246"/>
                </a:lnTo>
                <a:lnTo>
                  <a:pt x="3851" y="248"/>
                </a:lnTo>
                <a:lnTo>
                  <a:pt x="3846" y="250"/>
                </a:lnTo>
                <a:lnTo>
                  <a:pt x="3840" y="251"/>
                </a:lnTo>
                <a:lnTo>
                  <a:pt x="3834" y="252"/>
                </a:lnTo>
                <a:lnTo>
                  <a:pt x="3821" y="253"/>
                </a:lnTo>
                <a:close/>
                <a:moveTo>
                  <a:pt x="3821" y="215"/>
                </a:moveTo>
                <a:lnTo>
                  <a:pt x="3825" y="214"/>
                </a:lnTo>
                <a:lnTo>
                  <a:pt x="3829" y="214"/>
                </a:lnTo>
                <a:lnTo>
                  <a:pt x="3833" y="212"/>
                </a:lnTo>
                <a:lnTo>
                  <a:pt x="3837" y="211"/>
                </a:lnTo>
                <a:lnTo>
                  <a:pt x="3840" y="209"/>
                </a:lnTo>
                <a:lnTo>
                  <a:pt x="3843" y="206"/>
                </a:lnTo>
                <a:lnTo>
                  <a:pt x="3846" y="203"/>
                </a:lnTo>
                <a:lnTo>
                  <a:pt x="3848" y="199"/>
                </a:lnTo>
                <a:lnTo>
                  <a:pt x="3851" y="195"/>
                </a:lnTo>
                <a:lnTo>
                  <a:pt x="3852" y="191"/>
                </a:lnTo>
                <a:lnTo>
                  <a:pt x="3854" y="187"/>
                </a:lnTo>
                <a:lnTo>
                  <a:pt x="3855" y="182"/>
                </a:lnTo>
                <a:lnTo>
                  <a:pt x="3857" y="172"/>
                </a:lnTo>
                <a:lnTo>
                  <a:pt x="3858" y="167"/>
                </a:lnTo>
                <a:lnTo>
                  <a:pt x="3858" y="161"/>
                </a:lnTo>
                <a:lnTo>
                  <a:pt x="3857" y="150"/>
                </a:lnTo>
                <a:lnTo>
                  <a:pt x="3855" y="140"/>
                </a:lnTo>
                <a:lnTo>
                  <a:pt x="3854" y="135"/>
                </a:lnTo>
                <a:lnTo>
                  <a:pt x="3852" y="131"/>
                </a:lnTo>
                <a:lnTo>
                  <a:pt x="3848" y="123"/>
                </a:lnTo>
                <a:lnTo>
                  <a:pt x="3846" y="119"/>
                </a:lnTo>
                <a:lnTo>
                  <a:pt x="3843" y="116"/>
                </a:lnTo>
                <a:lnTo>
                  <a:pt x="3840" y="113"/>
                </a:lnTo>
                <a:lnTo>
                  <a:pt x="3837" y="111"/>
                </a:lnTo>
                <a:lnTo>
                  <a:pt x="3833" y="110"/>
                </a:lnTo>
                <a:lnTo>
                  <a:pt x="3829" y="108"/>
                </a:lnTo>
                <a:lnTo>
                  <a:pt x="3825" y="108"/>
                </a:lnTo>
                <a:lnTo>
                  <a:pt x="3821" y="107"/>
                </a:lnTo>
                <a:lnTo>
                  <a:pt x="3816" y="108"/>
                </a:lnTo>
                <a:lnTo>
                  <a:pt x="3812" y="108"/>
                </a:lnTo>
                <a:lnTo>
                  <a:pt x="3808" y="110"/>
                </a:lnTo>
                <a:lnTo>
                  <a:pt x="3805" y="111"/>
                </a:lnTo>
                <a:lnTo>
                  <a:pt x="3801" y="113"/>
                </a:lnTo>
                <a:lnTo>
                  <a:pt x="3798" y="116"/>
                </a:lnTo>
                <a:lnTo>
                  <a:pt x="3795" y="119"/>
                </a:lnTo>
                <a:lnTo>
                  <a:pt x="3793" y="123"/>
                </a:lnTo>
                <a:lnTo>
                  <a:pt x="3789" y="131"/>
                </a:lnTo>
                <a:lnTo>
                  <a:pt x="3787" y="135"/>
                </a:lnTo>
                <a:lnTo>
                  <a:pt x="3786" y="140"/>
                </a:lnTo>
                <a:lnTo>
                  <a:pt x="3785" y="145"/>
                </a:lnTo>
                <a:lnTo>
                  <a:pt x="3784" y="150"/>
                </a:lnTo>
                <a:lnTo>
                  <a:pt x="3784" y="155"/>
                </a:lnTo>
                <a:lnTo>
                  <a:pt x="3783" y="161"/>
                </a:lnTo>
                <a:lnTo>
                  <a:pt x="3784" y="172"/>
                </a:lnTo>
                <a:lnTo>
                  <a:pt x="3786" y="182"/>
                </a:lnTo>
                <a:lnTo>
                  <a:pt x="3787" y="187"/>
                </a:lnTo>
                <a:lnTo>
                  <a:pt x="3789" y="191"/>
                </a:lnTo>
                <a:lnTo>
                  <a:pt x="3791" y="195"/>
                </a:lnTo>
                <a:lnTo>
                  <a:pt x="3793" y="199"/>
                </a:lnTo>
                <a:lnTo>
                  <a:pt x="3795" y="203"/>
                </a:lnTo>
                <a:lnTo>
                  <a:pt x="3798" y="206"/>
                </a:lnTo>
                <a:lnTo>
                  <a:pt x="3801" y="209"/>
                </a:lnTo>
                <a:lnTo>
                  <a:pt x="3805" y="211"/>
                </a:lnTo>
                <a:lnTo>
                  <a:pt x="3808" y="212"/>
                </a:lnTo>
                <a:lnTo>
                  <a:pt x="3812" y="214"/>
                </a:lnTo>
                <a:lnTo>
                  <a:pt x="3816" y="214"/>
                </a:lnTo>
                <a:lnTo>
                  <a:pt x="3821" y="215"/>
                </a:lnTo>
                <a:close/>
                <a:moveTo>
                  <a:pt x="1623" y="930"/>
                </a:moveTo>
                <a:lnTo>
                  <a:pt x="1569" y="930"/>
                </a:lnTo>
                <a:lnTo>
                  <a:pt x="1651" y="694"/>
                </a:lnTo>
                <a:lnTo>
                  <a:pt x="1715" y="694"/>
                </a:lnTo>
                <a:lnTo>
                  <a:pt x="1797" y="930"/>
                </a:lnTo>
                <a:lnTo>
                  <a:pt x="1743" y="930"/>
                </a:lnTo>
                <a:lnTo>
                  <a:pt x="1726" y="876"/>
                </a:lnTo>
                <a:lnTo>
                  <a:pt x="1641" y="876"/>
                </a:lnTo>
                <a:lnTo>
                  <a:pt x="1623" y="930"/>
                </a:lnTo>
                <a:close/>
                <a:moveTo>
                  <a:pt x="1653" y="837"/>
                </a:moveTo>
                <a:lnTo>
                  <a:pt x="1713" y="837"/>
                </a:lnTo>
                <a:lnTo>
                  <a:pt x="1684" y="748"/>
                </a:lnTo>
                <a:lnTo>
                  <a:pt x="1653" y="837"/>
                </a:lnTo>
                <a:close/>
                <a:moveTo>
                  <a:pt x="1874" y="933"/>
                </a:moveTo>
                <a:lnTo>
                  <a:pt x="1867" y="933"/>
                </a:lnTo>
                <a:lnTo>
                  <a:pt x="1861" y="932"/>
                </a:lnTo>
                <a:lnTo>
                  <a:pt x="1856" y="931"/>
                </a:lnTo>
                <a:lnTo>
                  <a:pt x="1850" y="930"/>
                </a:lnTo>
                <a:lnTo>
                  <a:pt x="1845" y="928"/>
                </a:lnTo>
                <a:lnTo>
                  <a:pt x="1840" y="926"/>
                </a:lnTo>
                <a:lnTo>
                  <a:pt x="1836" y="923"/>
                </a:lnTo>
                <a:lnTo>
                  <a:pt x="1832" y="920"/>
                </a:lnTo>
                <a:lnTo>
                  <a:pt x="1828" y="916"/>
                </a:lnTo>
                <a:lnTo>
                  <a:pt x="1824" y="913"/>
                </a:lnTo>
                <a:lnTo>
                  <a:pt x="1821" y="908"/>
                </a:lnTo>
                <a:lnTo>
                  <a:pt x="1820" y="906"/>
                </a:lnTo>
                <a:lnTo>
                  <a:pt x="1819" y="903"/>
                </a:lnTo>
                <a:lnTo>
                  <a:pt x="1817" y="898"/>
                </a:lnTo>
                <a:lnTo>
                  <a:pt x="1816" y="893"/>
                </a:lnTo>
                <a:lnTo>
                  <a:pt x="1815" y="887"/>
                </a:lnTo>
                <a:lnTo>
                  <a:pt x="1815" y="880"/>
                </a:lnTo>
                <a:lnTo>
                  <a:pt x="1815" y="871"/>
                </a:lnTo>
                <a:lnTo>
                  <a:pt x="1817" y="863"/>
                </a:lnTo>
                <a:lnTo>
                  <a:pt x="1818" y="859"/>
                </a:lnTo>
                <a:lnTo>
                  <a:pt x="1820" y="856"/>
                </a:lnTo>
                <a:lnTo>
                  <a:pt x="1824" y="849"/>
                </a:lnTo>
                <a:lnTo>
                  <a:pt x="1827" y="847"/>
                </a:lnTo>
                <a:lnTo>
                  <a:pt x="1829" y="844"/>
                </a:lnTo>
                <a:lnTo>
                  <a:pt x="1832" y="842"/>
                </a:lnTo>
                <a:lnTo>
                  <a:pt x="1835" y="840"/>
                </a:lnTo>
                <a:lnTo>
                  <a:pt x="1838" y="838"/>
                </a:lnTo>
                <a:lnTo>
                  <a:pt x="1841" y="836"/>
                </a:lnTo>
                <a:lnTo>
                  <a:pt x="1845" y="834"/>
                </a:lnTo>
                <a:lnTo>
                  <a:pt x="1849" y="833"/>
                </a:lnTo>
                <a:lnTo>
                  <a:pt x="1856" y="831"/>
                </a:lnTo>
                <a:lnTo>
                  <a:pt x="1864" y="829"/>
                </a:lnTo>
                <a:lnTo>
                  <a:pt x="1873" y="827"/>
                </a:lnTo>
                <a:lnTo>
                  <a:pt x="1881" y="826"/>
                </a:lnTo>
                <a:lnTo>
                  <a:pt x="1901" y="824"/>
                </a:lnTo>
                <a:lnTo>
                  <a:pt x="1908" y="822"/>
                </a:lnTo>
                <a:lnTo>
                  <a:pt x="1914" y="821"/>
                </a:lnTo>
                <a:lnTo>
                  <a:pt x="1918" y="820"/>
                </a:lnTo>
                <a:lnTo>
                  <a:pt x="1920" y="818"/>
                </a:lnTo>
                <a:lnTo>
                  <a:pt x="1922" y="817"/>
                </a:lnTo>
                <a:lnTo>
                  <a:pt x="1923" y="816"/>
                </a:lnTo>
                <a:lnTo>
                  <a:pt x="1923" y="814"/>
                </a:lnTo>
                <a:lnTo>
                  <a:pt x="1924" y="812"/>
                </a:lnTo>
                <a:lnTo>
                  <a:pt x="1924" y="810"/>
                </a:lnTo>
                <a:lnTo>
                  <a:pt x="1924" y="805"/>
                </a:lnTo>
                <a:lnTo>
                  <a:pt x="1922" y="800"/>
                </a:lnTo>
                <a:lnTo>
                  <a:pt x="1921" y="798"/>
                </a:lnTo>
                <a:lnTo>
                  <a:pt x="1920" y="796"/>
                </a:lnTo>
                <a:lnTo>
                  <a:pt x="1919" y="794"/>
                </a:lnTo>
                <a:lnTo>
                  <a:pt x="1917" y="793"/>
                </a:lnTo>
                <a:lnTo>
                  <a:pt x="1913" y="790"/>
                </a:lnTo>
                <a:lnTo>
                  <a:pt x="1909" y="788"/>
                </a:lnTo>
                <a:lnTo>
                  <a:pt x="1904" y="787"/>
                </a:lnTo>
                <a:lnTo>
                  <a:pt x="1898" y="787"/>
                </a:lnTo>
                <a:lnTo>
                  <a:pt x="1892" y="787"/>
                </a:lnTo>
                <a:lnTo>
                  <a:pt x="1886" y="788"/>
                </a:lnTo>
                <a:lnTo>
                  <a:pt x="1881" y="790"/>
                </a:lnTo>
                <a:lnTo>
                  <a:pt x="1877" y="792"/>
                </a:lnTo>
                <a:lnTo>
                  <a:pt x="1873" y="795"/>
                </a:lnTo>
                <a:lnTo>
                  <a:pt x="1870" y="799"/>
                </a:lnTo>
                <a:lnTo>
                  <a:pt x="1868" y="803"/>
                </a:lnTo>
                <a:lnTo>
                  <a:pt x="1867" y="805"/>
                </a:lnTo>
                <a:lnTo>
                  <a:pt x="1866" y="807"/>
                </a:lnTo>
                <a:lnTo>
                  <a:pt x="1821" y="803"/>
                </a:lnTo>
                <a:lnTo>
                  <a:pt x="1823" y="797"/>
                </a:lnTo>
                <a:lnTo>
                  <a:pt x="1825" y="792"/>
                </a:lnTo>
                <a:lnTo>
                  <a:pt x="1827" y="787"/>
                </a:lnTo>
                <a:lnTo>
                  <a:pt x="1830" y="782"/>
                </a:lnTo>
                <a:lnTo>
                  <a:pt x="1833" y="777"/>
                </a:lnTo>
                <a:lnTo>
                  <a:pt x="1837" y="773"/>
                </a:lnTo>
                <a:lnTo>
                  <a:pt x="1841" y="769"/>
                </a:lnTo>
                <a:lnTo>
                  <a:pt x="1846" y="765"/>
                </a:lnTo>
                <a:lnTo>
                  <a:pt x="1851" y="762"/>
                </a:lnTo>
                <a:lnTo>
                  <a:pt x="1857" y="759"/>
                </a:lnTo>
                <a:lnTo>
                  <a:pt x="1863" y="756"/>
                </a:lnTo>
                <a:lnTo>
                  <a:pt x="1869" y="754"/>
                </a:lnTo>
                <a:lnTo>
                  <a:pt x="1876" y="753"/>
                </a:lnTo>
                <a:lnTo>
                  <a:pt x="1883" y="752"/>
                </a:lnTo>
                <a:lnTo>
                  <a:pt x="1890" y="751"/>
                </a:lnTo>
                <a:lnTo>
                  <a:pt x="1898" y="751"/>
                </a:lnTo>
                <a:lnTo>
                  <a:pt x="1908" y="751"/>
                </a:lnTo>
                <a:lnTo>
                  <a:pt x="1917" y="752"/>
                </a:lnTo>
                <a:lnTo>
                  <a:pt x="1926" y="754"/>
                </a:lnTo>
                <a:lnTo>
                  <a:pt x="1935" y="757"/>
                </a:lnTo>
                <a:lnTo>
                  <a:pt x="1943" y="761"/>
                </a:lnTo>
                <a:lnTo>
                  <a:pt x="1947" y="763"/>
                </a:lnTo>
                <a:lnTo>
                  <a:pt x="1950" y="765"/>
                </a:lnTo>
                <a:lnTo>
                  <a:pt x="1957" y="770"/>
                </a:lnTo>
                <a:lnTo>
                  <a:pt x="1963" y="776"/>
                </a:lnTo>
                <a:lnTo>
                  <a:pt x="1965" y="780"/>
                </a:lnTo>
                <a:lnTo>
                  <a:pt x="1967" y="784"/>
                </a:lnTo>
                <a:lnTo>
                  <a:pt x="1969" y="787"/>
                </a:lnTo>
                <a:lnTo>
                  <a:pt x="1970" y="792"/>
                </a:lnTo>
                <a:lnTo>
                  <a:pt x="1972" y="796"/>
                </a:lnTo>
                <a:lnTo>
                  <a:pt x="1972" y="801"/>
                </a:lnTo>
                <a:lnTo>
                  <a:pt x="1973" y="806"/>
                </a:lnTo>
                <a:lnTo>
                  <a:pt x="1973" y="811"/>
                </a:lnTo>
                <a:lnTo>
                  <a:pt x="1973" y="930"/>
                </a:lnTo>
                <a:lnTo>
                  <a:pt x="1927" y="930"/>
                </a:lnTo>
                <a:lnTo>
                  <a:pt x="1927" y="905"/>
                </a:lnTo>
                <a:lnTo>
                  <a:pt x="1922" y="911"/>
                </a:lnTo>
                <a:lnTo>
                  <a:pt x="1917" y="917"/>
                </a:lnTo>
                <a:lnTo>
                  <a:pt x="1912" y="921"/>
                </a:lnTo>
                <a:lnTo>
                  <a:pt x="1906" y="925"/>
                </a:lnTo>
                <a:lnTo>
                  <a:pt x="1899" y="929"/>
                </a:lnTo>
                <a:lnTo>
                  <a:pt x="1891" y="931"/>
                </a:lnTo>
                <a:lnTo>
                  <a:pt x="1887" y="932"/>
                </a:lnTo>
                <a:lnTo>
                  <a:pt x="1883" y="933"/>
                </a:lnTo>
                <a:lnTo>
                  <a:pt x="1874" y="933"/>
                </a:lnTo>
                <a:close/>
                <a:moveTo>
                  <a:pt x="1888" y="899"/>
                </a:moveTo>
                <a:lnTo>
                  <a:pt x="1895" y="899"/>
                </a:lnTo>
                <a:lnTo>
                  <a:pt x="1902" y="897"/>
                </a:lnTo>
                <a:lnTo>
                  <a:pt x="1905" y="896"/>
                </a:lnTo>
                <a:lnTo>
                  <a:pt x="1908" y="894"/>
                </a:lnTo>
                <a:lnTo>
                  <a:pt x="1914" y="890"/>
                </a:lnTo>
                <a:lnTo>
                  <a:pt x="1916" y="888"/>
                </a:lnTo>
                <a:lnTo>
                  <a:pt x="1919" y="885"/>
                </a:lnTo>
                <a:lnTo>
                  <a:pt x="1922" y="879"/>
                </a:lnTo>
                <a:lnTo>
                  <a:pt x="1924" y="873"/>
                </a:lnTo>
                <a:lnTo>
                  <a:pt x="1924" y="870"/>
                </a:lnTo>
                <a:lnTo>
                  <a:pt x="1924" y="867"/>
                </a:lnTo>
                <a:lnTo>
                  <a:pt x="1924" y="848"/>
                </a:lnTo>
                <a:lnTo>
                  <a:pt x="1921" y="850"/>
                </a:lnTo>
                <a:lnTo>
                  <a:pt x="1915" y="851"/>
                </a:lnTo>
                <a:lnTo>
                  <a:pt x="1903" y="854"/>
                </a:lnTo>
                <a:lnTo>
                  <a:pt x="1890" y="856"/>
                </a:lnTo>
                <a:lnTo>
                  <a:pt x="1884" y="857"/>
                </a:lnTo>
                <a:lnTo>
                  <a:pt x="1879" y="859"/>
                </a:lnTo>
                <a:lnTo>
                  <a:pt x="1874" y="861"/>
                </a:lnTo>
                <a:lnTo>
                  <a:pt x="1870" y="863"/>
                </a:lnTo>
                <a:lnTo>
                  <a:pt x="1866" y="866"/>
                </a:lnTo>
                <a:lnTo>
                  <a:pt x="1864" y="870"/>
                </a:lnTo>
                <a:lnTo>
                  <a:pt x="1863" y="872"/>
                </a:lnTo>
                <a:lnTo>
                  <a:pt x="1862" y="874"/>
                </a:lnTo>
                <a:lnTo>
                  <a:pt x="1862" y="879"/>
                </a:lnTo>
                <a:lnTo>
                  <a:pt x="1862" y="884"/>
                </a:lnTo>
                <a:lnTo>
                  <a:pt x="1863" y="888"/>
                </a:lnTo>
                <a:lnTo>
                  <a:pt x="1865" y="890"/>
                </a:lnTo>
                <a:lnTo>
                  <a:pt x="1866" y="891"/>
                </a:lnTo>
                <a:lnTo>
                  <a:pt x="1869" y="894"/>
                </a:lnTo>
                <a:lnTo>
                  <a:pt x="1873" y="896"/>
                </a:lnTo>
                <a:lnTo>
                  <a:pt x="1875" y="897"/>
                </a:lnTo>
                <a:lnTo>
                  <a:pt x="1877" y="898"/>
                </a:lnTo>
                <a:lnTo>
                  <a:pt x="1882" y="899"/>
                </a:lnTo>
                <a:lnTo>
                  <a:pt x="1888" y="899"/>
                </a:lnTo>
                <a:close/>
                <a:moveTo>
                  <a:pt x="2063" y="930"/>
                </a:moveTo>
                <a:lnTo>
                  <a:pt x="2013" y="930"/>
                </a:lnTo>
                <a:lnTo>
                  <a:pt x="2013" y="694"/>
                </a:lnTo>
                <a:lnTo>
                  <a:pt x="2063" y="694"/>
                </a:lnTo>
                <a:lnTo>
                  <a:pt x="2063" y="930"/>
                </a:lnTo>
                <a:close/>
                <a:moveTo>
                  <a:pt x="2197" y="753"/>
                </a:moveTo>
                <a:lnTo>
                  <a:pt x="2197" y="790"/>
                </a:lnTo>
                <a:lnTo>
                  <a:pt x="2164" y="790"/>
                </a:lnTo>
                <a:lnTo>
                  <a:pt x="2164" y="876"/>
                </a:lnTo>
                <a:lnTo>
                  <a:pt x="2164" y="880"/>
                </a:lnTo>
                <a:lnTo>
                  <a:pt x="2165" y="884"/>
                </a:lnTo>
                <a:lnTo>
                  <a:pt x="2166" y="886"/>
                </a:lnTo>
                <a:lnTo>
                  <a:pt x="2167" y="887"/>
                </a:lnTo>
                <a:lnTo>
                  <a:pt x="2169" y="889"/>
                </a:lnTo>
                <a:lnTo>
                  <a:pt x="2171" y="891"/>
                </a:lnTo>
                <a:lnTo>
                  <a:pt x="2174" y="892"/>
                </a:lnTo>
                <a:lnTo>
                  <a:pt x="2177" y="893"/>
                </a:lnTo>
                <a:lnTo>
                  <a:pt x="2181" y="893"/>
                </a:lnTo>
                <a:lnTo>
                  <a:pt x="2188" y="892"/>
                </a:lnTo>
                <a:lnTo>
                  <a:pt x="2193" y="891"/>
                </a:lnTo>
                <a:lnTo>
                  <a:pt x="2201" y="928"/>
                </a:lnTo>
                <a:lnTo>
                  <a:pt x="2190" y="930"/>
                </a:lnTo>
                <a:lnTo>
                  <a:pt x="2183" y="932"/>
                </a:lnTo>
                <a:lnTo>
                  <a:pt x="2174" y="932"/>
                </a:lnTo>
                <a:lnTo>
                  <a:pt x="2168" y="932"/>
                </a:lnTo>
                <a:lnTo>
                  <a:pt x="2161" y="932"/>
                </a:lnTo>
                <a:lnTo>
                  <a:pt x="2156" y="931"/>
                </a:lnTo>
                <a:lnTo>
                  <a:pt x="2150" y="930"/>
                </a:lnTo>
                <a:lnTo>
                  <a:pt x="2145" y="928"/>
                </a:lnTo>
                <a:lnTo>
                  <a:pt x="2140" y="926"/>
                </a:lnTo>
                <a:lnTo>
                  <a:pt x="2135" y="924"/>
                </a:lnTo>
                <a:lnTo>
                  <a:pt x="2131" y="921"/>
                </a:lnTo>
                <a:lnTo>
                  <a:pt x="2127" y="917"/>
                </a:lnTo>
                <a:lnTo>
                  <a:pt x="2124" y="914"/>
                </a:lnTo>
                <a:lnTo>
                  <a:pt x="2121" y="909"/>
                </a:lnTo>
                <a:lnTo>
                  <a:pt x="2119" y="905"/>
                </a:lnTo>
                <a:lnTo>
                  <a:pt x="2117" y="900"/>
                </a:lnTo>
                <a:lnTo>
                  <a:pt x="2116" y="894"/>
                </a:lnTo>
                <a:lnTo>
                  <a:pt x="2115" y="888"/>
                </a:lnTo>
                <a:lnTo>
                  <a:pt x="2115" y="882"/>
                </a:lnTo>
                <a:lnTo>
                  <a:pt x="2115" y="790"/>
                </a:lnTo>
                <a:lnTo>
                  <a:pt x="2091" y="790"/>
                </a:lnTo>
                <a:lnTo>
                  <a:pt x="2091" y="753"/>
                </a:lnTo>
                <a:lnTo>
                  <a:pt x="2115" y="753"/>
                </a:lnTo>
                <a:lnTo>
                  <a:pt x="2115" y="711"/>
                </a:lnTo>
                <a:lnTo>
                  <a:pt x="2164" y="711"/>
                </a:lnTo>
                <a:lnTo>
                  <a:pt x="2164" y="753"/>
                </a:lnTo>
                <a:lnTo>
                  <a:pt x="2197" y="753"/>
                </a:lnTo>
                <a:close/>
                <a:moveTo>
                  <a:pt x="2304" y="933"/>
                </a:moveTo>
                <a:lnTo>
                  <a:pt x="2291" y="933"/>
                </a:lnTo>
                <a:lnTo>
                  <a:pt x="2285" y="932"/>
                </a:lnTo>
                <a:lnTo>
                  <a:pt x="2279" y="930"/>
                </a:lnTo>
                <a:lnTo>
                  <a:pt x="2268" y="927"/>
                </a:lnTo>
                <a:lnTo>
                  <a:pt x="2263" y="925"/>
                </a:lnTo>
                <a:lnTo>
                  <a:pt x="2258" y="922"/>
                </a:lnTo>
                <a:lnTo>
                  <a:pt x="2249" y="916"/>
                </a:lnTo>
                <a:lnTo>
                  <a:pt x="2245" y="912"/>
                </a:lnTo>
                <a:lnTo>
                  <a:pt x="2241" y="908"/>
                </a:lnTo>
                <a:lnTo>
                  <a:pt x="2234" y="900"/>
                </a:lnTo>
                <a:lnTo>
                  <a:pt x="2231" y="895"/>
                </a:lnTo>
                <a:lnTo>
                  <a:pt x="2228" y="890"/>
                </a:lnTo>
                <a:lnTo>
                  <a:pt x="2223" y="879"/>
                </a:lnTo>
                <a:lnTo>
                  <a:pt x="2221" y="874"/>
                </a:lnTo>
                <a:lnTo>
                  <a:pt x="2220" y="868"/>
                </a:lnTo>
                <a:lnTo>
                  <a:pt x="2219" y="862"/>
                </a:lnTo>
                <a:lnTo>
                  <a:pt x="2218" y="855"/>
                </a:lnTo>
                <a:lnTo>
                  <a:pt x="2218" y="849"/>
                </a:lnTo>
                <a:lnTo>
                  <a:pt x="2217" y="842"/>
                </a:lnTo>
                <a:lnTo>
                  <a:pt x="2218" y="835"/>
                </a:lnTo>
                <a:lnTo>
                  <a:pt x="2218" y="829"/>
                </a:lnTo>
                <a:lnTo>
                  <a:pt x="2219" y="823"/>
                </a:lnTo>
                <a:lnTo>
                  <a:pt x="2220" y="816"/>
                </a:lnTo>
                <a:lnTo>
                  <a:pt x="2223" y="805"/>
                </a:lnTo>
                <a:lnTo>
                  <a:pt x="2225" y="799"/>
                </a:lnTo>
                <a:lnTo>
                  <a:pt x="2228" y="794"/>
                </a:lnTo>
                <a:lnTo>
                  <a:pt x="2234" y="785"/>
                </a:lnTo>
                <a:lnTo>
                  <a:pt x="2237" y="780"/>
                </a:lnTo>
                <a:lnTo>
                  <a:pt x="2241" y="776"/>
                </a:lnTo>
                <a:lnTo>
                  <a:pt x="2245" y="772"/>
                </a:lnTo>
                <a:lnTo>
                  <a:pt x="2249" y="769"/>
                </a:lnTo>
                <a:lnTo>
                  <a:pt x="2253" y="765"/>
                </a:lnTo>
                <a:lnTo>
                  <a:pt x="2258" y="762"/>
                </a:lnTo>
                <a:lnTo>
                  <a:pt x="2263" y="760"/>
                </a:lnTo>
                <a:lnTo>
                  <a:pt x="2268" y="757"/>
                </a:lnTo>
                <a:lnTo>
                  <a:pt x="2274" y="755"/>
                </a:lnTo>
                <a:lnTo>
                  <a:pt x="2279" y="754"/>
                </a:lnTo>
                <a:lnTo>
                  <a:pt x="2285" y="752"/>
                </a:lnTo>
                <a:lnTo>
                  <a:pt x="2291" y="752"/>
                </a:lnTo>
                <a:lnTo>
                  <a:pt x="2304" y="751"/>
                </a:lnTo>
                <a:lnTo>
                  <a:pt x="2317" y="752"/>
                </a:lnTo>
                <a:lnTo>
                  <a:pt x="2323" y="752"/>
                </a:lnTo>
                <a:lnTo>
                  <a:pt x="2329" y="754"/>
                </a:lnTo>
                <a:lnTo>
                  <a:pt x="2340" y="757"/>
                </a:lnTo>
                <a:lnTo>
                  <a:pt x="2346" y="760"/>
                </a:lnTo>
                <a:lnTo>
                  <a:pt x="2351" y="762"/>
                </a:lnTo>
                <a:lnTo>
                  <a:pt x="2360" y="769"/>
                </a:lnTo>
                <a:lnTo>
                  <a:pt x="2364" y="772"/>
                </a:lnTo>
                <a:lnTo>
                  <a:pt x="2368" y="776"/>
                </a:lnTo>
                <a:lnTo>
                  <a:pt x="2375" y="785"/>
                </a:lnTo>
                <a:lnTo>
                  <a:pt x="2378" y="789"/>
                </a:lnTo>
                <a:lnTo>
                  <a:pt x="2381" y="794"/>
                </a:lnTo>
                <a:lnTo>
                  <a:pt x="2385" y="805"/>
                </a:lnTo>
                <a:lnTo>
                  <a:pt x="2387" y="811"/>
                </a:lnTo>
                <a:lnTo>
                  <a:pt x="2389" y="816"/>
                </a:lnTo>
                <a:lnTo>
                  <a:pt x="2390" y="823"/>
                </a:lnTo>
                <a:lnTo>
                  <a:pt x="2391" y="829"/>
                </a:lnTo>
                <a:lnTo>
                  <a:pt x="2391" y="835"/>
                </a:lnTo>
                <a:lnTo>
                  <a:pt x="2391" y="842"/>
                </a:lnTo>
                <a:lnTo>
                  <a:pt x="2391" y="849"/>
                </a:lnTo>
                <a:lnTo>
                  <a:pt x="2391" y="855"/>
                </a:lnTo>
                <a:lnTo>
                  <a:pt x="2390" y="862"/>
                </a:lnTo>
                <a:lnTo>
                  <a:pt x="2389" y="868"/>
                </a:lnTo>
                <a:lnTo>
                  <a:pt x="2385" y="879"/>
                </a:lnTo>
                <a:lnTo>
                  <a:pt x="2383" y="885"/>
                </a:lnTo>
                <a:lnTo>
                  <a:pt x="2381" y="890"/>
                </a:lnTo>
                <a:lnTo>
                  <a:pt x="2375" y="900"/>
                </a:lnTo>
                <a:lnTo>
                  <a:pt x="2372" y="904"/>
                </a:lnTo>
                <a:lnTo>
                  <a:pt x="2368" y="908"/>
                </a:lnTo>
                <a:lnTo>
                  <a:pt x="2364" y="912"/>
                </a:lnTo>
                <a:lnTo>
                  <a:pt x="2360" y="916"/>
                </a:lnTo>
                <a:lnTo>
                  <a:pt x="2355" y="919"/>
                </a:lnTo>
                <a:lnTo>
                  <a:pt x="2351" y="922"/>
                </a:lnTo>
                <a:lnTo>
                  <a:pt x="2346" y="925"/>
                </a:lnTo>
                <a:lnTo>
                  <a:pt x="2340" y="927"/>
                </a:lnTo>
                <a:lnTo>
                  <a:pt x="2335" y="929"/>
                </a:lnTo>
                <a:lnTo>
                  <a:pt x="2329" y="930"/>
                </a:lnTo>
                <a:lnTo>
                  <a:pt x="2323" y="932"/>
                </a:lnTo>
                <a:lnTo>
                  <a:pt x="2317" y="933"/>
                </a:lnTo>
                <a:lnTo>
                  <a:pt x="2304" y="933"/>
                </a:lnTo>
                <a:close/>
                <a:moveTo>
                  <a:pt x="2305" y="895"/>
                </a:moveTo>
                <a:lnTo>
                  <a:pt x="2309" y="895"/>
                </a:lnTo>
                <a:lnTo>
                  <a:pt x="2313" y="894"/>
                </a:lnTo>
                <a:lnTo>
                  <a:pt x="2317" y="893"/>
                </a:lnTo>
                <a:lnTo>
                  <a:pt x="2321" y="892"/>
                </a:lnTo>
                <a:lnTo>
                  <a:pt x="2324" y="889"/>
                </a:lnTo>
                <a:lnTo>
                  <a:pt x="2327" y="887"/>
                </a:lnTo>
                <a:lnTo>
                  <a:pt x="2330" y="884"/>
                </a:lnTo>
                <a:lnTo>
                  <a:pt x="2332" y="880"/>
                </a:lnTo>
                <a:lnTo>
                  <a:pt x="2334" y="876"/>
                </a:lnTo>
                <a:lnTo>
                  <a:pt x="2336" y="872"/>
                </a:lnTo>
                <a:lnTo>
                  <a:pt x="2338" y="868"/>
                </a:lnTo>
                <a:lnTo>
                  <a:pt x="2339" y="863"/>
                </a:lnTo>
                <a:lnTo>
                  <a:pt x="2341" y="853"/>
                </a:lnTo>
                <a:lnTo>
                  <a:pt x="2341" y="847"/>
                </a:lnTo>
                <a:lnTo>
                  <a:pt x="2342" y="842"/>
                </a:lnTo>
                <a:lnTo>
                  <a:pt x="2341" y="831"/>
                </a:lnTo>
                <a:lnTo>
                  <a:pt x="2339" y="821"/>
                </a:lnTo>
                <a:lnTo>
                  <a:pt x="2338" y="816"/>
                </a:lnTo>
                <a:lnTo>
                  <a:pt x="2336" y="812"/>
                </a:lnTo>
                <a:lnTo>
                  <a:pt x="2332" y="803"/>
                </a:lnTo>
                <a:lnTo>
                  <a:pt x="2330" y="800"/>
                </a:lnTo>
                <a:lnTo>
                  <a:pt x="2327" y="797"/>
                </a:lnTo>
                <a:lnTo>
                  <a:pt x="2324" y="794"/>
                </a:lnTo>
                <a:lnTo>
                  <a:pt x="2321" y="792"/>
                </a:lnTo>
                <a:lnTo>
                  <a:pt x="2317" y="790"/>
                </a:lnTo>
                <a:lnTo>
                  <a:pt x="2313" y="789"/>
                </a:lnTo>
                <a:lnTo>
                  <a:pt x="2309" y="788"/>
                </a:lnTo>
                <a:lnTo>
                  <a:pt x="2305" y="788"/>
                </a:lnTo>
                <a:lnTo>
                  <a:pt x="2300" y="788"/>
                </a:lnTo>
                <a:lnTo>
                  <a:pt x="2296" y="789"/>
                </a:lnTo>
                <a:lnTo>
                  <a:pt x="2292" y="790"/>
                </a:lnTo>
                <a:lnTo>
                  <a:pt x="2288" y="792"/>
                </a:lnTo>
                <a:lnTo>
                  <a:pt x="2285" y="794"/>
                </a:lnTo>
                <a:lnTo>
                  <a:pt x="2282" y="797"/>
                </a:lnTo>
                <a:lnTo>
                  <a:pt x="2279" y="800"/>
                </a:lnTo>
                <a:lnTo>
                  <a:pt x="2277" y="803"/>
                </a:lnTo>
                <a:lnTo>
                  <a:pt x="2272" y="812"/>
                </a:lnTo>
                <a:lnTo>
                  <a:pt x="2271" y="816"/>
                </a:lnTo>
                <a:lnTo>
                  <a:pt x="2270" y="821"/>
                </a:lnTo>
                <a:lnTo>
                  <a:pt x="2269" y="826"/>
                </a:lnTo>
                <a:lnTo>
                  <a:pt x="2268" y="831"/>
                </a:lnTo>
                <a:lnTo>
                  <a:pt x="2267" y="836"/>
                </a:lnTo>
                <a:lnTo>
                  <a:pt x="2267" y="842"/>
                </a:lnTo>
                <a:lnTo>
                  <a:pt x="2268" y="853"/>
                </a:lnTo>
                <a:lnTo>
                  <a:pt x="2270" y="863"/>
                </a:lnTo>
                <a:lnTo>
                  <a:pt x="2271" y="868"/>
                </a:lnTo>
                <a:lnTo>
                  <a:pt x="2272" y="872"/>
                </a:lnTo>
                <a:lnTo>
                  <a:pt x="2274" y="876"/>
                </a:lnTo>
                <a:lnTo>
                  <a:pt x="2277" y="880"/>
                </a:lnTo>
                <a:lnTo>
                  <a:pt x="2279" y="884"/>
                </a:lnTo>
                <a:lnTo>
                  <a:pt x="2282" y="887"/>
                </a:lnTo>
                <a:lnTo>
                  <a:pt x="2285" y="889"/>
                </a:lnTo>
                <a:lnTo>
                  <a:pt x="2288" y="892"/>
                </a:lnTo>
                <a:lnTo>
                  <a:pt x="2292" y="893"/>
                </a:lnTo>
                <a:lnTo>
                  <a:pt x="2296" y="894"/>
                </a:lnTo>
                <a:lnTo>
                  <a:pt x="2300" y="895"/>
                </a:lnTo>
                <a:lnTo>
                  <a:pt x="2305" y="895"/>
                </a:lnTo>
                <a:close/>
                <a:moveTo>
                  <a:pt x="2646" y="694"/>
                </a:moveTo>
                <a:lnTo>
                  <a:pt x="2696" y="694"/>
                </a:lnTo>
                <a:lnTo>
                  <a:pt x="2696" y="847"/>
                </a:lnTo>
                <a:lnTo>
                  <a:pt x="2696" y="854"/>
                </a:lnTo>
                <a:lnTo>
                  <a:pt x="2695" y="860"/>
                </a:lnTo>
                <a:lnTo>
                  <a:pt x="2694" y="866"/>
                </a:lnTo>
                <a:lnTo>
                  <a:pt x="2693" y="871"/>
                </a:lnTo>
                <a:lnTo>
                  <a:pt x="2691" y="877"/>
                </a:lnTo>
                <a:lnTo>
                  <a:pt x="2689" y="882"/>
                </a:lnTo>
                <a:lnTo>
                  <a:pt x="2686" y="887"/>
                </a:lnTo>
                <a:lnTo>
                  <a:pt x="2684" y="892"/>
                </a:lnTo>
                <a:lnTo>
                  <a:pt x="2680" y="897"/>
                </a:lnTo>
                <a:lnTo>
                  <a:pt x="2677" y="901"/>
                </a:lnTo>
                <a:lnTo>
                  <a:pt x="2673" y="906"/>
                </a:lnTo>
                <a:lnTo>
                  <a:pt x="2669" y="910"/>
                </a:lnTo>
                <a:lnTo>
                  <a:pt x="2664" y="913"/>
                </a:lnTo>
                <a:lnTo>
                  <a:pt x="2660" y="917"/>
                </a:lnTo>
                <a:lnTo>
                  <a:pt x="2655" y="920"/>
                </a:lnTo>
                <a:lnTo>
                  <a:pt x="2649" y="922"/>
                </a:lnTo>
                <a:lnTo>
                  <a:pt x="2638" y="927"/>
                </a:lnTo>
                <a:lnTo>
                  <a:pt x="2632" y="929"/>
                </a:lnTo>
                <a:lnTo>
                  <a:pt x="2626" y="930"/>
                </a:lnTo>
                <a:lnTo>
                  <a:pt x="2619" y="932"/>
                </a:lnTo>
                <a:lnTo>
                  <a:pt x="2612" y="932"/>
                </a:lnTo>
                <a:lnTo>
                  <a:pt x="2605" y="933"/>
                </a:lnTo>
                <a:lnTo>
                  <a:pt x="2598" y="933"/>
                </a:lnTo>
                <a:lnTo>
                  <a:pt x="2591" y="933"/>
                </a:lnTo>
                <a:lnTo>
                  <a:pt x="2584" y="932"/>
                </a:lnTo>
                <a:lnTo>
                  <a:pt x="2577" y="932"/>
                </a:lnTo>
                <a:lnTo>
                  <a:pt x="2571" y="930"/>
                </a:lnTo>
                <a:lnTo>
                  <a:pt x="2558" y="927"/>
                </a:lnTo>
                <a:lnTo>
                  <a:pt x="2552" y="925"/>
                </a:lnTo>
                <a:lnTo>
                  <a:pt x="2547" y="922"/>
                </a:lnTo>
                <a:lnTo>
                  <a:pt x="2541" y="920"/>
                </a:lnTo>
                <a:lnTo>
                  <a:pt x="2536" y="917"/>
                </a:lnTo>
                <a:lnTo>
                  <a:pt x="2527" y="910"/>
                </a:lnTo>
                <a:lnTo>
                  <a:pt x="2518" y="901"/>
                </a:lnTo>
                <a:lnTo>
                  <a:pt x="2515" y="897"/>
                </a:lnTo>
                <a:lnTo>
                  <a:pt x="2512" y="892"/>
                </a:lnTo>
                <a:lnTo>
                  <a:pt x="2509" y="887"/>
                </a:lnTo>
                <a:lnTo>
                  <a:pt x="2506" y="882"/>
                </a:lnTo>
                <a:lnTo>
                  <a:pt x="2504" y="877"/>
                </a:lnTo>
                <a:lnTo>
                  <a:pt x="2502" y="871"/>
                </a:lnTo>
                <a:lnTo>
                  <a:pt x="2501" y="866"/>
                </a:lnTo>
                <a:lnTo>
                  <a:pt x="2500" y="860"/>
                </a:lnTo>
                <a:lnTo>
                  <a:pt x="2500" y="854"/>
                </a:lnTo>
                <a:lnTo>
                  <a:pt x="2499" y="847"/>
                </a:lnTo>
                <a:lnTo>
                  <a:pt x="2499" y="694"/>
                </a:lnTo>
                <a:lnTo>
                  <a:pt x="2550" y="694"/>
                </a:lnTo>
                <a:lnTo>
                  <a:pt x="2550" y="843"/>
                </a:lnTo>
                <a:lnTo>
                  <a:pt x="2551" y="853"/>
                </a:lnTo>
                <a:lnTo>
                  <a:pt x="2552" y="857"/>
                </a:lnTo>
                <a:lnTo>
                  <a:pt x="2553" y="861"/>
                </a:lnTo>
                <a:lnTo>
                  <a:pt x="2555" y="865"/>
                </a:lnTo>
                <a:lnTo>
                  <a:pt x="2558" y="869"/>
                </a:lnTo>
                <a:lnTo>
                  <a:pt x="2560" y="873"/>
                </a:lnTo>
                <a:lnTo>
                  <a:pt x="2563" y="876"/>
                </a:lnTo>
                <a:lnTo>
                  <a:pt x="2567" y="879"/>
                </a:lnTo>
                <a:lnTo>
                  <a:pt x="2570" y="882"/>
                </a:lnTo>
                <a:lnTo>
                  <a:pt x="2574" y="884"/>
                </a:lnTo>
                <a:lnTo>
                  <a:pt x="2579" y="886"/>
                </a:lnTo>
                <a:lnTo>
                  <a:pt x="2583" y="887"/>
                </a:lnTo>
                <a:lnTo>
                  <a:pt x="2588" y="889"/>
                </a:lnTo>
                <a:lnTo>
                  <a:pt x="2598" y="889"/>
                </a:lnTo>
                <a:lnTo>
                  <a:pt x="2608" y="889"/>
                </a:lnTo>
                <a:lnTo>
                  <a:pt x="2613" y="887"/>
                </a:lnTo>
                <a:lnTo>
                  <a:pt x="2618" y="886"/>
                </a:lnTo>
                <a:lnTo>
                  <a:pt x="2622" y="884"/>
                </a:lnTo>
                <a:lnTo>
                  <a:pt x="2626" y="882"/>
                </a:lnTo>
                <a:lnTo>
                  <a:pt x="2629" y="879"/>
                </a:lnTo>
                <a:lnTo>
                  <a:pt x="2633" y="876"/>
                </a:lnTo>
                <a:lnTo>
                  <a:pt x="2636" y="873"/>
                </a:lnTo>
                <a:lnTo>
                  <a:pt x="2639" y="869"/>
                </a:lnTo>
                <a:lnTo>
                  <a:pt x="2641" y="865"/>
                </a:lnTo>
                <a:lnTo>
                  <a:pt x="2643" y="861"/>
                </a:lnTo>
                <a:lnTo>
                  <a:pt x="2644" y="857"/>
                </a:lnTo>
                <a:lnTo>
                  <a:pt x="2645" y="853"/>
                </a:lnTo>
                <a:lnTo>
                  <a:pt x="2646" y="848"/>
                </a:lnTo>
                <a:lnTo>
                  <a:pt x="2646" y="843"/>
                </a:lnTo>
                <a:lnTo>
                  <a:pt x="2646" y="694"/>
                </a:lnTo>
                <a:close/>
                <a:moveTo>
                  <a:pt x="2788" y="828"/>
                </a:moveTo>
                <a:lnTo>
                  <a:pt x="2788" y="930"/>
                </a:lnTo>
                <a:lnTo>
                  <a:pt x="2739" y="930"/>
                </a:lnTo>
                <a:lnTo>
                  <a:pt x="2739" y="753"/>
                </a:lnTo>
                <a:lnTo>
                  <a:pt x="2786" y="753"/>
                </a:lnTo>
                <a:lnTo>
                  <a:pt x="2786" y="784"/>
                </a:lnTo>
                <a:lnTo>
                  <a:pt x="2790" y="777"/>
                </a:lnTo>
                <a:lnTo>
                  <a:pt x="2796" y="770"/>
                </a:lnTo>
                <a:lnTo>
                  <a:pt x="2801" y="765"/>
                </a:lnTo>
                <a:lnTo>
                  <a:pt x="2808" y="760"/>
                </a:lnTo>
                <a:lnTo>
                  <a:pt x="2815" y="756"/>
                </a:lnTo>
                <a:lnTo>
                  <a:pt x="2819" y="754"/>
                </a:lnTo>
                <a:lnTo>
                  <a:pt x="2823" y="753"/>
                </a:lnTo>
                <a:lnTo>
                  <a:pt x="2832" y="751"/>
                </a:lnTo>
                <a:lnTo>
                  <a:pt x="2836" y="751"/>
                </a:lnTo>
                <a:lnTo>
                  <a:pt x="2841" y="751"/>
                </a:lnTo>
                <a:lnTo>
                  <a:pt x="2848" y="751"/>
                </a:lnTo>
                <a:lnTo>
                  <a:pt x="2854" y="752"/>
                </a:lnTo>
                <a:lnTo>
                  <a:pt x="2860" y="753"/>
                </a:lnTo>
                <a:lnTo>
                  <a:pt x="2866" y="755"/>
                </a:lnTo>
                <a:lnTo>
                  <a:pt x="2871" y="758"/>
                </a:lnTo>
                <a:lnTo>
                  <a:pt x="2876" y="761"/>
                </a:lnTo>
                <a:lnTo>
                  <a:pt x="2881" y="764"/>
                </a:lnTo>
                <a:lnTo>
                  <a:pt x="2885" y="769"/>
                </a:lnTo>
                <a:lnTo>
                  <a:pt x="2889" y="773"/>
                </a:lnTo>
                <a:lnTo>
                  <a:pt x="2893" y="778"/>
                </a:lnTo>
                <a:lnTo>
                  <a:pt x="2895" y="784"/>
                </a:lnTo>
                <a:lnTo>
                  <a:pt x="2897" y="787"/>
                </a:lnTo>
                <a:lnTo>
                  <a:pt x="2898" y="790"/>
                </a:lnTo>
                <a:lnTo>
                  <a:pt x="2900" y="796"/>
                </a:lnTo>
                <a:lnTo>
                  <a:pt x="2901" y="803"/>
                </a:lnTo>
                <a:lnTo>
                  <a:pt x="2902" y="810"/>
                </a:lnTo>
                <a:lnTo>
                  <a:pt x="2902" y="817"/>
                </a:lnTo>
                <a:lnTo>
                  <a:pt x="2902" y="930"/>
                </a:lnTo>
                <a:lnTo>
                  <a:pt x="2853" y="930"/>
                </a:lnTo>
                <a:lnTo>
                  <a:pt x="2853" y="826"/>
                </a:lnTo>
                <a:lnTo>
                  <a:pt x="2853" y="818"/>
                </a:lnTo>
                <a:lnTo>
                  <a:pt x="2852" y="815"/>
                </a:lnTo>
                <a:lnTo>
                  <a:pt x="2851" y="812"/>
                </a:lnTo>
                <a:lnTo>
                  <a:pt x="2848" y="806"/>
                </a:lnTo>
                <a:lnTo>
                  <a:pt x="2847" y="803"/>
                </a:lnTo>
                <a:lnTo>
                  <a:pt x="2845" y="801"/>
                </a:lnTo>
                <a:lnTo>
                  <a:pt x="2840" y="797"/>
                </a:lnTo>
                <a:lnTo>
                  <a:pt x="2837" y="795"/>
                </a:lnTo>
                <a:lnTo>
                  <a:pt x="2835" y="794"/>
                </a:lnTo>
                <a:lnTo>
                  <a:pt x="2829" y="792"/>
                </a:lnTo>
                <a:lnTo>
                  <a:pt x="2825" y="792"/>
                </a:lnTo>
                <a:lnTo>
                  <a:pt x="2822" y="792"/>
                </a:lnTo>
                <a:lnTo>
                  <a:pt x="2814" y="792"/>
                </a:lnTo>
                <a:lnTo>
                  <a:pt x="2808" y="794"/>
                </a:lnTo>
                <a:lnTo>
                  <a:pt x="2805" y="795"/>
                </a:lnTo>
                <a:lnTo>
                  <a:pt x="2802" y="797"/>
                </a:lnTo>
                <a:lnTo>
                  <a:pt x="2800" y="799"/>
                </a:lnTo>
                <a:lnTo>
                  <a:pt x="2797" y="801"/>
                </a:lnTo>
                <a:lnTo>
                  <a:pt x="2795" y="804"/>
                </a:lnTo>
                <a:lnTo>
                  <a:pt x="2793" y="806"/>
                </a:lnTo>
                <a:lnTo>
                  <a:pt x="2792" y="809"/>
                </a:lnTo>
                <a:lnTo>
                  <a:pt x="2790" y="812"/>
                </a:lnTo>
                <a:lnTo>
                  <a:pt x="2789" y="820"/>
                </a:lnTo>
                <a:lnTo>
                  <a:pt x="2788" y="824"/>
                </a:lnTo>
                <a:lnTo>
                  <a:pt x="2788" y="828"/>
                </a:lnTo>
                <a:close/>
                <a:moveTo>
                  <a:pt x="2966" y="730"/>
                </a:moveTo>
                <a:lnTo>
                  <a:pt x="2961" y="730"/>
                </a:lnTo>
                <a:lnTo>
                  <a:pt x="2956" y="729"/>
                </a:lnTo>
                <a:lnTo>
                  <a:pt x="2952" y="726"/>
                </a:lnTo>
                <a:lnTo>
                  <a:pt x="2948" y="723"/>
                </a:lnTo>
                <a:lnTo>
                  <a:pt x="2944" y="719"/>
                </a:lnTo>
                <a:lnTo>
                  <a:pt x="2942" y="715"/>
                </a:lnTo>
                <a:lnTo>
                  <a:pt x="2940" y="710"/>
                </a:lnTo>
                <a:lnTo>
                  <a:pt x="2940" y="705"/>
                </a:lnTo>
                <a:lnTo>
                  <a:pt x="2940" y="701"/>
                </a:lnTo>
                <a:lnTo>
                  <a:pt x="2942" y="696"/>
                </a:lnTo>
                <a:lnTo>
                  <a:pt x="2944" y="692"/>
                </a:lnTo>
                <a:lnTo>
                  <a:pt x="2948" y="688"/>
                </a:lnTo>
                <a:lnTo>
                  <a:pt x="2952" y="685"/>
                </a:lnTo>
                <a:lnTo>
                  <a:pt x="2956" y="683"/>
                </a:lnTo>
                <a:lnTo>
                  <a:pt x="2961" y="681"/>
                </a:lnTo>
                <a:lnTo>
                  <a:pt x="2966" y="681"/>
                </a:lnTo>
                <a:lnTo>
                  <a:pt x="2972" y="681"/>
                </a:lnTo>
                <a:lnTo>
                  <a:pt x="2977" y="683"/>
                </a:lnTo>
                <a:lnTo>
                  <a:pt x="2982" y="685"/>
                </a:lnTo>
                <a:lnTo>
                  <a:pt x="2986" y="688"/>
                </a:lnTo>
                <a:lnTo>
                  <a:pt x="2990" y="692"/>
                </a:lnTo>
                <a:lnTo>
                  <a:pt x="2992" y="696"/>
                </a:lnTo>
                <a:lnTo>
                  <a:pt x="2994" y="701"/>
                </a:lnTo>
                <a:lnTo>
                  <a:pt x="2994" y="705"/>
                </a:lnTo>
                <a:lnTo>
                  <a:pt x="2994" y="710"/>
                </a:lnTo>
                <a:lnTo>
                  <a:pt x="2992" y="715"/>
                </a:lnTo>
                <a:lnTo>
                  <a:pt x="2990" y="719"/>
                </a:lnTo>
                <a:lnTo>
                  <a:pt x="2986" y="723"/>
                </a:lnTo>
                <a:lnTo>
                  <a:pt x="2982" y="726"/>
                </a:lnTo>
                <a:lnTo>
                  <a:pt x="2977" y="729"/>
                </a:lnTo>
                <a:lnTo>
                  <a:pt x="2972" y="730"/>
                </a:lnTo>
                <a:lnTo>
                  <a:pt x="2966" y="730"/>
                </a:lnTo>
                <a:close/>
                <a:moveTo>
                  <a:pt x="2942" y="753"/>
                </a:moveTo>
                <a:lnTo>
                  <a:pt x="2992" y="753"/>
                </a:lnTo>
                <a:lnTo>
                  <a:pt x="2992" y="930"/>
                </a:lnTo>
                <a:lnTo>
                  <a:pt x="2942" y="930"/>
                </a:lnTo>
                <a:lnTo>
                  <a:pt x="2942" y="753"/>
                </a:lnTo>
                <a:close/>
                <a:moveTo>
                  <a:pt x="3195" y="753"/>
                </a:moveTo>
                <a:lnTo>
                  <a:pt x="3134" y="930"/>
                </a:lnTo>
                <a:lnTo>
                  <a:pt x="3078" y="930"/>
                </a:lnTo>
                <a:lnTo>
                  <a:pt x="3017" y="753"/>
                </a:lnTo>
                <a:lnTo>
                  <a:pt x="3068" y="753"/>
                </a:lnTo>
                <a:lnTo>
                  <a:pt x="3105" y="880"/>
                </a:lnTo>
                <a:lnTo>
                  <a:pt x="3143" y="753"/>
                </a:lnTo>
                <a:lnTo>
                  <a:pt x="3195" y="753"/>
                </a:lnTo>
                <a:close/>
                <a:moveTo>
                  <a:pt x="3294" y="933"/>
                </a:moveTo>
                <a:lnTo>
                  <a:pt x="3287" y="933"/>
                </a:lnTo>
                <a:lnTo>
                  <a:pt x="3280" y="933"/>
                </a:lnTo>
                <a:lnTo>
                  <a:pt x="3268" y="931"/>
                </a:lnTo>
                <a:lnTo>
                  <a:pt x="3263" y="929"/>
                </a:lnTo>
                <a:lnTo>
                  <a:pt x="3257" y="927"/>
                </a:lnTo>
                <a:lnTo>
                  <a:pt x="3247" y="922"/>
                </a:lnTo>
                <a:lnTo>
                  <a:pt x="3242" y="919"/>
                </a:lnTo>
                <a:lnTo>
                  <a:pt x="3237" y="916"/>
                </a:lnTo>
                <a:lnTo>
                  <a:pt x="3233" y="913"/>
                </a:lnTo>
                <a:lnTo>
                  <a:pt x="3229" y="909"/>
                </a:lnTo>
                <a:lnTo>
                  <a:pt x="3222" y="900"/>
                </a:lnTo>
                <a:lnTo>
                  <a:pt x="3219" y="896"/>
                </a:lnTo>
                <a:lnTo>
                  <a:pt x="3216" y="891"/>
                </a:lnTo>
                <a:lnTo>
                  <a:pt x="3212" y="880"/>
                </a:lnTo>
                <a:lnTo>
                  <a:pt x="3210" y="874"/>
                </a:lnTo>
                <a:lnTo>
                  <a:pt x="3209" y="868"/>
                </a:lnTo>
                <a:lnTo>
                  <a:pt x="3207" y="862"/>
                </a:lnTo>
                <a:lnTo>
                  <a:pt x="3207" y="856"/>
                </a:lnTo>
                <a:lnTo>
                  <a:pt x="3206" y="849"/>
                </a:lnTo>
                <a:lnTo>
                  <a:pt x="3206" y="842"/>
                </a:lnTo>
                <a:lnTo>
                  <a:pt x="3206" y="836"/>
                </a:lnTo>
                <a:lnTo>
                  <a:pt x="3207" y="829"/>
                </a:lnTo>
                <a:lnTo>
                  <a:pt x="3207" y="823"/>
                </a:lnTo>
                <a:lnTo>
                  <a:pt x="3209" y="817"/>
                </a:lnTo>
                <a:lnTo>
                  <a:pt x="3212" y="805"/>
                </a:lnTo>
                <a:lnTo>
                  <a:pt x="3214" y="800"/>
                </a:lnTo>
                <a:lnTo>
                  <a:pt x="3216" y="794"/>
                </a:lnTo>
                <a:lnTo>
                  <a:pt x="3222" y="785"/>
                </a:lnTo>
                <a:lnTo>
                  <a:pt x="3226" y="780"/>
                </a:lnTo>
                <a:lnTo>
                  <a:pt x="3229" y="776"/>
                </a:lnTo>
                <a:lnTo>
                  <a:pt x="3233" y="772"/>
                </a:lnTo>
                <a:lnTo>
                  <a:pt x="3237" y="769"/>
                </a:lnTo>
                <a:lnTo>
                  <a:pt x="3246" y="762"/>
                </a:lnTo>
                <a:lnTo>
                  <a:pt x="3251" y="760"/>
                </a:lnTo>
                <a:lnTo>
                  <a:pt x="3256" y="757"/>
                </a:lnTo>
                <a:lnTo>
                  <a:pt x="3262" y="755"/>
                </a:lnTo>
                <a:lnTo>
                  <a:pt x="3267" y="754"/>
                </a:lnTo>
                <a:lnTo>
                  <a:pt x="3273" y="752"/>
                </a:lnTo>
                <a:lnTo>
                  <a:pt x="3279" y="752"/>
                </a:lnTo>
                <a:lnTo>
                  <a:pt x="3292" y="751"/>
                </a:lnTo>
                <a:lnTo>
                  <a:pt x="3303" y="751"/>
                </a:lnTo>
                <a:lnTo>
                  <a:pt x="3314" y="753"/>
                </a:lnTo>
                <a:lnTo>
                  <a:pt x="3319" y="755"/>
                </a:lnTo>
                <a:lnTo>
                  <a:pt x="3324" y="756"/>
                </a:lnTo>
                <a:lnTo>
                  <a:pt x="3334" y="761"/>
                </a:lnTo>
                <a:lnTo>
                  <a:pt x="3343" y="766"/>
                </a:lnTo>
                <a:lnTo>
                  <a:pt x="3347" y="770"/>
                </a:lnTo>
                <a:lnTo>
                  <a:pt x="3351" y="773"/>
                </a:lnTo>
                <a:lnTo>
                  <a:pt x="3358" y="781"/>
                </a:lnTo>
                <a:lnTo>
                  <a:pt x="3361" y="786"/>
                </a:lnTo>
                <a:lnTo>
                  <a:pt x="3364" y="791"/>
                </a:lnTo>
                <a:lnTo>
                  <a:pt x="3366" y="796"/>
                </a:lnTo>
                <a:lnTo>
                  <a:pt x="3368" y="801"/>
                </a:lnTo>
                <a:lnTo>
                  <a:pt x="3370" y="807"/>
                </a:lnTo>
                <a:lnTo>
                  <a:pt x="3372" y="813"/>
                </a:lnTo>
                <a:lnTo>
                  <a:pt x="3373" y="819"/>
                </a:lnTo>
                <a:lnTo>
                  <a:pt x="3374" y="826"/>
                </a:lnTo>
                <a:lnTo>
                  <a:pt x="3374" y="833"/>
                </a:lnTo>
                <a:lnTo>
                  <a:pt x="3375" y="841"/>
                </a:lnTo>
                <a:lnTo>
                  <a:pt x="3375" y="854"/>
                </a:lnTo>
                <a:lnTo>
                  <a:pt x="3254" y="854"/>
                </a:lnTo>
                <a:lnTo>
                  <a:pt x="3254" y="859"/>
                </a:lnTo>
                <a:lnTo>
                  <a:pt x="3255" y="863"/>
                </a:lnTo>
                <a:lnTo>
                  <a:pt x="3256" y="868"/>
                </a:lnTo>
                <a:lnTo>
                  <a:pt x="3257" y="872"/>
                </a:lnTo>
                <a:lnTo>
                  <a:pt x="3260" y="879"/>
                </a:lnTo>
                <a:lnTo>
                  <a:pt x="3263" y="882"/>
                </a:lnTo>
                <a:lnTo>
                  <a:pt x="3265" y="885"/>
                </a:lnTo>
                <a:lnTo>
                  <a:pt x="3268" y="888"/>
                </a:lnTo>
                <a:lnTo>
                  <a:pt x="3271" y="890"/>
                </a:lnTo>
                <a:lnTo>
                  <a:pt x="3274" y="892"/>
                </a:lnTo>
                <a:lnTo>
                  <a:pt x="3278" y="894"/>
                </a:lnTo>
                <a:lnTo>
                  <a:pt x="3282" y="895"/>
                </a:lnTo>
                <a:lnTo>
                  <a:pt x="3286" y="896"/>
                </a:lnTo>
                <a:lnTo>
                  <a:pt x="3294" y="897"/>
                </a:lnTo>
                <a:lnTo>
                  <a:pt x="3300" y="896"/>
                </a:lnTo>
                <a:lnTo>
                  <a:pt x="3306" y="895"/>
                </a:lnTo>
                <a:lnTo>
                  <a:pt x="3311" y="894"/>
                </a:lnTo>
                <a:lnTo>
                  <a:pt x="3316" y="892"/>
                </a:lnTo>
                <a:lnTo>
                  <a:pt x="3318" y="890"/>
                </a:lnTo>
                <a:lnTo>
                  <a:pt x="3320" y="889"/>
                </a:lnTo>
                <a:lnTo>
                  <a:pt x="3323" y="885"/>
                </a:lnTo>
                <a:lnTo>
                  <a:pt x="3326" y="881"/>
                </a:lnTo>
                <a:lnTo>
                  <a:pt x="3328" y="876"/>
                </a:lnTo>
                <a:lnTo>
                  <a:pt x="3374" y="879"/>
                </a:lnTo>
                <a:lnTo>
                  <a:pt x="3372" y="885"/>
                </a:lnTo>
                <a:lnTo>
                  <a:pt x="3370" y="891"/>
                </a:lnTo>
                <a:lnTo>
                  <a:pt x="3367" y="896"/>
                </a:lnTo>
                <a:lnTo>
                  <a:pt x="3364" y="901"/>
                </a:lnTo>
                <a:lnTo>
                  <a:pt x="3361" y="906"/>
                </a:lnTo>
                <a:lnTo>
                  <a:pt x="3357" y="911"/>
                </a:lnTo>
                <a:lnTo>
                  <a:pt x="3352" y="915"/>
                </a:lnTo>
                <a:lnTo>
                  <a:pt x="3347" y="919"/>
                </a:lnTo>
                <a:lnTo>
                  <a:pt x="3342" y="922"/>
                </a:lnTo>
                <a:lnTo>
                  <a:pt x="3336" y="925"/>
                </a:lnTo>
                <a:lnTo>
                  <a:pt x="3330" y="928"/>
                </a:lnTo>
                <a:lnTo>
                  <a:pt x="3323" y="930"/>
                </a:lnTo>
                <a:lnTo>
                  <a:pt x="3320" y="930"/>
                </a:lnTo>
                <a:lnTo>
                  <a:pt x="3316" y="931"/>
                </a:lnTo>
                <a:lnTo>
                  <a:pt x="3309" y="932"/>
                </a:lnTo>
                <a:lnTo>
                  <a:pt x="3302" y="933"/>
                </a:lnTo>
                <a:lnTo>
                  <a:pt x="3294" y="933"/>
                </a:lnTo>
                <a:close/>
                <a:moveTo>
                  <a:pt x="3254" y="824"/>
                </a:moveTo>
                <a:lnTo>
                  <a:pt x="3329" y="824"/>
                </a:lnTo>
                <a:lnTo>
                  <a:pt x="3328" y="820"/>
                </a:lnTo>
                <a:lnTo>
                  <a:pt x="3328" y="816"/>
                </a:lnTo>
                <a:lnTo>
                  <a:pt x="3327" y="813"/>
                </a:lnTo>
                <a:lnTo>
                  <a:pt x="3326" y="809"/>
                </a:lnTo>
                <a:lnTo>
                  <a:pt x="3324" y="806"/>
                </a:lnTo>
                <a:lnTo>
                  <a:pt x="3323" y="803"/>
                </a:lnTo>
                <a:lnTo>
                  <a:pt x="3321" y="800"/>
                </a:lnTo>
                <a:lnTo>
                  <a:pt x="3318" y="798"/>
                </a:lnTo>
                <a:lnTo>
                  <a:pt x="3313" y="793"/>
                </a:lnTo>
                <a:lnTo>
                  <a:pt x="3307" y="790"/>
                </a:lnTo>
                <a:lnTo>
                  <a:pt x="3300" y="788"/>
                </a:lnTo>
                <a:lnTo>
                  <a:pt x="3292" y="787"/>
                </a:lnTo>
                <a:lnTo>
                  <a:pt x="3285" y="788"/>
                </a:lnTo>
                <a:lnTo>
                  <a:pt x="3281" y="789"/>
                </a:lnTo>
                <a:lnTo>
                  <a:pt x="3278" y="790"/>
                </a:lnTo>
                <a:lnTo>
                  <a:pt x="3271" y="793"/>
                </a:lnTo>
                <a:lnTo>
                  <a:pt x="3268" y="796"/>
                </a:lnTo>
                <a:lnTo>
                  <a:pt x="3266" y="798"/>
                </a:lnTo>
                <a:lnTo>
                  <a:pt x="3261" y="804"/>
                </a:lnTo>
                <a:lnTo>
                  <a:pt x="3258" y="810"/>
                </a:lnTo>
                <a:lnTo>
                  <a:pt x="3256" y="813"/>
                </a:lnTo>
                <a:lnTo>
                  <a:pt x="3255" y="816"/>
                </a:lnTo>
                <a:lnTo>
                  <a:pt x="3254" y="824"/>
                </a:lnTo>
                <a:close/>
                <a:moveTo>
                  <a:pt x="3409" y="930"/>
                </a:moveTo>
                <a:lnTo>
                  <a:pt x="3409" y="753"/>
                </a:lnTo>
                <a:lnTo>
                  <a:pt x="3457" y="753"/>
                </a:lnTo>
                <a:lnTo>
                  <a:pt x="3457" y="784"/>
                </a:lnTo>
                <a:lnTo>
                  <a:pt x="3461" y="776"/>
                </a:lnTo>
                <a:lnTo>
                  <a:pt x="3465" y="769"/>
                </a:lnTo>
                <a:lnTo>
                  <a:pt x="3470" y="764"/>
                </a:lnTo>
                <a:lnTo>
                  <a:pt x="3475" y="759"/>
                </a:lnTo>
                <a:lnTo>
                  <a:pt x="3478" y="757"/>
                </a:lnTo>
                <a:lnTo>
                  <a:pt x="3481" y="755"/>
                </a:lnTo>
                <a:lnTo>
                  <a:pt x="3487" y="753"/>
                </a:lnTo>
                <a:lnTo>
                  <a:pt x="3494" y="751"/>
                </a:lnTo>
                <a:lnTo>
                  <a:pt x="3501" y="751"/>
                </a:lnTo>
                <a:lnTo>
                  <a:pt x="3509" y="751"/>
                </a:lnTo>
                <a:lnTo>
                  <a:pt x="3517" y="752"/>
                </a:lnTo>
                <a:lnTo>
                  <a:pt x="3517" y="796"/>
                </a:lnTo>
                <a:lnTo>
                  <a:pt x="3513" y="795"/>
                </a:lnTo>
                <a:lnTo>
                  <a:pt x="3507" y="794"/>
                </a:lnTo>
                <a:lnTo>
                  <a:pt x="3496" y="793"/>
                </a:lnTo>
                <a:lnTo>
                  <a:pt x="3488" y="794"/>
                </a:lnTo>
                <a:lnTo>
                  <a:pt x="3485" y="795"/>
                </a:lnTo>
                <a:lnTo>
                  <a:pt x="3481" y="796"/>
                </a:lnTo>
                <a:lnTo>
                  <a:pt x="3478" y="797"/>
                </a:lnTo>
                <a:lnTo>
                  <a:pt x="3475" y="799"/>
                </a:lnTo>
                <a:lnTo>
                  <a:pt x="3472" y="801"/>
                </a:lnTo>
                <a:lnTo>
                  <a:pt x="3469" y="803"/>
                </a:lnTo>
                <a:lnTo>
                  <a:pt x="3465" y="809"/>
                </a:lnTo>
                <a:lnTo>
                  <a:pt x="3463" y="812"/>
                </a:lnTo>
                <a:lnTo>
                  <a:pt x="3461" y="815"/>
                </a:lnTo>
                <a:lnTo>
                  <a:pt x="3460" y="818"/>
                </a:lnTo>
                <a:lnTo>
                  <a:pt x="3459" y="822"/>
                </a:lnTo>
                <a:lnTo>
                  <a:pt x="3459" y="826"/>
                </a:lnTo>
                <a:lnTo>
                  <a:pt x="3459" y="830"/>
                </a:lnTo>
                <a:lnTo>
                  <a:pt x="3459" y="930"/>
                </a:lnTo>
                <a:lnTo>
                  <a:pt x="3409" y="930"/>
                </a:lnTo>
                <a:close/>
                <a:moveTo>
                  <a:pt x="3690" y="804"/>
                </a:moveTo>
                <a:lnTo>
                  <a:pt x="3645" y="806"/>
                </a:lnTo>
                <a:lnTo>
                  <a:pt x="3644" y="802"/>
                </a:lnTo>
                <a:lnTo>
                  <a:pt x="3642" y="798"/>
                </a:lnTo>
                <a:lnTo>
                  <a:pt x="3639" y="795"/>
                </a:lnTo>
                <a:lnTo>
                  <a:pt x="3636" y="792"/>
                </a:lnTo>
                <a:lnTo>
                  <a:pt x="3632" y="789"/>
                </a:lnTo>
                <a:lnTo>
                  <a:pt x="3627" y="787"/>
                </a:lnTo>
                <a:lnTo>
                  <a:pt x="3622" y="786"/>
                </a:lnTo>
                <a:lnTo>
                  <a:pt x="3616" y="786"/>
                </a:lnTo>
                <a:lnTo>
                  <a:pt x="3610" y="786"/>
                </a:lnTo>
                <a:lnTo>
                  <a:pt x="3605" y="787"/>
                </a:lnTo>
                <a:lnTo>
                  <a:pt x="3601" y="788"/>
                </a:lnTo>
                <a:lnTo>
                  <a:pt x="3596" y="790"/>
                </a:lnTo>
                <a:lnTo>
                  <a:pt x="3593" y="793"/>
                </a:lnTo>
                <a:lnTo>
                  <a:pt x="3591" y="796"/>
                </a:lnTo>
                <a:lnTo>
                  <a:pt x="3589" y="799"/>
                </a:lnTo>
                <a:lnTo>
                  <a:pt x="3589" y="803"/>
                </a:lnTo>
                <a:lnTo>
                  <a:pt x="3589" y="806"/>
                </a:lnTo>
                <a:lnTo>
                  <a:pt x="3590" y="809"/>
                </a:lnTo>
                <a:lnTo>
                  <a:pt x="3591" y="811"/>
                </a:lnTo>
                <a:lnTo>
                  <a:pt x="3594" y="814"/>
                </a:lnTo>
                <a:lnTo>
                  <a:pt x="3597" y="816"/>
                </a:lnTo>
                <a:lnTo>
                  <a:pt x="3601" y="818"/>
                </a:lnTo>
                <a:lnTo>
                  <a:pt x="3605" y="819"/>
                </a:lnTo>
                <a:lnTo>
                  <a:pt x="3611" y="821"/>
                </a:lnTo>
                <a:lnTo>
                  <a:pt x="3643" y="827"/>
                </a:lnTo>
                <a:lnTo>
                  <a:pt x="3649" y="829"/>
                </a:lnTo>
                <a:lnTo>
                  <a:pt x="3655" y="830"/>
                </a:lnTo>
                <a:lnTo>
                  <a:pt x="3660" y="832"/>
                </a:lnTo>
                <a:lnTo>
                  <a:pt x="3665" y="834"/>
                </a:lnTo>
                <a:lnTo>
                  <a:pt x="3674" y="839"/>
                </a:lnTo>
                <a:lnTo>
                  <a:pt x="3681" y="844"/>
                </a:lnTo>
                <a:lnTo>
                  <a:pt x="3684" y="848"/>
                </a:lnTo>
                <a:lnTo>
                  <a:pt x="3687" y="851"/>
                </a:lnTo>
                <a:lnTo>
                  <a:pt x="3689" y="854"/>
                </a:lnTo>
                <a:lnTo>
                  <a:pt x="3691" y="858"/>
                </a:lnTo>
                <a:lnTo>
                  <a:pt x="3693" y="866"/>
                </a:lnTo>
                <a:lnTo>
                  <a:pt x="3694" y="870"/>
                </a:lnTo>
                <a:lnTo>
                  <a:pt x="3694" y="875"/>
                </a:lnTo>
                <a:lnTo>
                  <a:pt x="3694" y="879"/>
                </a:lnTo>
                <a:lnTo>
                  <a:pt x="3694" y="883"/>
                </a:lnTo>
                <a:lnTo>
                  <a:pt x="3693" y="888"/>
                </a:lnTo>
                <a:lnTo>
                  <a:pt x="3692" y="891"/>
                </a:lnTo>
                <a:lnTo>
                  <a:pt x="3690" y="895"/>
                </a:lnTo>
                <a:lnTo>
                  <a:pt x="3688" y="899"/>
                </a:lnTo>
                <a:lnTo>
                  <a:pt x="3686" y="902"/>
                </a:lnTo>
                <a:lnTo>
                  <a:pt x="3684" y="906"/>
                </a:lnTo>
                <a:lnTo>
                  <a:pt x="3678" y="912"/>
                </a:lnTo>
                <a:lnTo>
                  <a:pt x="3672" y="917"/>
                </a:lnTo>
                <a:lnTo>
                  <a:pt x="3664" y="922"/>
                </a:lnTo>
                <a:lnTo>
                  <a:pt x="3656" y="926"/>
                </a:lnTo>
                <a:lnTo>
                  <a:pt x="3647" y="929"/>
                </a:lnTo>
                <a:lnTo>
                  <a:pt x="3637" y="931"/>
                </a:lnTo>
                <a:lnTo>
                  <a:pt x="3627" y="933"/>
                </a:lnTo>
                <a:lnTo>
                  <a:pt x="3615" y="933"/>
                </a:lnTo>
                <a:lnTo>
                  <a:pt x="3607" y="933"/>
                </a:lnTo>
                <a:lnTo>
                  <a:pt x="3599" y="932"/>
                </a:lnTo>
                <a:lnTo>
                  <a:pt x="3591" y="931"/>
                </a:lnTo>
                <a:lnTo>
                  <a:pt x="3584" y="930"/>
                </a:lnTo>
                <a:lnTo>
                  <a:pt x="3577" y="928"/>
                </a:lnTo>
                <a:lnTo>
                  <a:pt x="3571" y="925"/>
                </a:lnTo>
                <a:lnTo>
                  <a:pt x="3565" y="922"/>
                </a:lnTo>
                <a:lnTo>
                  <a:pt x="3560" y="919"/>
                </a:lnTo>
                <a:lnTo>
                  <a:pt x="3555" y="915"/>
                </a:lnTo>
                <a:lnTo>
                  <a:pt x="3550" y="911"/>
                </a:lnTo>
                <a:lnTo>
                  <a:pt x="3546" y="906"/>
                </a:lnTo>
                <a:lnTo>
                  <a:pt x="3543" y="901"/>
                </a:lnTo>
                <a:lnTo>
                  <a:pt x="3540" y="896"/>
                </a:lnTo>
                <a:lnTo>
                  <a:pt x="3538" y="891"/>
                </a:lnTo>
                <a:lnTo>
                  <a:pt x="3536" y="885"/>
                </a:lnTo>
                <a:lnTo>
                  <a:pt x="3535" y="879"/>
                </a:lnTo>
                <a:lnTo>
                  <a:pt x="3584" y="876"/>
                </a:lnTo>
                <a:lnTo>
                  <a:pt x="3585" y="881"/>
                </a:lnTo>
                <a:lnTo>
                  <a:pt x="3587" y="886"/>
                </a:lnTo>
                <a:lnTo>
                  <a:pt x="3590" y="889"/>
                </a:lnTo>
                <a:lnTo>
                  <a:pt x="3594" y="892"/>
                </a:lnTo>
                <a:lnTo>
                  <a:pt x="3599" y="895"/>
                </a:lnTo>
                <a:lnTo>
                  <a:pt x="3604" y="897"/>
                </a:lnTo>
                <a:lnTo>
                  <a:pt x="3609" y="898"/>
                </a:lnTo>
                <a:lnTo>
                  <a:pt x="3616" y="898"/>
                </a:lnTo>
                <a:lnTo>
                  <a:pt x="3622" y="898"/>
                </a:lnTo>
                <a:lnTo>
                  <a:pt x="3627" y="897"/>
                </a:lnTo>
                <a:lnTo>
                  <a:pt x="3632" y="895"/>
                </a:lnTo>
                <a:lnTo>
                  <a:pt x="3634" y="894"/>
                </a:lnTo>
                <a:lnTo>
                  <a:pt x="3636" y="893"/>
                </a:lnTo>
                <a:lnTo>
                  <a:pt x="3640" y="890"/>
                </a:lnTo>
                <a:lnTo>
                  <a:pt x="3642" y="887"/>
                </a:lnTo>
                <a:lnTo>
                  <a:pt x="3643" y="886"/>
                </a:lnTo>
                <a:lnTo>
                  <a:pt x="3644" y="884"/>
                </a:lnTo>
                <a:lnTo>
                  <a:pt x="3644" y="880"/>
                </a:lnTo>
                <a:lnTo>
                  <a:pt x="3644" y="877"/>
                </a:lnTo>
                <a:lnTo>
                  <a:pt x="3643" y="874"/>
                </a:lnTo>
                <a:lnTo>
                  <a:pt x="3641" y="871"/>
                </a:lnTo>
                <a:lnTo>
                  <a:pt x="3639" y="869"/>
                </a:lnTo>
                <a:lnTo>
                  <a:pt x="3635" y="867"/>
                </a:lnTo>
                <a:lnTo>
                  <a:pt x="3631" y="865"/>
                </a:lnTo>
                <a:lnTo>
                  <a:pt x="3627" y="864"/>
                </a:lnTo>
                <a:lnTo>
                  <a:pt x="3622" y="862"/>
                </a:lnTo>
                <a:lnTo>
                  <a:pt x="3591" y="856"/>
                </a:lnTo>
                <a:lnTo>
                  <a:pt x="3585" y="855"/>
                </a:lnTo>
                <a:lnTo>
                  <a:pt x="3579" y="853"/>
                </a:lnTo>
                <a:lnTo>
                  <a:pt x="3569" y="849"/>
                </a:lnTo>
                <a:lnTo>
                  <a:pt x="3564" y="847"/>
                </a:lnTo>
                <a:lnTo>
                  <a:pt x="3560" y="844"/>
                </a:lnTo>
                <a:lnTo>
                  <a:pt x="3556" y="842"/>
                </a:lnTo>
                <a:lnTo>
                  <a:pt x="3553" y="839"/>
                </a:lnTo>
                <a:lnTo>
                  <a:pt x="3550" y="835"/>
                </a:lnTo>
                <a:lnTo>
                  <a:pt x="3547" y="832"/>
                </a:lnTo>
                <a:lnTo>
                  <a:pt x="3545" y="828"/>
                </a:lnTo>
                <a:lnTo>
                  <a:pt x="3543" y="824"/>
                </a:lnTo>
                <a:lnTo>
                  <a:pt x="3542" y="820"/>
                </a:lnTo>
                <a:lnTo>
                  <a:pt x="3541" y="815"/>
                </a:lnTo>
                <a:lnTo>
                  <a:pt x="3540" y="811"/>
                </a:lnTo>
                <a:lnTo>
                  <a:pt x="3540" y="806"/>
                </a:lnTo>
                <a:lnTo>
                  <a:pt x="3540" y="800"/>
                </a:lnTo>
                <a:lnTo>
                  <a:pt x="3541" y="794"/>
                </a:lnTo>
                <a:lnTo>
                  <a:pt x="3543" y="788"/>
                </a:lnTo>
                <a:lnTo>
                  <a:pt x="3545" y="783"/>
                </a:lnTo>
                <a:lnTo>
                  <a:pt x="3548" y="778"/>
                </a:lnTo>
                <a:lnTo>
                  <a:pt x="3551" y="774"/>
                </a:lnTo>
                <a:lnTo>
                  <a:pt x="3556" y="769"/>
                </a:lnTo>
                <a:lnTo>
                  <a:pt x="3560" y="766"/>
                </a:lnTo>
                <a:lnTo>
                  <a:pt x="3566" y="762"/>
                </a:lnTo>
                <a:lnTo>
                  <a:pt x="3572" y="759"/>
                </a:lnTo>
                <a:lnTo>
                  <a:pt x="3578" y="757"/>
                </a:lnTo>
                <a:lnTo>
                  <a:pt x="3584" y="754"/>
                </a:lnTo>
                <a:lnTo>
                  <a:pt x="3588" y="754"/>
                </a:lnTo>
                <a:lnTo>
                  <a:pt x="3591" y="753"/>
                </a:lnTo>
                <a:lnTo>
                  <a:pt x="3599" y="752"/>
                </a:lnTo>
                <a:lnTo>
                  <a:pt x="3607" y="751"/>
                </a:lnTo>
                <a:lnTo>
                  <a:pt x="3615" y="751"/>
                </a:lnTo>
                <a:lnTo>
                  <a:pt x="3623" y="751"/>
                </a:lnTo>
                <a:lnTo>
                  <a:pt x="3631" y="752"/>
                </a:lnTo>
                <a:lnTo>
                  <a:pt x="3638" y="753"/>
                </a:lnTo>
                <a:lnTo>
                  <a:pt x="3645" y="754"/>
                </a:lnTo>
                <a:lnTo>
                  <a:pt x="3651" y="756"/>
                </a:lnTo>
                <a:lnTo>
                  <a:pt x="3657" y="759"/>
                </a:lnTo>
                <a:lnTo>
                  <a:pt x="3663" y="762"/>
                </a:lnTo>
                <a:lnTo>
                  <a:pt x="3668" y="765"/>
                </a:lnTo>
                <a:lnTo>
                  <a:pt x="3672" y="769"/>
                </a:lnTo>
                <a:lnTo>
                  <a:pt x="3676" y="773"/>
                </a:lnTo>
                <a:lnTo>
                  <a:pt x="3680" y="777"/>
                </a:lnTo>
                <a:lnTo>
                  <a:pt x="3683" y="782"/>
                </a:lnTo>
                <a:lnTo>
                  <a:pt x="3685" y="787"/>
                </a:lnTo>
                <a:lnTo>
                  <a:pt x="3688" y="792"/>
                </a:lnTo>
                <a:lnTo>
                  <a:pt x="3689" y="798"/>
                </a:lnTo>
                <a:lnTo>
                  <a:pt x="3690" y="804"/>
                </a:lnTo>
                <a:close/>
                <a:moveTo>
                  <a:pt x="3751" y="730"/>
                </a:moveTo>
                <a:lnTo>
                  <a:pt x="3746" y="730"/>
                </a:lnTo>
                <a:lnTo>
                  <a:pt x="3741" y="729"/>
                </a:lnTo>
                <a:lnTo>
                  <a:pt x="3736" y="726"/>
                </a:lnTo>
                <a:lnTo>
                  <a:pt x="3732" y="723"/>
                </a:lnTo>
                <a:lnTo>
                  <a:pt x="3729" y="719"/>
                </a:lnTo>
                <a:lnTo>
                  <a:pt x="3726" y="715"/>
                </a:lnTo>
                <a:lnTo>
                  <a:pt x="3725" y="710"/>
                </a:lnTo>
                <a:lnTo>
                  <a:pt x="3724" y="705"/>
                </a:lnTo>
                <a:lnTo>
                  <a:pt x="3725" y="701"/>
                </a:lnTo>
                <a:lnTo>
                  <a:pt x="3726" y="696"/>
                </a:lnTo>
                <a:lnTo>
                  <a:pt x="3729" y="692"/>
                </a:lnTo>
                <a:lnTo>
                  <a:pt x="3732" y="688"/>
                </a:lnTo>
                <a:lnTo>
                  <a:pt x="3736" y="685"/>
                </a:lnTo>
                <a:lnTo>
                  <a:pt x="3741" y="683"/>
                </a:lnTo>
                <a:lnTo>
                  <a:pt x="3746" y="681"/>
                </a:lnTo>
                <a:lnTo>
                  <a:pt x="3751" y="681"/>
                </a:lnTo>
                <a:lnTo>
                  <a:pt x="3756" y="681"/>
                </a:lnTo>
                <a:lnTo>
                  <a:pt x="3761" y="683"/>
                </a:lnTo>
                <a:lnTo>
                  <a:pt x="3765" y="685"/>
                </a:lnTo>
                <a:lnTo>
                  <a:pt x="3770" y="688"/>
                </a:lnTo>
                <a:lnTo>
                  <a:pt x="3773" y="692"/>
                </a:lnTo>
                <a:lnTo>
                  <a:pt x="3775" y="696"/>
                </a:lnTo>
                <a:lnTo>
                  <a:pt x="3777" y="701"/>
                </a:lnTo>
                <a:lnTo>
                  <a:pt x="3777" y="705"/>
                </a:lnTo>
                <a:lnTo>
                  <a:pt x="3777" y="710"/>
                </a:lnTo>
                <a:lnTo>
                  <a:pt x="3775" y="715"/>
                </a:lnTo>
                <a:lnTo>
                  <a:pt x="3773" y="719"/>
                </a:lnTo>
                <a:lnTo>
                  <a:pt x="3770" y="723"/>
                </a:lnTo>
                <a:lnTo>
                  <a:pt x="3765" y="726"/>
                </a:lnTo>
                <a:lnTo>
                  <a:pt x="3761" y="729"/>
                </a:lnTo>
                <a:lnTo>
                  <a:pt x="3756" y="730"/>
                </a:lnTo>
                <a:lnTo>
                  <a:pt x="3751" y="730"/>
                </a:lnTo>
                <a:close/>
                <a:moveTo>
                  <a:pt x="3726" y="753"/>
                </a:moveTo>
                <a:lnTo>
                  <a:pt x="3775" y="753"/>
                </a:lnTo>
                <a:lnTo>
                  <a:pt x="3775" y="930"/>
                </a:lnTo>
                <a:lnTo>
                  <a:pt x="3726" y="930"/>
                </a:lnTo>
                <a:lnTo>
                  <a:pt x="3726" y="753"/>
                </a:lnTo>
                <a:close/>
                <a:moveTo>
                  <a:pt x="3908" y="753"/>
                </a:moveTo>
                <a:lnTo>
                  <a:pt x="3908" y="790"/>
                </a:lnTo>
                <a:lnTo>
                  <a:pt x="3874" y="790"/>
                </a:lnTo>
                <a:lnTo>
                  <a:pt x="3874" y="876"/>
                </a:lnTo>
                <a:lnTo>
                  <a:pt x="3874" y="880"/>
                </a:lnTo>
                <a:lnTo>
                  <a:pt x="3875" y="884"/>
                </a:lnTo>
                <a:lnTo>
                  <a:pt x="3876" y="886"/>
                </a:lnTo>
                <a:lnTo>
                  <a:pt x="3877" y="887"/>
                </a:lnTo>
                <a:lnTo>
                  <a:pt x="3879" y="889"/>
                </a:lnTo>
                <a:lnTo>
                  <a:pt x="3881" y="891"/>
                </a:lnTo>
                <a:lnTo>
                  <a:pt x="3884" y="892"/>
                </a:lnTo>
                <a:lnTo>
                  <a:pt x="3887" y="893"/>
                </a:lnTo>
                <a:lnTo>
                  <a:pt x="3891" y="893"/>
                </a:lnTo>
                <a:lnTo>
                  <a:pt x="3899" y="892"/>
                </a:lnTo>
                <a:lnTo>
                  <a:pt x="3904" y="891"/>
                </a:lnTo>
                <a:lnTo>
                  <a:pt x="3912" y="928"/>
                </a:lnTo>
                <a:lnTo>
                  <a:pt x="3901" y="930"/>
                </a:lnTo>
                <a:lnTo>
                  <a:pt x="3893" y="932"/>
                </a:lnTo>
                <a:lnTo>
                  <a:pt x="3884" y="932"/>
                </a:lnTo>
                <a:lnTo>
                  <a:pt x="3878" y="932"/>
                </a:lnTo>
                <a:lnTo>
                  <a:pt x="3871" y="932"/>
                </a:lnTo>
                <a:lnTo>
                  <a:pt x="3866" y="931"/>
                </a:lnTo>
                <a:lnTo>
                  <a:pt x="3860" y="930"/>
                </a:lnTo>
                <a:lnTo>
                  <a:pt x="3855" y="928"/>
                </a:lnTo>
                <a:lnTo>
                  <a:pt x="3850" y="926"/>
                </a:lnTo>
                <a:lnTo>
                  <a:pt x="3845" y="924"/>
                </a:lnTo>
                <a:lnTo>
                  <a:pt x="3841" y="921"/>
                </a:lnTo>
                <a:lnTo>
                  <a:pt x="3837" y="917"/>
                </a:lnTo>
                <a:lnTo>
                  <a:pt x="3834" y="914"/>
                </a:lnTo>
                <a:lnTo>
                  <a:pt x="3831" y="909"/>
                </a:lnTo>
                <a:lnTo>
                  <a:pt x="3829" y="905"/>
                </a:lnTo>
                <a:lnTo>
                  <a:pt x="3827" y="900"/>
                </a:lnTo>
                <a:lnTo>
                  <a:pt x="3826" y="894"/>
                </a:lnTo>
                <a:lnTo>
                  <a:pt x="3825" y="888"/>
                </a:lnTo>
                <a:lnTo>
                  <a:pt x="3825" y="882"/>
                </a:lnTo>
                <a:lnTo>
                  <a:pt x="3825" y="790"/>
                </a:lnTo>
                <a:lnTo>
                  <a:pt x="3801" y="790"/>
                </a:lnTo>
                <a:lnTo>
                  <a:pt x="3801" y="753"/>
                </a:lnTo>
                <a:lnTo>
                  <a:pt x="3825" y="753"/>
                </a:lnTo>
                <a:lnTo>
                  <a:pt x="3825" y="711"/>
                </a:lnTo>
                <a:lnTo>
                  <a:pt x="3874" y="711"/>
                </a:lnTo>
                <a:lnTo>
                  <a:pt x="3874" y="753"/>
                </a:lnTo>
                <a:lnTo>
                  <a:pt x="3908" y="753"/>
                </a:lnTo>
                <a:close/>
                <a:moveTo>
                  <a:pt x="3974" y="996"/>
                </a:moveTo>
                <a:lnTo>
                  <a:pt x="3965" y="996"/>
                </a:lnTo>
                <a:lnTo>
                  <a:pt x="3956" y="995"/>
                </a:lnTo>
                <a:lnTo>
                  <a:pt x="3949" y="993"/>
                </a:lnTo>
                <a:lnTo>
                  <a:pt x="3943" y="991"/>
                </a:lnTo>
                <a:lnTo>
                  <a:pt x="3954" y="954"/>
                </a:lnTo>
                <a:lnTo>
                  <a:pt x="3960" y="956"/>
                </a:lnTo>
                <a:lnTo>
                  <a:pt x="3966" y="957"/>
                </a:lnTo>
                <a:lnTo>
                  <a:pt x="3971" y="957"/>
                </a:lnTo>
                <a:lnTo>
                  <a:pt x="3976" y="957"/>
                </a:lnTo>
                <a:lnTo>
                  <a:pt x="3978" y="956"/>
                </a:lnTo>
                <a:lnTo>
                  <a:pt x="3980" y="955"/>
                </a:lnTo>
                <a:lnTo>
                  <a:pt x="3984" y="952"/>
                </a:lnTo>
                <a:lnTo>
                  <a:pt x="3987" y="948"/>
                </a:lnTo>
                <a:lnTo>
                  <a:pt x="3990" y="942"/>
                </a:lnTo>
                <a:lnTo>
                  <a:pt x="3993" y="935"/>
                </a:lnTo>
                <a:lnTo>
                  <a:pt x="3930" y="753"/>
                </a:lnTo>
                <a:lnTo>
                  <a:pt x="3981" y="753"/>
                </a:lnTo>
                <a:lnTo>
                  <a:pt x="4018" y="883"/>
                </a:lnTo>
                <a:lnTo>
                  <a:pt x="4056" y="753"/>
                </a:lnTo>
                <a:lnTo>
                  <a:pt x="4108" y="753"/>
                </a:lnTo>
                <a:lnTo>
                  <a:pt x="4040" y="949"/>
                </a:lnTo>
                <a:lnTo>
                  <a:pt x="4035" y="959"/>
                </a:lnTo>
                <a:lnTo>
                  <a:pt x="4033" y="964"/>
                </a:lnTo>
                <a:lnTo>
                  <a:pt x="4030" y="968"/>
                </a:lnTo>
                <a:lnTo>
                  <a:pt x="4024" y="976"/>
                </a:lnTo>
                <a:lnTo>
                  <a:pt x="4017" y="983"/>
                </a:lnTo>
                <a:lnTo>
                  <a:pt x="4013" y="986"/>
                </a:lnTo>
                <a:lnTo>
                  <a:pt x="4008" y="989"/>
                </a:lnTo>
                <a:lnTo>
                  <a:pt x="4003" y="991"/>
                </a:lnTo>
                <a:lnTo>
                  <a:pt x="3998" y="993"/>
                </a:lnTo>
                <a:lnTo>
                  <a:pt x="3993" y="994"/>
                </a:lnTo>
                <a:lnTo>
                  <a:pt x="3987" y="995"/>
                </a:lnTo>
                <a:lnTo>
                  <a:pt x="3980" y="996"/>
                </a:lnTo>
                <a:lnTo>
                  <a:pt x="3974" y="996"/>
                </a:lnTo>
                <a:close/>
                <a:moveTo>
                  <a:pt x="1623" y="590"/>
                </a:moveTo>
                <a:lnTo>
                  <a:pt x="1569" y="590"/>
                </a:lnTo>
                <a:lnTo>
                  <a:pt x="1651" y="354"/>
                </a:lnTo>
                <a:lnTo>
                  <a:pt x="1715" y="354"/>
                </a:lnTo>
                <a:lnTo>
                  <a:pt x="1797" y="590"/>
                </a:lnTo>
                <a:lnTo>
                  <a:pt x="1743" y="590"/>
                </a:lnTo>
                <a:lnTo>
                  <a:pt x="1726" y="536"/>
                </a:lnTo>
                <a:lnTo>
                  <a:pt x="1641" y="536"/>
                </a:lnTo>
                <a:lnTo>
                  <a:pt x="1623" y="590"/>
                </a:lnTo>
                <a:close/>
                <a:moveTo>
                  <a:pt x="1653" y="497"/>
                </a:moveTo>
                <a:lnTo>
                  <a:pt x="1713" y="497"/>
                </a:lnTo>
                <a:lnTo>
                  <a:pt x="1684" y="408"/>
                </a:lnTo>
                <a:lnTo>
                  <a:pt x="1653" y="497"/>
                </a:lnTo>
                <a:close/>
                <a:moveTo>
                  <a:pt x="1874" y="593"/>
                </a:moveTo>
                <a:lnTo>
                  <a:pt x="1867" y="593"/>
                </a:lnTo>
                <a:lnTo>
                  <a:pt x="1861" y="592"/>
                </a:lnTo>
                <a:lnTo>
                  <a:pt x="1856" y="591"/>
                </a:lnTo>
                <a:lnTo>
                  <a:pt x="1850" y="590"/>
                </a:lnTo>
                <a:lnTo>
                  <a:pt x="1845" y="588"/>
                </a:lnTo>
                <a:lnTo>
                  <a:pt x="1840" y="586"/>
                </a:lnTo>
                <a:lnTo>
                  <a:pt x="1836" y="583"/>
                </a:lnTo>
                <a:lnTo>
                  <a:pt x="1832" y="580"/>
                </a:lnTo>
                <a:lnTo>
                  <a:pt x="1828" y="576"/>
                </a:lnTo>
                <a:lnTo>
                  <a:pt x="1824" y="572"/>
                </a:lnTo>
                <a:lnTo>
                  <a:pt x="1821" y="568"/>
                </a:lnTo>
                <a:lnTo>
                  <a:pt x="1820" y="566"/>
                </a:lnTo>
                <a:lnTo>
                  <a:pt x="1819" y="563"/>
                </a:lnTo>
                <a:lnTo>
                  <a:pt x="1817" y="558"/>
                </a:lnTo>
                <a:lnTo>
                  <a:pt x="1816" y="553"/>
                </a:lnTo>
                <a:lnTo>
                  <a:pt x="1815" y="547"/>
                </a:lnTo>
                <a:lnTo>
                  <a:pt x="1815" y="540"/>
                </a:lnTo>
                <a:lnTo>
                  <a:pt x="1815" y="531"/>
                </a:lnTo>
                <a:lnTo>
                  <a:pt x="1817" y="523"/>
                </a:lnTo>
                <a:lnTo>
                  <a:pt x="1818" y="519"/>
                </a:lnTo>
                <a:lnTo>
                  <a:pt x="1820" y="515"/>
                </a:lnTo>
                <a:lnTo>
                  <a:pt x="1824" y="509"/>
                </a:lnTo>
                <a:lnTo>
                  <a:pt x="1827" y="507"/>
                </a:lnTo>
                <a:lnTo>
                  <a:pt x="1829" y="504"/>
                </a:lnTo>
                <a:lnTo>
                  <a:pt x="1832" y="502"/>
                </a:lnTo>
                <a:lnTo>
                  <a:pt x="1835" y="499"/>
                </a:lnTo>
                <a:lnTo>
                  <a:pt x="1838" y="497"/>
                </a:lnTo>
                <a:lnTo>
                  <a:pt x="1841" y="496"/>
                </a:lnTo>
                <a:lnTo>
                  <a:pt x="1845" y="494"/>
                </a:lnTo>
                <a:lnTo>
                  <a:pt x="1849" y="493"/>
                </a:lnTo>
                <a:lnTo>
                  <a:pt x="1856" y="490"/>
                </a:lnTo>
                <a:lnTo>
                  <a:pt x="1864" y="488"/>
                </a:lnTo>
                <a:lnTo>
                  <a:pt x="1873" y="487"/>
                </a:lnTo>
                <a:lnTo>
                  <a:pt x="1881" y="486"/>
                </a:lnTo>
                <a:lnTo>
                  <a:pt x="1901" y="484"/>
                </a:lnTo>
                <a:lnTo>
                  <a:pt x="1908" y="482"/>
                </a:lnTo>
                <a:lnTo>
                  <a:pt x="1914" y="481"/>
                </a:lnTo>
                <a:lnTo>
                  <a:pt x="1918" y="479"/>
                </a:lnTo>
                <a:lnTo>
                  <a:pt x="1920" y="478"/>
                </a:lnTo>
                <a:lnTo>
                  <a:pt x="1922" y="477"/>
                </a:lnTo>
                <a:lnTo>
                  <a:pt x="1923" y="476"/>
                </a:lnTo>
                <a:lnTo>
                  <a:pt x="1923" y="474"/>
                </a:lnTo>
                <a:lnTo>
                  <a:pt x="1924" y="472"/>
                </a:lnTo>
                <a:lnTo>
                  <a:pt x="1924" y="470"/>
                </a:lnTo>
                <a:lnTo>
                  <a:pt x="1924" y="464"/>
                </a:lnTo>
                <a:lnTo>
                  <a:pt x="1922" y="460"/>
                </a:lnTo>
                <a:lnTo>
                  <a:pt x="1921" y="458"/>
                </a:lnTo>
                <a:lnTo>
                  <a:pt x="1920" y="456"/>
                </a:lnTo>
                <a:lnTo>
                  <a:pt x="1919" y="454"/>
                </a:lnTo>
                <a:lnTo>
                  <a:pt x="1917" y="452"/>
                </a:lnTo>
                <a:lnTo>
                  <a:pt x="1913" y="450"/>
                </a:lnTo>
                <a:lnTo>
                  <a:pt x="1909" y="448"/>
                </a:lnTo>
                <a:lnTo>
                  <a:pt x="1904" y="447"/>
                </a:lnTo>
                <a:lnTo>
                  <a:pt x="1898" y="446"/>
                </a:lnTo>
                <a:lnTo>
                  <a:pt x="1892" y="447"/>
                </a:lnTo>
                <a:lnTo>
                  <a:pt x="1886" y="448"/>
                </a:lnTo>
                <a:lnTo>
                  <a:pt x="1881" y="450"/>
                </a:lnTo>
                <a:lnTo>
                  <a:pt x="1877" y="452"/>
                </a:lnTo>
                <a:lnTo>
                  <a:pt x="1873" y="455"/>
                </a:lnTo>
                <a:lnTo>
                  <a:pt x="1870" y="459"/>
                </a:lnTo>
                <a:lnTo>
                  <a:pt x="1868" y="463"/>
                </a:lnTo>
                <a:lnTo>
                  <a:pt x="1867" y="465"/>
                </a:lnTo>
                <a:lnTo>
                  <a:pt x="1866" y="467"/>
                </a:lnTo>
                <a:lnTo>
                  <a:pt x="1821" y="463"/>
                </a:lnTo>
                <a:lnTo>
                  <a:pt x="1823" y="457"/>
                </a:lnTo>
                <a:lnTo>
                  <a:pt x="1825" y="452"/>
                </a:lnTo>
                <a:lnTo>
                  <a:pt x="1827" y="446"/>
                </a:lnTo>
                <a:lnTo>
                  <a:pt x="1830" y="441"/>
                </a:lnTo>
                <a:lnTo>
                  <a:pt x="1833" y="437"/>
                </a:lnTo>
                <a:lnTo>
                  <a:pt x="1837" y="432"/>
                </a:lnTo>
                <a:lnTo>
                  <a:pt x="1841" y="428"/>
                </a:lnTo>
                <a:lnTo>
                  <a:pt x="1846" y="425"/>
                </a:lnTo>
                <a:lnTo>
                  <a:pt x="1851" y="421"/>
                </a:lnTo>
                <a:lnTo>
                  <a:pt x="1857" y="419"/>
                </a:lnTo>
                <a:lnTo>
                  <a:pt x="1863" y="416"/>
                </a:lnTo>
                <a:lnTo>
                  <a:pt x="1869" y="414"/>
                </a:lnTo>
                <a:lnTo>
                  <a:pt x="1876" y="413"/>
                </a:lnTo>
                <a:lnTo>
                  <a:pt x="1883" y="412"/>
                </a:lnTo>
                <a:lnTo>
                  <a:pt x="1890" y="411"/>
                </a:lnTo>
                <a:lnTo>
                  <a:pt x="1898" y="411"/>
                </a:lnTo>
                <a:lnTo>
                  <a:pt x="1908" y="411"/>
                </a:lnTo>
                <a:lnTo>
                  <a:pt x="1917" y="412"/>
                </a:lnTo>
                <a:lnTo>
                  <a:pt x="1926" y="414"/>
                </a:lnTo>
                <a:lnTo>
                  <a:pt x="1935" y="417"/>
                </a:lnTo>
                <a:lnTo>
                  <a:pt x="1943" y="420"/>
                </a:lnTo>
                <a:lnTo>
                  <a:pt x="1947" y="422"/>
                </a:lnTo>
                <a:lnTo>
                  <a:pt x="1950" y="425"/>
                </a:lnTo>
                <a:lnTo>
                  <a:pt x="1957" y="430"/>
                </a:lnTo>
                <a:lnTo>
                  <a:pt x="1963" y="436"/>
                </a:lnTo>
                <a:lnTo>
                  <a:pt x="1965" y="440"/>
                </a:lnTo>
                <a:lnTo>
                  <a:pt x="1967" y="443"/>
                </a:lnTo>
                <a:lnTo>
                  <a:pt x="1969" y="447"/>
                </a:lnTo>
                <a:lnTo>
                  <a:pt x="1970" y="451"/>
                </a:lnTo>
                <a:lnTo>
                  <a:pt x="1972" y="456"/>
                </a:lnTo>
                <a:lnTo>
                  <a:pt x="1972" y="460"/>
                </a:lnTo>
                <a:lnTo>
                  <a:pt x="1973" y="465"/>
                </a:lnTo>
                <a:lnTo>
                  <a:pt x="1973" y="470"/>
                </a:lnTo>
                <a:lnTo>
                  <a:pt x="1973" y="590"/>
                </a:lnTo>
                <a:lnTo>
                  <a:pt x="1927" y="590"/>
                </a:lnTo>
                <a:lnTo>
                  <a:pt x="1927" y="565"/>
                </a:lnTo>
                <a:lnTo>
                  <a:pt x="1922" y="571"/>
                </a:lnTo>
                <a:lnTo>
                  <a:pt x="1917" y="576"/>
                </a:lnTo>
                <a:lnTo>
                  <a:pt x="1912" y="581"/>
                </a:lnTo>
                <a:lnTo>
                  <a:pt x="1906" y="585"/>
                </a:lnTo>
                <a:lnTo>
                  <a:pt x="1899" y="589"/>
                </a:lnTo>
                <a:lnTo>
                  <a:pt x="1891" y="591"/>
                </a:lnTo>
                <a:lnTo>
                  <a:pt x="1887" y="592"/>
                </a:lnTo>
                <a:lnTo>
                  <a:pt x="1883" y="592"/>
                </a:lnTo>
                <a:lnTo>
                  <a:pt x="1874" y="593"/>
                </a:lnTo>
                <a:close/>
                <a:moveTo>
                  <a:pt x="1888" y="559"/>
                </a:moveTo>
                <a:lnTo>
                  <a:pt x="1895" y="559"/>
                </a:lnTo>
                <a:lnTo>
                  <a:pt x="1902" y="557"/>
                </a:lnTo>
                <a:lnTo>
                  <a:pt x="1905" y="556"/>
                </a:lnTo>
                <a:lnTo>
                  <a:pt x="1908" y="554"/>
                </a:lnTo>
                <a:lnTo>
                  <a:pt x="1914" y="550"/>
                </a:lnTo>
                <a:lnTo>
                  <a:pt x="1916" y="547"/>
                </a:lnTo>
                <a:lnTo>
                  <a:pt x="1919" y="545"/>
                </a:lnTo>
                <a:lnTo>
                  <a:pt x="1922" y="539"/>
                </a:lnTo>
                <a:lnTo>
                  <a:pt x="1924" y="533"/>
                </a:lnTo>
                <a:lnTo>
                  <a:pt x="1924" y="530"/>
                </a:lnTo>
                <a:lnTo>
                  <a:pt x="1924" y="527"/>
                </a:lnTo>
                <a:lnTo>
                  <a:pt x="1924" y="508"/>
                </a:lnTo>
                <a:lnTo>
                  <a:pt x="1921" y="510"/>
                </a:lnTo>
                <a:lnTo>
                  <a:pt x="1915" y="511"/>
                </a:lnTo>
                <a:lnTo>
                  <a:pt x="1903" y="514"/>
                </a:lnTo>
                <a:lnTo>
                  <a:pt x="1890" y="516"/>
                </a:lnTo>
                <a:lnTo>
                  <a:pt x="1884" y="517"/>
                </a:lnTo>
                <a:lnTo>
                  <a:pt x="1879" y="518"/>
                </a:lnTo>
                <a:lnTo>
                  <a:pt x="1874" y="520"/>
                </a:lnTo>
                <a:lnTo>
                  <a:pt x="1870" y="523"/>
                </a:lnTo>
                <a:lnTo>
                  <a:pt x="1866" y="526"/>
                </a:lnTo>
                <a:lnTo>
                  <a:pt x="1864" y="530"/>
                </a:lnTo>
                <a:lnTo>
                  <a:pt x="1863" y="532"/>
                </a:lnTo>
                <a:lnTo>
                  <a:pt x="1862" y="534"/>
                </a:lnTo>
                <a:lnTo>
                  <a:pt x="1862" y="539"/>
                </a:lnTo>
                <a:lnTo>
                  <a:pt x="1862" y="543"/>
                </a:lnTo>
                <a:lnTo>
                  <a:pt x="1863" y="548"/>
                </a:lnTo>
                <a:lnTo>
                  <a:pt x="1865" y="549"/>
                </a:lnTo>
                <a:lnTo>
                  <a:pt x="1866" y="551"/>
                </a:lnTo>
                <a:lnTo>
                  <a:pt x="1869" y="554"/>
                </a:lnTo>
                <a:lnTo>
                  <a:pt x="1873" y="556"/>
                </a:lnTo>
                <a:lnTo>
                  <a:pt x="1875" y="557"/>
                </a:lnTo>
                <a:lnTo>
                  <a:pt x="1877" y="558"/>
                </a:lnTo>
                <a:lnTo>
                  <a:pt x="1882" y="559"/>
                </a:lnTo>
                <a:lnTo>
                  <a:pt x="1888" y="559"/>
                </a:lnTo>
                <a:close/>
                <a:moveTo>
                  <a:pt x="2063" y="590"/>
                </a:moveTo>
                <a:lnTo>
                  <a:pt x="2013" y="590"/>
                </a:lnTo>
                <a:lnTo>
                  <a:pt x="2013" y="354"/>
                </a:lnTo>
                <a:lnTo>
                  <a:pt x="2063" y="354"/>
                </a:lnTo>
                <a:lnTo>
                  <a:pt x="2063" y="590"/>
                </a:lnTo>
                <a:close/>
                <a:moveTo>
                  <a:pt x="2197" y="413"/>
                </a:moveTo>
                <a:lnTo>
                  <a:pt x="2197" y="450"/>
                </a:lnTo>
                <a:lnTo>
                  <a:pt x="2164" y="450"/>
                </a:lnTo>
                <a:lnTo>
                  <a:pt x="2164" y="535"/>
                </a:lnTo>
                <a:lnTo>
                  <a:pt x="2164" y="540"/>
                </a:lnTo>
                <a:lnTo>
                  <a:pt x="2165" y="544"/>
                </a:lnTo>
                <a:lnTo>
                  <a:pt x="2166" y="545"/>
                </a:lnTo>
                <a:lnTo>
                  <a:pt x="2167" y="547"/>
                </a:lnTo>
                <a:lnTo>
                  <a:pt x="2169" y="549"/>
                </a:lnTo>
                <a:lnTo>
                  <a:pt x="2171" y="551"/>
                </a:lnTo>
                <a:lnTo>
                  <a:pt x="2174" y="552"/>
                </a:lnTo>
                <a:lnTo>
                  <a:pt x="2177" y="552"/>
                </a:lnTo>
                <a:lnTo>
                  <a:pt x="2181" y="553"/>
                </a:lnTo>
                <a:lnTo>
                  <a:pt x="2188" y="552"/>
                </a:lnTo>
                <a:lnTo>
                  <a:pt x="2193" y="551"/>
                </a:lnTo>
                <a:lnTo>
                  <a:pt x="2201" y="587"/>
                </a:lnTo>
                <a:lnTo>
                  <a:pt x="2190" y="590"/>
                </a:lnTo>
                <a:lnTo>
                  <a:pt x="2183" y="591"/>
                </a:lnTo>
                <a:lnTo>
                  <a:pt x="2174" y="592"/>
                </a:lnTo>
                <a:lnTo>
                  <a:pt x="2168" y="592"/>
                </a:lnTo>
                <a:lnTo>
                  <a:pt x="2161" y="592"/>
                </a:lnTo>
                <a:lnTo>
                  <a:pt x="2156" y="591"/>
                </a:lnTo>
                <a:lnTo>
                  <a:pt x="2150" y="590"/>
                </a:lnTo>
                <a:lnTo>
                  <a:pt x="2145" y="588"/>
                </a:lnTo>
                <a:lnTo>
                  <a:pt x="2140" y="586"/>
                </a:lnTo>
                <a:lnTo>
                  <a:pt x="2135" y="583"/>
                </a:lnTo>
                <a:lnTo>
                  <a:pt x="2131" y="581"/>
                </a:lnTo>
                <a:lnTo>
                  <a:pt x="2127" y="577"/>
                </a:lnTo>
                <a:lnTo>
                  <a:pt x="2124" y="573"/>
                </a:lnTo>
                <a:lnTo>
                  <a:pt x="2121" y="569"/>
                </a:lnTo>
                <a:lnTo>
                  <a:pt x="2119" y="564"/>
                </a:lnTo>
                <a:lnTo>
                  <a:pt x="2117" y="559"/>
                </a:lnTo>
                <a:lnTo>
                  <a:pt x="2116" y="554"/>
                </a:lnTo>
                <a:lnTo>
                  <a:pt x="2115" y="548"/>
                </a:lnTo>
                <a:lnTo>
                  <a:pt x="2115" y="542"/>
                </a:lnTo>
                <a:lnTo>
                  <a:pt x="2115" y="450"/>
                </a:lnTo>
                <a:lnTo>
                  <a:pt x="2091" y="450"/>
                </a:lnTo>
                <a:lnTo>
                  <a:pt x="2091" y="413"/>
                </a:lnTo>
                <a:lnTo>
                  <a:pt x="2115" y="413"/>
                </a:lnTo>
                <a:lnTo>
                  <a:pt x="2115" y="371"/>
                </a:lnTo>
                <a:lnTo>
                  <a:pt x="2164" y="371"/>
                </a:lnTo>
                <a:lnTo>
                  <a:pt x="2164" y="413"/>
                </a:lnTo>
                <a:lnTo>
                  <a:pt x="2197" y="413"/>
                </a:lnTo>
                <a:close/>
                <a:moveTo>
                  <a:pt x="2304" y="593"/>
                </a:moveTo>
                <a:lnTo>
                  <a:pt x="2291" y="592"/>
                </a:lnTo>
                <a:lnTo>
                  <a:pt x="2285" y="591"/>
                </a:lnTo>
                <a:lnTo>
                  <a:pt x="2279" y="590"/>
                </a:lnTo>
                <a:lnTo>
                  <a:pt x="2268" y="587"/>
                </a:lnTo>
                <a:lnTo>
                  <a:pt x="2263" y="584"/>
                </a:lnTo>
                <a:lnTo>
                  <a:pt x="2258" y="582"/>
                </a:lnTo>
                <a:lnTo>
                  <a:pt x="2249" y="575"/>
                </a:lnTo>
                <a:lnTo>
                  <a:pt x="2245" y="572"/>
                </a:lnTo>
                <a:lnTo>
                  <a:pt x="2241" y="568"/>
                </a:lnTo>
                <a:lnTo>
                  <a:pt x="2234" y="559"/>
                </a:lnTo>
                <a:lnTo>
                  <a:pt x="2231" y="555"/>
                </a:lnTo>
                <a:lnTo>
                  <a:pt x="2228" y="550"/>
                </a:lnTo>
                <a:lnTo>
                  <a:pt x="2223" y="539"/>
                </a:lnTo>
                <a:lnTo>
                  <a:pt x="2221" y="533"/>
                </a:lnTo>
                <a:lnTo>
                  <a:pt x="2220" y="527"/>
                </a:lnTo>
                <a:lnTo>
                  <a:pt x="2219" y="521"/>
                </a:lnTo>
                <a:lnTo>
                  <a:pt x="2218" y="515"/>
                </a:lnTo>
                <a:lnTo>
                  <a:pt x="2218" y="509"/>
                </a:lnTo>
                <a:lnTo>
                  <a:pt x="2217" y="502"/>
                </a:lnTo>
                <a:lnTo>
                  <a:pt x="2218" y="495"/>
                </a:lnTo>
                <a:lnTo>
                  <a:pt x="2218" y="489"/>
                </a:lnTo>
                <a:lnTo>
                  <a:pt x="2219" y="482"/>
                </a:lnTo>
                <a:lnTo>
                  <a:pt x="2220" y="476"/>
                </a:lnTo>
                <a:lnTo>
                  <a:pt x="2223" y="465"/>
                </a:lnTo>
                <a:lnTo>
                  <a:pt x="2225" y="459"/>
                </a:lnTo>
                <a:lnTo>
                  <a:pt x="2228" y="454"/>
                </a:lnTo>
                <a:lnTo>
                  <a:pt x="2234" y="444"/>
                </a:lnTo>
                <a:lnTo>
                  <a:pt x="2237" y="440"/>
                </a:lnTo>
                <a:lnTo>
                  <a:pt x="2241" y="436"/>
                </a:lnTo>
                <a:lnTo>
                  <a:pt x="2245" y="432"/>
                </a:lnTo>
                <a:lnTo>
                  <a:pt x="2249" y="428"/>
                </a:lnTo>
                <a:lnTo>
                  <a:pt x="2253" y="425"/>
                </a:lnTo>
                <a:lnTo>
                  <a:pt x="2258" y="422"/>
                </a:lnTo>
                <a:lnTo>
                  <a:pt x="2263" y="419"/>
                </a:lnTo>
                <a:lnTo>
                  <a:pt x="2268" y="417"/>
                </a:lnTo>
                <a:lnTo>
                  <a:pt x="2274" y="415"/>
                </a:lnTo>
                <a:lnTo>
                  <a:pt x="2279" y="413"/>
                </a:lnTo>
                <a:lnTo>
                  <a:pt x="2285" y="412"/>
                </a:lnTo>
                <a:lnTo>
                  <a:pt x="2291" y="411"/>
                </a:lnTo>
                <a:lnTo>
                  <a:pt x="2304" y="411"/>
                </a:lnTo>
                <a:lnTo>
                  <a:pt x="2317" y="411"/>
                </a:lnTo>
                <a:lnTo>
                  <a:pt x="2323" y="412"/>
                </a:lnTo>
                <a:lnTo>
                  <a:pt x="2329" y="413"/>
                </a:lnTo>
                <a:lnTo>
                  <a:pt x="2340" y="417"/>
                </a:lnTo>
                <a:lnTo>
                  <a:pt x="2346" y="419"/>
                </a:lnTo>
                <a:lnTo>
                  <a:pt x="2351" y="422"/>
                </a:lnTo>
                <a:lnTo>
                  <a:pt x="2360" y="428"/>
                </a:lnTo>
                <a:lnTo>
                  <a:pt x="2364" y="432"/>
                </a:lnTo>
                <a:lnTo>
                  <a:pt x="2368" y="436"/>
                </a:lnTo>
                <a:lnTo>
                  <a:pt x="2375" y="444"/>
                </a:lnTo>
                <a:lnTo>
                  <a:pt x="2378" y="449"/>
                </a:lnTo>
                <a:lnTo>
                  <a:pt x="2381" y="454"/>
                </a:lnTo>
                <a:lnTo>
                  <a:pt x="2385" y="465"/>
                </a:lnTo>
                <a:lnTo>
                  <a:pt x="2387" y="470"/>
                </a:lnTo>
                <a:lnTo>
                  <a:pt x="2389" y="476"/>
                </a:lnTo>
                <a:lnTo>
                  <a:pt x="2390" y="482"/>
                </a:lnTo>
                <a:lnTo>
                  <a:pt x="2391" y="489"/>
                </a:lnTo>
                <a:lnTo>
                  <a:pt x="2391" y="495"/>
                </a:lnTo>
                <a:lnTo>
                  <a:pt x="2391" y="502"/>
                </a:lnTo>
                <a:lnTo>
                  <a:pt x="2391" y="509"/>
                </a:lnTo>
                <a:lnTo>
                  <a:pt x="2391" y="515"/>
                </a:lnTo>
                <a:lnTo>
                  <a:pt x="2390" y="521"/>
                </a:lnTo>
                <a:lnTo>
                  <a:pt x="2389" y="527"/>
                </a:lnTo>
                <a:lnTo>
                  <a:pt x="2385" y="539"/>
                </a:lnTo>
                <a:lnTo>
                  <a:pt x="2383" y="544"/>
                </a:lnTo>
                <a:lnTo>
                  <a:pt x="2381" y="550"/>
                </a:lnTo>
                <a:lnTo>
                  <a:pt x="2375" y="559"/>
                </a:lnTo>
                <a:lnTo>
                  <a:pt x="2372" y="564"/>
                </a:lnTo>
                <a:lnTo>
                  <a:pt x="2368" y="568"/>
                </a:lnTo>
                <a:lnTo>
                  <a:pt x="2364" y="572"/>
                </a:lnTo>
                <a:lnTo>
                  <a:pt x="2360" y="575"/>
                </a:lnTo>
                <a:lnTo>
                  <a:pt x="2355" y="579"/>
                </a:lnTo>
                <a:lnTo>
                  <a:pt x="2351" y="582"/>
                </a:lnTo>
                <a:lnTo>
                  <a:pt x="2346" y="584"/>
                </a:lnTo>
                <a:lnTo>
                  <a:pt x="2340" y="587"/>
                </a:lnTo>
                <a:lnTo>
                  <a:pt x="2335" y="589"/>
                </a:lnTo>
                <a:lnTo>
                  <a:pt x="2329" y="590"/>
                </a:lnTo>
                <a:lnTo>
                  <a:pt x="2323" y="591"/>
                </a:lnTo>
                <a:lnTo>
                  <a:pt x="2317" y="592"/>
                </a:lnTo>
                <a:lnTo>
                  <a:pt x="2304" y="593"/>
                </a:lnTo>
                <a:close/>
                <a:moveTo>
                  <a:pt x="2305" y="555"/>
                </a:moveTo>
                <a:lnTo>
                  <a:pt x="2309" y="555"/>
                </a:lnTo>
                <a:lnTo>
                  <a:pt x="2313" y="554"/>
                </a:lnTo>
                <a:lnTo>
                  <a:pt x="2317" y="553"/>
                </a:lnTo>
                <a:lnTo>
                  <a:pt x="2321" y="551"/>
                </a:lnTo>
                <a:lnTo>
                  <a:pt x="2324" y="549"/>
                </a:lnTo>
                <a:lnTo>
                  <a:pt x="2327" y="547"/>
                </a:lnTo>
                <a:lnTo>
                  <a:pt x="2330" y="544"/>
                </a:lnTo>
                <a:lnTo>
                  <a:pt x="2332" y="540"/>
                </a:lnTo>
                <a:lnTo>
                  <a:pt x="2334" y="536"/>
                </a:lnTo>
                <a:lnTo>
                  <a:pt x="2336" y="532"/>
                </a:lnTo>
                <a:lnTo>
                  <a:pt x="2338" y="527"/>
                </a:lnTo>
                <a:lnTo>
                  <a:pt x="2339" y="523"/>
                </a:lnTo>
                <a:lnTo>
                  <a:pt x="2341" y="513"/>
                </a:lnTo>
                <a:lnTo>
                  <a:pt x="2341" y="507"/>
                </a:lnTo>
                <a:lnTo>
                  <a:pt x="2342" y="502"/>
                </a:lnTo>
                <a:lnTo>
                  <a:pt x="2341" y="491"/>
                </a:lnTo>
                <a:lnTo>
                  <a:pt x="2339" y="480"/>
                </a:lnTo>
                <a:lnTo>
                  <a:pt x="2338" y="476"/>
                </a:lnTo>
                <a:lnTo>
                  <a:pt x="2336" y="471"/>
                </a:lnTo>
                <a:lnTo>
                  <a:pt x="2332" y="463"/>
                </a:lnTo>
                <a:lnTo>
                  <a:pt x="2330" y="460"/>
                </a:lnTo>
                <a:lnTo>
                  <a:pt x="2327" y="457"/>
                </a:lnTo>
                <a:lnTo>
                  <a:pt x="2324" y="454"/>
                </a:lnTo>
                <a:lnTo>
                  <a:pt x="2321" y="452"/>
                </a:lnTo>
                <a:lnTo>
                  <a:pt x="2317" y="450"/>
                </a:lnTo>
                <a:lnTo>
                  <a:pt x="2313" y="449"/>
                </a:lnTo>
                <a:lnTo>
                  <a:pt x="2309" y="448"/>
                </a:lnTo>
                <a:lnTo>
                  <a:pt x="2305" y="448"/>
                </a:lnTo>
                <a:lnTo>
                  <a:pt x="2300" y="448"/>
                </a:lnTo>
                <a:lnTo>
                  <a:pt x="2296" y="449"/>
                </a:lnTo>
                <a:lnTo>
                  <a:pt x="2292" y="450"/>
                </a:lnTo>
                <a:lnTo>
                  <a:pt x="2288" y="452"/>
                </a:lnTo>
                <a:lnTo>
                  <a:pt x="2285" y="454"/>
                </a:lnTo>
                <a:lnTo>
                  <a:pt x="2282" y="457"/>
                </a:lnTo>
                <a:lnTo>
                  <a:pt x="2279" y="460"/>
                </a:lnTo>
                <a:lnTo>
                  <a:pt x="2277" y="463"/>
                </a:lnTo>
                <a:lnTo>
                  <a:pt x="2272" y="471"/>
                </a:lnTo>
                <a:lnTo>
                  <a:pt x="2271" y="476"/>
                </a:lnTo>
                <a:lnTo>
                  <a:pt x="2270" y="480"/>
                </a:lnTo>
                <a:lnTo>
                  <a:pt x="2269" y="485"/>
                </a:lnTo>
                <a:lnTo>
                  <a:pt x="2268" y="491"/>
                </a:lnTo>
                <a:lnTo>
                  <a:pt x="2267" y="496"/>
                </a:lnTo>
                <a:lnTo>
                  <a:pt x="2267" y="502"/>
                </a:lnTo>
                <a:lnTo>
                  <a:pt x="2268" y="513"/>
                </a:lnTo>
                <a:lnTo>
                  <a:pt x="2270" y="523"/>
                </a:lnTo>
                <a:lnTo>
                  <a:pt x="2271" y="527"/>
                </a:lnTo>
                <a:lnTo>
                  <a:pt x="2272" y="532"/>
                </a:lnTo>
                <a:lnTo>
                  <a:pt x="2274" y="536"/>
                </a:lnTo>
                <a:lnTo>
                  <a:pt x="2277" y="540"/>
                </a:lnTo>
                <a:lnTo>
                  <a:pt x="2279" y="544"/>
                </a:lnTo>
                <a:lnTo>
                  <a:pt x="2282" y="547"/>
                </a:lnTo>
                <a:lnTo>
                  <a:pt x="2285" y="549"/>
                </a:lnTo>
                <a:lnTo>
                  <a:pt x="2288" y="551"/>
                </a:lnTo>
                <a:lnTo>
                  <a:pt x="2292" y="553"/>
                </a:lnTo>
                <a:lnTo>
                  <a:pt x="2296" y="554"/>
                </a:lnTo>
                <a:lnTo>
                  <a:pt x="2300" y="555"/>
                </a:lnTo>
                <a:lnTo>
                  <a:pt x="2305" y="555"/>
                </a:lnTo>
                <a:close/>
                <a:moveTo>
                  <a:pt x="2539" y="512"/>
                </a:moveTo>
                <a:lnTo>
                  <a:pt x="2430" y="512"/>
                </a:lnTo>
                <a:lnTo>
                  <a:pt x="2430" y="473"/>
                </a:lnTo>
                <a:lnTo>
                  <a:pt x="2539" y="473"/>
                </a:lnTo>
                <a:lnTo>
                  <a:pt x="2539" y="512"/>
                </a:lnTo>
                <a:close/>
                <a:moveTo>
                  <a:pt x="2695" y="514"/>
                </a:moveTo>
                <a:lnTo>
                  <a:pt x="2695" y="413"/>
                </a:lnTo>
                <a:lnTo>
                  <a:pt x="2744" y="413"/>
                </a:lnTo>
                <a:lnTo>
                  <a:pt x="2744" y="590"/>
                </a:lnTo>
                <a:lnTo>
                  <a:pt x="2697" y="590"/>
                </a:lnTo>
                <a:lnTo>
                  <a:pt x="2697" y="558"/>
                </a:lnTo>
                <a:lnTo>
                  <a:pt x="2693" y="565"/>
                </a:lnTo>
                <a:lnTo>
                  <a:pt x="2688" y="572"/>
                </a:lnTo>
                <a:lnTo>
                  <a:pt x="2682" y="577"/>
                </a:lnTo>
                <a:lnTo>
                  <a:pt x="2675" y="583"/>
                </a:lnTo>
                <a:lnTo>
                  <a:pt x="2672" y="585"/>
                </a:lnTo>
                <a:lnTo>
                  <a:pt x="2668" y="587"/>
                </a:lnTo>
                <a:lnTo>
                  <a:pt x="2666" y="588"/>
                </a:lnTo>
                <a:lnTo>
                  <a:pt x="2664" y="588"/>
                </a:lnTo>
                <a:lnTo>
                  <a:pt x="2660" y="590"/>
                </a:lnTo>
                <a:lnTo>
                  <a:pt x="2651" y="591"/>
                </a:lnTo>
                <a:lnTo>
                  <a:pt x="2647" y="592"/>
                </a:lnTo>
                <a:lnTo>
                  <a:pt x="2642" y="592"/>
                </a:lnTo>
                <a:lnTo>
                  <a:pt x="2635" y="592"/>
                </a:lnTo>
                <a:lnTo>
                  <a:pt x="2629" y="591"/>
                </a:lnTo>
                <a:lnTo>
                  <a:pt x="2623" y="589"/>
                </a:lnTo>
                <a:lnTo>
                  <a:pt x="2618" y="588"/>
                </a:lnTo>
                <a:lnTo>
                  <a:pt x="2612" y="585"/>
                </a:lnTo>
                <a:lnTo>
                  <a:pt x="2607" y="582"/>
                </a:lnTo>
                <a:lnTo>
                  <a:pt x="2603" y="578"/>
                </a:lnTo>
                <a:lnTo>
                  <a:pt x="2598" y="574"/>
                </a:lnTo>
                <a:lnTo>
                  <a:pt x="2596" y="572"/>
                </a:lnTo>
                <a:lnTo>
                  <a:pt x="2595" y="570"/>
                </a:lnTo>
                <a:lnTo>
                  <a:pt x="2591" y="564"/>
                </a:lnTo>
                <a:lnTo>
                  <a:pt x="2588" y="559"/>
                </a:lnTo>
                <a:lnTo>
                  <a:pt x="2587" y="556"/>
                </a:lnTo>
                <a:lnTo>
                  <a:pt x="2586" y="553"/>
                </a:lnTo>
                <a:lnTo>
                  <a:pt x="2584" y="547"/>
                </a:lnTo>
                <a:lnTo>
                  <a:pt x="2583" y="540"/>
                </a:lnTo>
                <a:lnTo>
                  <a:pt x="2582" y="533"/>
                </a:lnTo>
                <a:lnTo>
                  <a:pt x="2582" y="525"/>
                </a:lnTo>
                <a:lnTo>
                  <a:pt x="2582" y="413"/>
                </a:lnTo>
                <a:lnTo>
                  <a:pt x="2631" y="413"/>
                </a:lnTo>
                <a:lnTo>
                  <a:pt x="2631" y="517"/>
                </a:lnTo>
                <a:lnTo>
                  <a:pt x="2631" y="524"/>
                </a:lnTo>
                <a:lnTo>
                  <a:pt x="2633" y="531"/>
                </a:lnTo>
                <a:lnTo>
                  <a:pt x="2636" y="536"/>
                </a:lnTo>
                <a:lnTo>
                  <a:pt x="2637" y="539"/>
                </a:lnTo>
                <a:lnTo>
                  <a:pt x="2639" y="541"/>
                </a:lnTo>
                <a:lnTo>
                  <a:pt x="2644" y="545"/>
                </a:lnTo>
                <a:lnTo>
                  <a:pt x="2646" y="547"/>
                </a:lnTo>
                <a:lnTo>
                  <a:pt x="2649" y="548"/>
                </a:lnTo>
                <a:lnTo>
                  <a:pt x="2655" y="550"/>
                </a:lnTo>
                <a:lnTo>
                  <a:pt x="2658" y="550"/>
                </a:lnTo>
                <a:lnTo>
                  <a:pt x="2661" y="551"/>
                </a:lnTo>
                <a:lnTo>
                  <a:pt x="2668" y="550"/>
                </a:lnTo>
                <a:lnTo>
                  <a:pt x="2674" y="548"/>
                </a:lnTo>
                <a:lnTo>
                  <a:pt x="2680" y="545"/>
                </a:lnTo>
                <a:lnTo>
                  <a:pt x="2685" y="541"/>
                </a:lnTo>
                <a:lnTo>
                  <a:pt x="2687" y="539"/>
                </a:lnTo>
                <a:lnTo>
                  <a:pt x="2689" y="536"/>
                </a:lnTo>
                <a:lnTo>
                  <a:pt x="2693" y="530"/>
                </a:lnTo>
                <a:lnTo>
                  <a:pt x="2695" y="523"/>
                </a:lnTo>
                <a:lnTo>
                  <a:pt x="2695" y="519"/>
                </a:lnTo>
                <a:lnTo>
                  <a:pt x="2695" y="514"/>
                </a:lnTo>
                <a:close/>
                <a:moveTo>
                  <a:pt x="2834" y="487"/>
                </a:moveTo>
                <a:lnTo>
                  <a:pt x="2834" y="590"/>
                </a:lnTo>
                <a:lnTo>
                  <a:pt x="2785" y="590"/>
                </a:lnTo>
                <a:lnTo>
                  <a:pt x="2785" y="413"/>
                </a:lnTo>
                <a:lnTo>
                  <a:pt x="2832" y="413"/>
                </a:lnTo>
                <a:lnTo>
                  <a:pt x="2832" y="444"/>
                </a:lnTo>
                <a:lnTo>
                  <a:pt x="2837" y="437"/>
                </a:lnTo>
                <a:lnTo>
                  <a:pt x="2842" y="430"/>
                </a:lnTo>
                <a:lnTo>
                  <a:pt x="2847" y="425"/>
                </a:lnTo>
                <a:lnTo>
                  <a:pt x="2854" y="420"/>
                </a:lnTo>
                <a:lnTo>
                  <a:pt x="2861" y="416"/>
                </a:lnTo>
                <a:lnTo>
                  <a:pt x="2865" y="414"/>
                </a:lnTo>
                <a:lnTo>
                  <a:pt x="2869" y="413"/>
                </a:lnTo>
                <a:lnTo>
                  <a:pt x="2878" y="411"/>
                </a:lnTo>
                <a:lnTo>
                  <a:pt x="2882" y="411"/>
                </a:lnTo>
                <a:lnTo>
                  <a:pt x="2887" y="411"/>
                </a:lnTo>
                <a:lnTo>
                  <a:pt x="2894" y="411"/>
                </a:lnTo>
                <a:lnTo>
                  <a:pt x="2900" y="412"/>
                </a:lnTo>
                <a:lnTo>
                  <a:pt x="2906" y="413"/>
                </a:lnTo>
                <a:lnTo>
                  <a:pt x="2912" y="415"/>
                </a:lnTo>
                <a:lnTo>
                  <a:pt x="2917" y="418"/>
                </a:lnTo>
                <a:lnTo>
                  <a:pt x="2922" y="421"/>
                </a:lnTo>
                <a:lnTo>
                  <a:pt x="2927" y="424"/>
                </a:lnTo>
                <a:lnTo>
                  <a:pt x="2932" y="428"/>
                </a:lnTo>
                <a:lnTo>
                  <a:pt x="2935" y="433"/>
                </a:lnTo>
                <a:lnTo>
                  <a:pt x="2939" y="438"/>
                </a:lnTo>
                <a:lnTo>
                  <a:pt x="2942" y="444"/>
                </a:lnTo>
                <a:lnTo>
                  <a:pt x="2943" y="446"/>
                </a:lnTo>
                <a:lnTo>
                  <a:pt x="2944" y="449"/>
                </a:lnTo>
                <a:lnTo>
                  <a:pt x="2946" y="456"/>
                </a:lnTo>
                <a:lnTo>
                  <a:pt x="2947" y="462"/>
                </a:lnTo>
                <a:lnTo>
                  <a:pt x="2948" y="470"/>
                </a:lnTo>
                <a:lnTo>
                  <a:pt x="2948" y="477"/>
                </a:lnTo>
                <a:lnTo>
                  <a:pt x="2948" y="590"/>
                </a:lnTo>
                <a:lnTo>
                  <a:pt x="2899" y="590"/>
                </a:lnTo>
                <a:lnTo>
                  <a:pt x="2899" y="486"/>
                </a:lnTo>
                <a:lnTo>
                  <a:pt x="2899" y="478"/>
                </a:lnTo>
                <a:lnTo>
                  <a:pt x="2898" y="475"/>
                </a:lnTo>
                <a:lnTo>
                  <a:pt x="2897" y="471"/>
                </a:lnTo>
                <a:lnTo>
                  <a:pt x="2895" y="466"/>
                </a:lnTo>
                <a:lnTo>
                  <a:pt x="2893" y="463"/>
                </a:lnTo>
                <a:lnTo>
                  <a:pt x="2891" y="461"/>
                </a:lnTo>
                <a:lnTo>
                  <a:pt x="2886" y="457"/>
                </a:lnTo>
                <a:lnTo>
                  <a:pt x="2884" y="455"/>
                </a:lnTo>
                <a:lnTo>
                  <a:pt x="2881" y="454"/>
                </a:lnTo>
                <a:lnTo>
                  <a:pt x="2875" y="452"/>
                </a:lnTo>
                <a:lnTo>
                  <a:pt x="2871" y="451"/>
                </a:lnTo>
                <a:lnTo>
                  <a:pt x="2868" y="451"/>
                </a:lnTo>
                <a:lnTo>
                  <a:pt x="2861" y="452"/>
                </a:lnTo>
                <a:lnTo>
                  <a:pt x="2854" y="454"/>
                </a:lnTo>
                <a:lnTo>
                  <a:pt x="2851" y="455"/>
                </a:lnTo>
                <a:lnTo>
                  <a:pt x="2849" y="457"/>
                </a:lnTo>
                <a:lnTo>
                  <a:pt x="2846" y="459"/>
                </a:lnTo>
                <a:lnTo>
                  <a:pt x="2844" y="461"/>
                </a:lnTo>
                <a:lnTo>
                  <a:pt x="2842" y="463"/>
                </a:lnTo>
                <a:lnTo>
                  <a:pt x="2840" y="466"/>
                </a:lnTo>
                <a:lnTo>
                  <a:pt x="2838" y="469"/>
                </a:lnTo>
                <a:lnTo>
                  <a:pt x="2837" y="472"/>
                </a:lnTo>
                <a:lnTo>
                  <a:pt x="2835" y="479"/>
                </a:lnTo>
                <a:lnTo>
                  <a:pt x="2834" y="483"/>
                </a:lnTo>
                <a:lnTo>
                  <a:pt x="2834" y="487"/>
                </a:lnTo>
                <a:close/>
                <a:moveTo>
                  <a:pt x="3014" y="390"/>
                </a:moveTo>
                <a:lnTo>
                  <a:pt x="3008" y="390"/>
                </a:lnTo>
                <a:lnTo>
                  <a:pt x="3004" y="388"/>
                </a:lnTo>
                <a:lnTo>
                  <a:pt x="2999" y="386"/>
                </a:lnTo>
                <a:lnTo>
                  <a:pt x="2995" y="383"/>
                </a:lnTo>
                <a:lnTo>
                  <a:pt x="2992" y="379"/>
                </a:lnTo>
                <a:lnTo>
                  <a:pt x="2989" y="375"/>
                </a:lnTo>
                <a:lnTo>
                  <a:pt x="2988" y="370"/>
                </a:lnTo>
                <a:lnTo>
                  <a:pt x="2987" y="365"/>
                </a:lnTo>
                <a:lnTo>
                  <a:pt x="2988" y="360"/>
                </a:lnTo>
                <a:lnTo>
                  <a:pt x="2989" y="356"/>
                </a:lnTo>
                <a:lnTo>
                  <a:pt x="2992" y="352"/>
                </a:lnTo>
                <a:lnTo>
                  <a:pt x="2995" y="348"/>
                </a:lnTo>
                <a:lnTo>
                  <a:pt x="2999" y="345"/>
                </a:lnTo>
                <a:lnTo>
                  <a:pt x="3004" y="342"/>
                </a:lnTo>
                <a:lnTo>
                  <a:pt x="3008" y="341"/>
                </a:lnTo>
                <a:lnTo>
                  <a:pt x="3014" y="341"/>
                </a:lnTo>
                <a:lnTo>
                  <a:pt x="3019" y="341"/>
                </a:lnTo>
                <a:lnTo>
                  <a:pt x="3024" y="342"/>
                </a:lnTo>
                <a:lnTo>
                  <a:pt x="3028" y="345"/>
                </a:lnTo>
                <a:lnTo>
                  <a:pt x="3032" y="348"/>
                </a:lnTo>
                <a:lnTo>
                  <a:pt x="3036" y="352"/>
                </a:lnTo>
                <a:lnTo>
                  <a:pt x="3038" y="356"/>
                </a:lnTo>
                <a:lnTo>
                  <a:pt x="3040" y="360"/>
                </a:lnTo>
                <a:lnTo>
                  <a:pt x="3040" y="365"/>
                </a:lnTo>
                <a:lnTo>
                  <a:pt x="3040" y="370"/>
                </a:lnTo>
                <a:lnTo>
                  <a:pt x="3038" y="375"/>
                </a:lnTo>
                <a:lnTo>
                  <a:pt x="3036" y="379"/>
                </a:lnTo>
                <a:lnTo>
                  <a:pt x="3032" y="383"/>
                </a:lnTo>
                <a:lnTo>
                  <a:pt x="3028" y="386"/>
                </a:lnTo>
                <a:lnTo>
                  <a:pt x="3024" y="388"/>
                </a:lnTo>
                <a:lnTo>
                  <a:pt x="3019" y="390"/>
                </a:lnTo>
                <a:lnTo>
                  <a:pt x="3014" y="390"/>
                </a:lnTo>
                <a:close/>
                <a:moveTo>
                  <a:pt x="2989" y="413"/>
                </a:moveTo>
                <a:lnTo>
                  <a:pt x="3038" y="413"/>
                </a:lnTo>
                <a:lnTo>
                  <a:pt x="3038" y="590"/>
                </a:lnTo>
                <a:lnTo>
                  <a:pt x="2989" y="590"/>
                </a:lnTo>
                <a:lnTo>
                  <a:pt x="2989" y="413"/>
                </a:lnTo>
                <a:close/>
                <a:moveTo>
                  <a:pt x="3242" y="413"/>
                </a:moveTo>
                <a:lnTo>
                  <a:pt x="3180" y="590"/>
                </a:lnTo>
                <a:lnTo>
                  <a:pt x="3125" y="590"/>
                </a:lnTo>
                <a:lnTo>
                  <a:pt x="3063" y="413"/>
                </a:lnTo>
                <a:lnTo>
                  <a:pt x="3115" y="413"/>
                </a:lnTo>
                <a:lnTo>
                  <a:pt x="3151" y="539"/>
                </a:lnTo>
                <a:lnTo>
                  <a:pt x="3190" y="413"/>
                </a:lnTo>
                <a:lnTo>
                  <a:pt x="3242" y="413"/>
                </a:lnTo>
                <a:close/>
                <a:moveTo>
                  <a:pt x="3340" y="593"/>
                </a:moveTo>
                <a:lnTo>
                  <a:pt x="3333" y="593"/>
                </a:lnTo>
                <a:lnTo>
                  <a:pt x="3327" y="592"/>
                </a:lnTo>
                <a:lnTo>
                  <a:pt x="3315" y="590"/>
                </a:lnTo>
                <a:lnTo>
                  <a:pt x="3309" y="589"/>
                </a:lnTo>
                <a:lnTo>
                  <a:pt x="3303" y="587"/>
                </a:lnTo>
                <a:lnTo>
                  <a:pt x="3293" y="582"/>
                </a:lnTo>
                <a:lnTo>
                  <a:pt x="3288" y="579"/>
                </a:lnTo>
                <a:lnTo>
                  <a:pt x="3284" y="576"/>
                </a:lnTo>
                <a:lnTo>
                  <a:pt x="3279" y="572"/>
                </a:lnTo>
                <a:lnTo>
                  <a:pt x="3276" y="569"/>
                </a:lnTo>
                <a:lnTo>
                  <a:pt x="3269" y="560"/>
                </a:lnTo>
                <a:lnTo>
                  <a:pt x="3266" y="555"/>
                </a:lnTo>
                <a:lnTo>
                  <a:pt x="3263" y="550"/>
                </a:lnTo>
                <a:lnTo>
                  <a:pt x="3258" y="540"/>
                </a:lnTo>
                <a:lnTo>
                  <a:pt x="3256" y="534"/>
                </a:lnTo>
                <a:lnTo>
                  <a:pt x="3255" y="528"/>
                </a:lnTo>
                <a:lnTo>
                  <a:pt x="3254" y="522"/>
                </a:lnTo>
                <a:lnTo>
                  <a:pt x="3253" y="516"/>
                </a:lnTo>
                <a:lnTo>
                  <a:pt x="3252" y="509"/>
                </a:lnTo>
                <a:lnTo>
                  <a:pt x="3252" y="502"/>
                </a:lnTo>
                <a:lnTo>
                  <a:pt x="3252" y="495"/>
                </a:lnTo>
                <a:lnTo>
                  <a:pt x="3253" y="489"/>
                </a:lnTo>
                <a:lnTo>
                  <a:pt x="3254" y="483"/>
                </a:lnTo>
                <a:lnTo>
                  <a:pt x="3255" y="477"/>
                </a:lnTo>
                <a:lnTo>
                  <a:pt x="3258" y="465"/>
                </a:lnTo>
                <a:lnTo>
                  <a:pt x="3260" y="459"/>
                </a:lnTo>
                <a:lnTo>
                  <a:pt x="3263" y="454"/>
                </a:lnTo>
                <a:lnTo>
                  <a:pt x="3269" y="445"/>
                </a:lnTo>
                <a:lnTo>
                  <a:pt x="3272" y="440"/>
                </a:lnTo>
                <a:lnTo>
                  <a:pt x="3275" y="436"/>
                </a:lnTo>
                <a:lnTo>
                  <a:pt x="3279" y="432"/>
                </a:lnTo>
                <a:lnTo>
                  <a:pt x="3283" y="428"/>
                </a:lnTo>
                <a:lnTo>
                  <a:pt x="3293" y="422"/>
                </a:lnTo>
                <a:lnTo>
                  <a:pt x="3297" y="419"/>
                </a:lnTo>
                <a:lnTo>
                  <a:pt x="3303" y="417"/>
                </a:lnTo>
                <a:lnTo>
                  <a:pt x="3308" y="415"/>
                </a:lnTo>
                <a:lnTo>
                  <a:pt x="3314" y="413"/>
                </a:lnTo>
                <a:lnTo>
                  <a:pt x="3319" y="412"/>
                </a:lnTo>
                <a:lnTo>
                  <a:pt x="3325" y="411"/>
                </a:lnTo>
                <a:lnTo>
                  <a:pt x="3338" y="411"/>
                </a:lnTo>
                <a:lnTo>
                  <a:pt x="3349" y="411"/>
                </a:lnTo>
                <a:lnTo>
                  <a:pt x="3360" y="413"/>
                </a:lnTo>
                <a:lnTo>
                  <a:pt x="3365" y="414"/>
                </a:lnTo>
                <a:lnTo>
                  <a:pt x="3370" y="416"/>
                </a:lnTo>
                <a:lnTo>
                  <a:pt x="3380" y="421"/>
                </a:lnTo>
                <a:lnTo>
                  <a:pt x="3389" y="426"/>
                </a:lnTo>
                <a:lnTo>
                  <a:pt x="3393" y="429"/>
                </a:lnTo>
                <a:lnTo>
                  <a:pt x="3397" y="433"/>
                </a:lnTo>
                <a:lnTo>
                  <a:pt x="3404" y="441"/>
                </a:lnTo>
                <a:lnTo>
                  <a:pt x="3407" y="446"/>
                </a:lnTo>
                <a:lnTo>
                  <a:pt x="3410" y="450"/>
                </a:lnTo>
                <a:lnTo>
                  <a:pt x="3412" y="456"/>
                </a:lnTo>
                <a:lnTo>
                  <a:pt x="3415" y="461"/>
                </a:lnTo>
                <a:lnTo>
                  <a:pt x="3417" y="467"/>
                </a:lnTo>
                <a:lnTo>
                  <a:pt x="3418" y="473"/>
                </a:lnTo>
                <a:lnTo>
                  <a:pt x="3419" y="479"/>
                </a:lnTo>
                <a:lnTo>
                  <a:pt x="3420" y="486"/>
                </a:lnTo>
                <a:lnTo>
                  <a:pt x="3421" y="493"/>
                </a:lnTo>
                <a:lnTo>
                  <a:pt x="3421" y="500"/>
                </a:lnTo>
                <a:lnTo>
                  <a:pt x="3421" y="514"/>
                </a:lnTo>
                <a:lnTo>
                  <a:pt x="3301" y="514"/>
                </a:lnTo>
                <a:lnTo>
                  <a:pt x="3301" y="519"/>
                </a:lnTo>
                <a:lnTo>
                  <a:pt x="3301" y="523"/>
                </a:lnTo>
                <a:lnTo>
                  <a:pt x="3302" y="528"/>
                </a:lnTo>
                <a:lnTo>
                  <a:pt x="3303" y="532"/>
                </a:lnTo>
                <a:lnTo>
                  <a:pt x="3307" y="539"/>
                </a:lnTo>
                <a:lnTo>
                  <a:pt x="3309" y="542"/>
                </a:lnTo>
                <a:lnTo>
                  <a:pt x="3311" y="545"/>
                </a:lnTo>
                <a:lnTo>
                  <a:pt x="3314" y="548"/>
                </a:lnTo>
                <a:lnTo>
                  <a:pt x="3317" y="550"/>
                </a:lnTo>
                <a:lnTo>
                  <a:pt x="3321" y="552"/>
                </a:lnTo>
                <a:lnTo>
                  <a:pt x="3324" y="554"/>
                </a:lnTo>
                <a:lnTo>
                  <a:pt x="3328" y="555"/>
                </a:lnTo>
                <a:lnTo>
                  <a:pt x="3332" y="556"/>
                </a:lnTo>
                <a:lnTo>
                  <a:pt x="3341" y="557"/>
                </a:lnTo>
                <a:lnTo>
                  <a:pt x="3347" y="556"/>
                </a:lnTo>
                <a:lnTo>
                  <a:pt x="3352" y="555"/>
                </a:lnTo>
                <a:lnTo>
                  <a:pt x="3357" y="554"/>
                </a:lnTo>
                <a:lnTo>
                  <a:pt x="3362" y="551"/>
                </a:lnTo>
                <a:lnTo>
                  <a:pt x="3364" y="550"/>
                </a:lnTo>
                <a:lnTo>
                  <a:pt x="3366" y="548"/>
                </a:lnTo>
                <a:lnTo>
                  <a:pt x="3370" y="545"/>
                </a:lnTo>
                <a:lnTo>
                  <a:pt x="3372" y="541"/>
                </a:lnTo>
                <a:lnTo>
                  <a:pt x="3375" y="536"/>
                </a:lnTo>
                <a:lnTo>
                  <a:pt x="3420" y="539"/>
                </a:lnTo>
                <a:lnTo>
                  <a:pt x="3418" y="545"/>
                </a:lnTo>
                <a:lnTo>
                  <a:pt x="3416" y="551"/>
                </a:lnTo>
                <a:lnTo>
                  <a:pt x="3414" y="556"/>
                </a:lnTo>
                <a:lnTo>
                  <a:pt x="3411" y="561"/>
                </a:lnTo>
                <a:lnTo>
                  <a:pt x="3407" y="566"/>
                </a:lnTo>
                <a:lnTo>
                  <a:pt x="3403" y="570"/>
                </a:lnTo>
                <a:lnTo>
                  <a:pt x="3399" y="575"/>
                </a:lnTo>
                <a:lnTo>
                  <a:pt x="3394" y="578"/>
                </a:lnTo>
                <a:lnTo>
                  <a:pt x="3388" y="582"/>
                </a:lnTo>
                <a:lnTo>
                  <a:pt x="3382" y="585"/>
                </a:lnTo>
                <a:lnTo>
                  <a:pt x="3376" y="587"/>
                </a:lnTo>
                <a:lnTo>
                  <a:pt x="3370" y="589"/>
                </a:lnTo>
                <a:lnTo>
                  <a:pt x="3366" y="590"/>
                </a:lnTo>
                <a:lnTo>
                  <a:pt x="3363" y="591"/>
                </a:lnTo>
                <a:lnTo>
                  <a:pt x="3355" y="592"/>
                </a:lnTo>
                <a:lnTo>
                  <a:pt x="3348" y="593"/>
                </a:lnTo>
                <a:lnTo>
                  <a:pt x="3340" y="593"/>
                </a:lnTo>
                <a:close/>
                <a:moveTo>
                  <a:pt x="3301" y="483"/>
                </a:moveTo>
                <a:lnTo>
                  <a:pt x="3375" y="483"/>
                </a:lnTo>
                <a:lnTo>
                  <a:pt x="3375" y="480"/>
                </a:lnTo>
                <a:lnTo>
                  <a:pt x="3374" y="476"/>
                </a:lnTo>
                <a:lnTo>
                  <a:pt x="3373" y="472"/>
                </a:lnTo>
                <a:lnTo>
                  <a:pt x="3372" y="469"/>
                </a:lnTo>
                <a:lnTo>
                  <a:pt x="3371" y="466"/>
                </a:lnTo>
                <a:lnTo>
                  <a:pt x="3369" y="463"/>
                </a:lnTo>
                <a:lnTo>
                  <a:pt x="3367" y="460"/>
                </a:lnTo>
                <a:lnTo>
                  <a:pt x="3365" y="457"/>
                </a:lnTo>
                <a:lnTo>
                  <a:pt x="3359" y="453"/>
                </a:lnTo>
                <a:lnTo>
                  <a:pt x="3353" y="450"/>
                </a:lnTo>
                <a:lnTo>
                  <a:pt x="3346" y="448"/>
                </a:lnTo>
                <a:lnTo>
                  <a:pt x="3339" y="447"/>
                </a:lnTo>
                <a:lnTo>
                  <a:pt x="3331" y="448"/>
                </a:lnTo>
                <a:lnTo>
                  <a:pt x="3327" y="449"/>
                </a:lnTo>
                <a:lnTo>
                  <a:pt x="3324" y="450"/>
                </a:lnTo>
                <a:lnTo>
                  <a:pt x="3317" y="453"/>
                </a:lnTo>
                <a:lnTo>
                  <a:pt x="3315" y="455"/>
                </a:lnTo>
                <a:lnTo>
                  <a:pt x="3312" y="458"/>
                </a:lnTo>
                <a:lnTo>
                  <a:pt x="3307" y="463"/>
                </a:lnTo>
                <a:lnTo>
                  <a:pt x="3304" y="470"/>
                </a:lnTo>
                <a:lnTo>
                  <a:pt x="3303" y="473"/>
                </a:lnTo>
                <a:lnTo>
                  <a:pt x="3302" y="476"/>
                </a:lnTo>
                <a:lnTo>
                  <a:pt x="3301" y="483"/>
                </a:lnTo>
                <a:close/>
                <a:moveTo>
                  <a:pt x="3456" y="590"/>
                </a:moveTo>
                <a:lnTo>
                  <a:pt x="3456" y="413"/>
                </a:lnTo>
                <a:lnTo>
                  <a:pt x="3503" y="413"/>
                </a:lnTo>
                <a:lnTo>
                  <a:pt x="3503" y="444"/>
                </a:lnTo>
                <a:lnTo>
                  <a:pt x="3507" y="436"/>
                </a:lnTo>
                <a:lnTo>
                  <a:pt x="3511" y="429"/>
                </a:lnTo>
                <a:lnTo>
                  <a:pt x="3516" y="424"/>
                </a:lnTo>
                <a:lnTo>
                  <a:pt x="3521" y="419"/>
                </a:lnTo>
                <a:lnTo>
                  <a:pt x="3524" y="417"/>
                </a:lnTo>
                <a:lnTo>
                  <a:pt x="3527" y="415"/>
                </a:lnTo>
                <a:lnTo>
                  <a:pt x="3534" y="413"/>
                </a:lnTo>
                <a:lnTo>
                  <a:pt x="3540" y="411"/>
                </a:lnTo>
                <a:lnTo>
                  <a:pt x="3548" y="410"/>
                </a:lnTo>
                <a:lnTo>
                  <a:pt x="3556" y="411"/>
                </a:lnTo>
                <a:lnTo>
                  <a:pt x="3563" y="412"/>
                </a:lnTo>
                <a:lnTo>
                  <a:pt x="3563" y="456"/>
                </a:lnTo>
                <a:lnTo>
                  <a:pt x="3559" y="455"/>
                </a:lnTo>
                <a:lnTo>
                  <a:pt x="3554" y="454"/>
                </a:lnTo>
                <a:lnTo>
                  <a:pt x="3542" y="453"/>
                </a:lnTo>
                <a:lnTo>
                  <a:pt x="3535" y="454"/>
                </a:lnTo>
                <a:lnTo>
                  <a:pt x="3531" y="454"/>
                </a:lnTo>
                <a:lnTo>
                  <a:pt x="3528" y="456"/>
                </a:lnTo>
                <a:lnTo>
                  <a:pt x="3524" y="457"/>
                </a:lnTo>
                <a:lnTo>
                  <a:pt x="3521" y="459"/>
                </a:lnTo>
                <a:lnTo>
                  <a:pt x="3518" y="461"/>
                </a:lnTo>
                <a:lnTo>
                  <a:pt x="3515" y="463"/>
                </a:lnTo>
                <a:lnTo>
                  <a:pt x="3511" y="469"/>
                </a:lnTo>
                <a:lnTo>
                  <a:pt x="3509" y="472"/>
                </a:lnTo>
                <a:lnTo>
                  <a:pt x="3508" y="475"/>
                </a:lnTo>
                <a:lnTo>
                  <a:pt x="3506" y="478"/>
                </a:lnTo>
                <a:lnTo>
                  <a:pt x="3506" y="482"/>
                </a:lnTo>
                <a:lnTo>
                  <a:pt x="3505" y="486"/>
                </a:lnTo>
                <a:lnTo>
                  <a:pt x="3505" y="490"/>
                </a:lnTo>
                <a:lnTo>
                  <a:pt x="3505" y="590"/>
                </a:lnTo>
                <a:lnTo>
                  <a:pt x="3456" y="590"/>
                </a:lnTo>
                <a:close/>
                <a:moveTo>
                  <a:pt x="3736" y="463"/>
                </a:moveTo>
                <a:lnTo>
                  <a:pt x="3692" y="466"/>
                </a:lnTo>
                <a:lnTo>
                  <a:pt x="3690" y="462"/>
                </a:lnTo>
                <a:lnTo>
                  <a:pt x="3688" y="458"/>
                </a:lnTo>
                <a:lnTo>
                  <a:pt x="3686" y="455"/>
                </a:lnTo>
                <a:lnTo>
                  <a:pt x="3682" y="451"/>
                </a:lnTo>
                <a:lnTo>
                  <a:pt x="3678" y="449"/>
                </a:lnTo>
                <a:lnTo>
                  <a:pt x="3673" y="447"/>
                </a:lnTo>
                <a:lnTo>
                  <a:pt x="3668" y="446"/>
                </a:lnTo>
                <a:lnTo>
                  <a:pt x="3662" y="445"/>
                </a:lnTo>
                <a:lnTo>
                  <a:pt x="3656" y="446"/>
                </a:lnTo>
                <a:lnTo>
                  <a:pt x="3651" y="447"/>
                </a:lnTo>
                <a:lnTo>
                  <a:pt x="3647" y="448"/>
                </a:lnTo>
                <a:lnTo>
                  <a:pt x="3643" y="450"/>
                </a:lnTo>
                <a:lnTo>
                  <a:pt x="3639" y="453"/>
                </a:lnTo>
                <a:lnTo>
                  <a:pt x="3637" y="456"/>
                </a:lnTo>
                <a:lnTo>
                  <a:pt x="3635" y="459"/>
                </a:lnTo>
                <a:lnTo>
                  <a:pt x="3635" y="463"/>
                </a:lnTo>
                <a:lnTo>
                  <a:pt x="3635" y="466"/>
                </a:lnTo>
                <a:lnTo>
                  <a:pt x="3636" y="469"/>
                </a:lnTo>
                <a:lnTo>
                  <a:pt x="3638" y="471"/>
                </a:lnTo>
                <a:lnTo>
                  <a:pt x="3640" y="474"/>
                </a:lnTo>
                <a:lnTo>
                  <a:pt x="3643" y="476"/>
                </a:lnTo>
                <a:lnTo>
                  <a:pt x="3647" y="478"/>
                </a:lnTo>
                <a:lnTo>
                  <a:pt x="3652" y="479"/>
                </a:lnTo>
                <a:lnTo>
                  <a:pt x="3657" y="481"/>
                </a:lnTo>
                <a:lnTo>
                  <a:pt x="3689" y="487"/>
                </a:lnTo>
                <a:lnTo>
                  <a:pt x="3696" y="488"/>
                </a:lnTo>
                <a:lnTo>
                  <a:pt x="3701" y="490"/>
                </a:lnTo>
                <a:lnTo>
                  <a:pt x="3707" y="492"/>
                </a:lnTo>
                <a:lnTo>
                  <a:pt x="3712" y="494"/>
                </a:lnTo>
                <a:lnTo>
                  <a:pt x="3720" y="499"/>
                </a:lnTo>
                <a:lnTo>
                  <a:pt x="3728" y="504"/>
                </a:lnTo>
                <a:lnTo>
                  <a:pt x="3731" y="507"/>
                </a:lnTo>
                <a:lnTo>
                  <a:pt x="3733" y="511"/>
                </a:lnTo>
                <a:lnTo>
                  <a:pt x="3735" y="514"/>
                </a:lnTo>
                <a:lnTo>
                  <a:pt x="3737" y="518"/>
                </a:lnTo>
                <a:lnTo>
                  <a:pt x="3740" y="526"/>
                </a:lnTo>
                <a:lnTo>
                  <a:pt x="3740" y="530"/>
                </a:lnTo>
                <a:lnTo>
                  <a:pt x="3740" y="535"/>
                </a:lnTo>
                <a:lnTo>
                  <a:pt x="3740" y="539"/>
                </a:lnTo>
                <a:lnTo>
                  <a:pt x="3740" y="543"/>
                </a:lnTo>
                <a:lnTo>
                  <a:pt x="3739" y="547"/>
                </a:lnTo>
                <a:lnTo>
                  <a:pt x="3738" y="551"/>
                </a:lnTo>
                <a:lnTo>
                  <a:pt x="3736" y="555"/>
                </a:lnTo>
                <a:lnTo>
                  <a:pt x="3735" y="559"/>
                </a:lnTo>
                <a:lnTo>
                  <a:pt x="3733" y="562"/>
                </a:lnTo>
                <a:lnTo>
                  <a:pt x="3730" y="565"/>
                </a:lnTo>
                <a:lnTo>
                  <a:pt x="3725" y="572"/>
                </a:lnTo>
                <a:lnTo>
                  <a:pt x="3718" y="577"/>
                </a:lnTo>
                <a:lnTo>
                  <a:pt x="3711" y="582"/>
                </a:lnTo>
                <a:lnTo>
                  <a:pt x="3702" y="586"/>
                </a:lnTo>
                <a:lnTo>
                  <a:pt x="3693" y="589"/>
                </a:lnTo>
                <a:lnTo>
                  <a:pt x="3683" y="591"/>
                </a:lnTo>
                <a:lnTo>
                  <a:pt x="3673" y="593"/>
                </a:lnTo>
                <a:lnTo>
                  <a:pt x="3662" y="593"/>
                </a:lnTo>
                <a:lnTo>
                  <a:pt x="3653" y="593"/>
                </a:lnTo>
                <a:lnTo>
                  <a:pt x="3645" y="592"/>
                </a:lnTo>
                <a:lnTo>
                  <a:pt x="3637" y="591"/>
                </a:lnTo>
                <a:lnTo>
                  <a:pt x="3630" y="589"/>
                </a:lnTo>
                <a:lnTo>
                  <a:pt x="3623" y="587"/>
                </a:lnTo>
                <a:lnTo>
                  <a:pt x="3617" y="585"/>
                </a:lnTo>
                <a:lnTo>
                  <a:pt x="3611" y="582"/>
                </a:lnTo>
                <a:lnTo>
                  <a:pt x="3606" y="578"/>
                </a:lnTo>
                <a:lnTo>
                  <a:pt x="3601" y="575"/>
                </a:lnTo>
                <a:lnTo>
                  <a:pt x="3596" y="570"/>
                </a:lnTo>
                <a:lnTo>
                  <a:pt x="3593" y="566"/>
                </a:lnTo>
                <a:lnTo>
                  <a:pt x="3589" y="561"/>
                </a:lnTo>
                <a:lnTo>
                  <a:pt x="3587" y="556"/>
                </a:lnTo>
                <a:lnTo>
                  <a:pt x="3584" y="550"/>
                </a:lnTo>
                <a:lnTo>
                  <a:pt x="3583" y="545"/>
                </a:lnTo>
                <a:lnTo>
                  <a:pt x="3582" y="538"/>
                </a:lnTo>
                <a:lnTo>
                  <a:pt x="3630" y="536"/>
                </a:lnTo>
                <a:lnTo>
                  <a:pt x="3631" y="541"/>
                </a:lnTo>
                <a:lnTo>
                  <a:pt x="3634" y="545"/>
                </a:lnTo>
                <a:lnTo>
                  <a:pt x="3637" y="549"/>
                </a:lnTo>
                <a:lnTo>
                  <a:pt x="3640" y="552"/>
                </a:lnTo>
                <a:lnTo>
                  <a:pt x="3645" y="555"/>
                </a:lnTo>
                <a:lnTo>
                  <a:pt x="3650" y="556"/>
                </a:lnTo>
                <a:lnTo>
                  <a:pt x="3656" y="557"/>
                </a:lnTo>
                <a:lnTo>
                  <a:pt x="3662" y="558"/>
                </a:lnTo>
                <a:lnTo>
                  <a:pt x="3668" y="557"/>
                </a:lnTo>
                <a:lnTo>
                  <a:pt x="3673" y="557"/>
                </a:lnTo>
                <a:lnTo>
                  <a:pt x="3678" y="555"/>
                </a:lnTo>
                <a:lnTo>
                  <a:pt x="3681" y="554"/>
                </a:lnTo>
                <a:lnTo>
                  <a:pt x="3683" y="553"/>
                </a:lnTo>
                <a:lnTo>
                  <a:pt x="3686" y="550"/>
                </a:lnTo>
                <a:lnTo>
                  <a:pt x="3689" y="547"/>
                </a:lnTo>
                <a:lnTo>
                  <a:pt x="3689" y="545"/>
                </a:lnTo>
                <a:lnTo>
                  <a:pt x="3690" y="544"/>
                </a:lnTo>
                <a:lnTo>
                  <a:pt x="3691" y="540"/>
                </a:lnTo>
                <a:lnTo>
                  <a:pt x="3690" y="537"/>
                </a:lnTo>
                <a:lnTo>
                  <a:pt x="3689" y="534"/>
                </a:lnTo>
                <a:lnTo>
                  <a:pt x="3687" y="531"/>
                </a:lnTo>
                <a:lnTo>
                  <a:pt x="3685" y="529"/>
                </a:lnTo>
                <a:lnTo>
                  <a:pt x="3682" y="527"/>
                </a:lnTo>
                <a:lnTo>
                  <a:pt x="3678" y="525"/>
                </a:lnTo>
                <a:lnTo>
                  <a:pt x="3673" y="523"/>
                </a:lnTo>
                <a:lnTo>
                  <a:pt x="3668" y="522"/>
                </a:lnTo>
                <a:lnTo>
                  <a:pt x="3637" y="516"/>
                </a:lnTo>
                <a:lnTo>
                  <a:pt x="3631" y="515"/>
                </a:lnTo>
                <a:lnTo>
                  <a:pt x="3625" y="513"/>
                </a:lnTo>
                <a:lnTo>
                  <a:pt x="3615" y="509"/>
                </a:lnTo>
                <a:lnTo>
                  <a:pt x="3610" y="507"/>
                </a:lnTo>
                <a:lnTo>
                  <a:pt x="3606" y="504"/>
                </a:lnTo>
                <a:lnTo>
                  <a:pt x="3602" y="501"/>
                </a:lnTo>
                <a:lnTo>
                  <a:pt x="3599" y="498"/>
                </a:lnTo>
                <a:lnTo>
                  <a:pt x="3596" y="495"/>
                </a:lnTo>
                <a:lnTo>
                  <a:pt x="3593" y="492"/>
                </a:lnTo>
                <a:lnTo>
                  <a:pt x="3591" y="488"/>
                </a:lnTo>
                <a:lnTo>
                  <a:pt x="3589" y="484"/>
                </a:lnTo>
                <a:lnTo>
                  <a:pt x="3588" y="480"/>
                </a:lnTo>
                <a:lnTo>
                  <a:pt x="3587" y="475"/>
                </a:lnTo>
                <a:lnTo>
                  <a:pt x="3586" y="471"/>
                </a:lnTo>
                <a:lnTo>
                  <a:pt x="3586" y="466"/>
                </a:lnTo>
                <a:lnTo>
                  <a:pt x="3587" y="459"/>
                </a:lnTo>
                <a:lnTo>
                  <a:pt x="3587" y="454"/>
                </a:lnTo>
                <a:lnTo>
                  <a:pt x="3589" y="448"/>
                </a:lnTo>
                <a:lnTo>
                  <a:pt x="3591" y="443"/>
                </a:lnTo>
                <a:lnTo>
                  <a:pt x="3594" y="438"/>
                </a:lnTo>
                <a:lnTo>
                  <a:pt x="3598" y="433"/>
                </a:lnTo>
                <a:lnTo>
                  <a:pt x="3602" y="429"/>
                </a:lnTo>
                <a:lnTo>
                  <a:pt x="3607" y="425"/>
                </a:lnTo>
                <a:lnTo>
                  <a:pt x="3612" y="422"/>
                </a:lnTo>
                <a:lnTo>
                  <a:pt x="3618" y="419"/>
                </a:lnTo>
                <a:lnTo>
                  <a:pt x="3624" y="416"/>
                </a:lnTo>
                <a:lnTo>
                  <a:pt x="3631" y="414"/>
                </a:lnTo>
                <a:lnTo>
                  <a:pt x="3634" y="413"/>
                </a:lnTo>
                <a:lnTo>
                  <a:pt x="3638" y="413"/>
                </a:lnTo>
                <a:lnTo>
                  <a:pt x="3645" y="412"/>
                </a:lnTo>
                <a:lnTo>
                  <a:pt x="3653" y="411"/>
                </a:lnTo>
                <a:lnTo>
                  <a:pt x="3661" y="411"/>
                </a:lnTo>
                <a:lnTo>
                  <a:pt x="3669" y="411"/>
                </a:lnTo>
                <a:lnTo>
                  <a:pt x="3677" y="412"/>
                </a:lnTo>
                <a:lnTo>
                  <a:pt x="3684" y="413"/>
                </a:lnTo>
                <a:lnTo>
                  <a:pt x="3691" y="414"/>
                </a:lnTo>
                <a:lnTo>
                  <a:pt x="3697" y="416"/>
                </a:lnTo>
                <a:lnTo>
                  <a:pt x="3703" y="419"/>
                </a:lnTo>
                <a:lnTo>
                  <a:pt x="3709" y="421"/>
                </a:lnTo>
                <a:lnTo>
                  <a:pt x="3714" y="425"/>
                </a:lnTo>
                <a:lnTo>
                  <a:pt x="3718" y="428"/>
                </a:lnTo>
                <a:lnTo>
                  <a:pt x="3723" y="432"/>
                </a:lnTo>
                <a:lnTo>
                  <a:pt x="3726" y="437"/>
                </a:lnTo>
                <a:lnTo>
                  <a:pt x="3728" y="439"/>
                </a:lnTo>
                <a:lnTo>
                  <a:pt x="3729" y="441"/>
                </a:lnTo>
                <a:lnTo>
                  <a:pt x="3732" y="446"/>
                </a:lnTo>
                <a:lnTo>
                  <a:pt x="3734" y="452"/>
                </a:lnTo>
                <a:lnTo>
                  <a:pt x="3735" y="457"/>
                </a:lnTo>
                <a:lnTo>
                  <a:pt x="3736" y="463"/>
                </a:lnTo>
                <a:close/>
                <a:moveTo>
                  <a:pt x="3797" y="390"/>
                </a:moveTo>
                <a:lnTo>
                  <a:pt x="3792" y="390"/>
                </a:lnTo>
                <a:lnTo>
                  <a:pt x="3787" y="388"/>
                </a:lnTo>
                <a:lnTo>
                  <a:pt x="3783" y="386"/>
                </a:lnTo>
                <a:lnTo>
                  <a:pt x="3778" y="383"/>
                </a:lnTo>
                <a:lnTo>
                  <a:pt x="3775" y="379"/>
                </a:lnTo>
                <a:lnTo>
                  <a:pt x="3773" y="375"/>
                </a:lnTo>
                <a:lnTo>
                  <a:pt x="3771" y="370"/>
                </a:lnTo>
                <a:lnTo>
                  <a:pt x="3771" y="365"/>
                </a:lnTo>
                <a:lnTo>
                  <a:pt x="3771" y="360"/>
                </a:lnTo>
                <a:lnTo>
                  <a:pt x="3773" y="356"/>
                </a:lnTo>
                <a:lnTo>
                  <a:pt x="3775" y="352"/>
                </a:lnTo>
                <a:lnTo>
                  <a:pt x="3778" y="348"/>
                </a:lnTo>
                <a:lnTo>
                  <a:pt x="3783" y="345"/>
                </a:lnTo>
                <a:lnTo>
                  <a:pt x="3787" y="342"/>
                </a:lnTo>
                <a:lnTo>
                  <a:pt x="3792" y="341"/>
                </a:lnTo>
                <a:lnTo>
                  <a:pt x="3797" y="341"/>
                </a:lnTo>
                <a:lnTo>
                  <a:pt x="3802" y="341"/>
                </a:lnTo>
                <a:lnTo>
                  <a:pt x="3807" y="342"/>
                </a:lnTo>
                <a:lnTo>
                  <a:pt x="3812" y="345"/>
                </a:lnTo>
                <a:lnTo>
                  <a:pt x="3816" y="348"/>
                </a:lnTo>
                <a:lnTo>
                  <a:pt x="3819" y="352"/>
                </a:lnTo>
                <a:lnTo>
                  <a:pt x="3822" y="356"/>
                </a:lnTo>
                <a:lnTo>
                  <a:pt x="3823" y="360"/>
                </a:lnTo>
                <a:lnTo>
                  <a:pt x="3824" y="365"/>
                </a:lnTo>
                <a:lnTo>
                  <a:pt x="3823" y="370"/>
                </a:lnTo>
                <a:lnTo>
                  <a:pt x="3822" y="375"/>
                </a:lnTo>
                <a:lnTo>
                  <a:pt x="3819" y="379"/>
                </a:lnTo>
                <a:lnTo>
                  <a:pt x="3816" y="383"/>
                </a:lnTo>
                <a:lnTo>
                  <a:pt x="3812" y="386"/>
                </a:lnTo>
                <a:lnTo>
                  <a:pt x="3807" y="388"/>
                </a:lnTo>
                <a:lnTo>
                  <a:pt x="3802" y="390"/>
                </a:lnTo>
                <a:lnTo>
                  <a:pt x="3797" y="390"/>
                </a:lnTo>
                <a:close/>
                <a:moveTo>
                  <a:pt x="3772" y="413"/>
                </a:moveTo>
                <a:lnTo>
                  <a:pt x="3822" y="413"/>
                </a:lnTo>
                <a:lnTo>
                  <a:pt x="3822" y="590"/>
                </a:lnTo>
                <a:lnTo>
                  <a:pt x="3772" y="590"/>
                </a:lnTo>
                <a:lnTo>
                  <a:pt x="3772" y="413"/>
                </a:lnTo>
                <a:close/>
                <a:moveTo>
                  <a:pt x="3955" y="413"/>
                </a:moveTo>
                <a:lnTo>
                  <a:pt x="3955" y="450"/>
                </a:lnTo>
                <a:lnTo>
                  <a:pt x="3921" y="450"/>
                </a:lnTo>
                <a:lnTo>
                  <a:pt x="3921" y="535"/>
                </a:lnTo>
                <a:lnTo>
                  <a:pt x="3922" y="540"/>
                </a:lnTo>
                <a:lnTo>
                  <a:pt x="3923" y="544"/>
                </a:lnTo>
                <a:lnTo>
                  <a:pt x="3923" y="545"/>
                </a:lnTo>
                <a:lnTo>
                  <a:pt x="3924" y="547"/>
                </a:lnTo>
                <a:lnTo>
                  <a:pt x="3926" y="549"/>
                </a:lnTo>
                <a:lnTo>
                  <a:pt x="3929" y="551"/>
                </a:lnTo>
                <a:lnTo>
                  <a:pt x="3931" y="552"/>
                </a:lnTo>
                <a:lnTo>
                  <a:pt x="3935" y="552"/>
                </a:lnTo>
                <a:lnTo>
                  <a:pt x="3938" y="553"/>
                </a:lnTo>
                <a:lnTo>
                  <a:pt x="3945" y="552"/>
                </a:lnTo>
                <a:lnTo>
                  <a:pt x="3950" y="551"/>
                </a:lnTo>
                <a:lnTo>
                  <a:pt x="3958" y="587"/>
                </a:lnTo>
                <a:lnTo>
                  <a:pt x="3948" y="590"/>
                </a:lnTo>
                <a:lnTo>
                  <a:pt x="3940" y="591"/>
                </a:lnTo>
                <a:lnTo>
                  <a:pt x="3931" y="592"/>
                </a:lnTo>
                <a:lnTo>
                  <a:pt x="3925" y="592"/>
                </a:lnTo>
                <a:lnTo>
                  <a:pt x="3919" y="592"/>
                </a:lnTo>
                <a:lnTo>
                  <a:pt x="3913" y="591"/>
                </a:lnTo>
                <a:lnTo>
                  <a:pt x="3907" y="590"/>
                </a:lnTo>
                <a:lnTo>
                  <a:pt x="3902" y="588"/>
                </a:lnTo>
                <a:lnTo>
                  <a:pt x="3896" y="586"/>
                </a:lnTo>
                <a:lnTo>
                  <a:pt x="3892" y="583"/>
                </a:lnTo>
                <a:lnTo>
                  <a:pt x="3887" y="581"/>
                </a:lnTo>
                <a:lnTo>
                  <a:pt x="3884" y="577"/>
                </a:lnTo>
                <a:lnTo>
                  <a:pt x="3880" y="573"/>
                </a:lnTo>
                <a:lnTo>
                  <a:pt x="3878" y="569"/>
                </a:lnTo>
                <a:lnTo>
                  <a:pt x="3875" y="564"/>
                </a:lnTo>
                <a:lnTo>
                  <a:pt x="3874" y="559"/>
                </a:lnTo>
                <a:lnTo>
                  <a:pt x="3872" y="554"/>
                </a:lnTo>
                <a:lnTo>
                  <a:pt x="3872" y="548"/>
                </a:lnTo>
                <a:lnTo>
                  <a:pt x="3871" y="542"/>
                </a:lnTo>
                <a:lnTo>
                  <a:pt x="3871" y="450"/>
                </a:lnTo>
                <a:lnTo>
                  <a:pt x="3847" y="450"/>
                </a:lnTo>
                <a:lnTo>
                  <a:pt x="3847" y="413"/>
                </a:lnTo>
                <a:lnTo>
                  <a:pt x="3871" y="413"/>
                </a:lnTo>
                <a:lnTo>
                  <a:pt x="3871" y="371"/>
                </a:lnTo>
                <a:lnTo>
                  <a:pt x="3921" y="371"/>
                </a:lnTo>
                <a:lnTo>
                  <a:pt x="3921" y="413"/>
                </a:lnTo>
                <a:lnTo>
                  <a:pt x="3955" y="413"/>
                </a:lnTo>
                <a:close/>
                <a:moveTo>
                  <a:pt x="4062" y="593"/>
                </a:moveTo>
                <a:lnTo>
                  <a:pt x="4056" y="593"/>
                </a:lnTo>
                <a:lnTo>
                  <a:pt x="4049" y="592"/>
                </a:lnTo>
                <a:lnTo>
                  <a:pt x="4037" y="590"/>
                </a:lnTo>
                <a:lnTo>
                  <a:pt x="4031" y="589"/>
                </a:lnTo>
                <a:lnTo>
                  <a:pt x="4026" y="587"/>
                </a:lnTo>
                <a:lnTo>
                  <a:pt x="4015" y="582"/>
                </a:lnTo>
                <a:lnTo>
                  <a:pt x="4011" y="579"/>
                </a:lnTo>
                <a:lnTo>
                  <a:pt x="4006" y="576"/>
                </a:lnTo>
                <a:lnTo>
                  <a:pt x="4002" y="572"/>
                </a:lnTo>
                <a:lnTo>
                  <a:pt x="3998" y="569"/>
                </a:lnTo>
                <a:lnTo>
                  <a:pt x="3991" y="560"/>
                </a:lnTo>
                <a:lnTo>
                  <a:pt x="3988" y="555"/>
                </a:lnTo>
                <a:lnTo>
                  <a:pt x="3985" y="550"/>
                </a:lnTo>
                <a:lnTo>
                  <a:pt x="3981" y="540"/>
                </a:lnTo>
                <a:lnTo>
                  <a:pt x="3979" y="534"/>
                </a:lnTo>
                <a:lnTo>
                  <a:pt x="3977" y="528"/>
                </a:lnTo>
                <a:lnTo>
                  <a:pt x="3976" y="522"/>
                </a:lnTo>
                <a:lnTo>
                  <a:pt x="3975" y="516"/>
                </a:lnTo>
                <a:lnTo>
                  <a:pt x="3975" y="509"/>
                </a:lnTo>
                <a:lnTo>
                  <a:pt x="3975" y="502"/>
                </a:lnTo>
                <a:lnTo>
                  <a:pt x="3975" y="495"/>
                </a:lnTo>
                <a:lnTo>
                  <a:pt x="3975" y="489"/>
                </a:lnTo>
                <a:lnTo>
                  <a:pt x="3976" y="483"/>
                </a:lnTo>
                <a:lnTo>
                  <a:pt x="3977" y="477"/>
                </a:lnTo>
                <a:lnTo>
                  <a:pt x="3981" y="465"/>
                </a:lnTo>
                <a:lnTo>
                  <a:pt x="3983" y="459"/>
                </a:lnTo>
                <a:lnTo>
                  <a:pt x="3985" y="454"/>
                </a:lnTo>
                <a:lnTo>
                  <a:pt x="3991" y="445"/>
                </a:lnTo>
                <a:lnTo>
                  <a:pt x="3994" y="440"/>
                </a:lnTo>
                <a:lnTo>
                  <a:pt x="3998" y="436"/>
                </a:lnTo>
                <a:lnTo>
                  <a:pt x="4002" y="432"/>
                </a:lnTo>
                <a:lnTo>
                  <a:pt x="4006" y="428"/>
                </a:lnTo>
                <a:lnTo>
                  <a:pt x="4015" y="422"/>
                </a:lnTo>
                <a:lnTo>
                  <a:pt x="4020" y="419"/>
                </a:lnTo>
                <a:lnTo>
                  <a:pt x="4025" y="417"/>
                </a:lnTo>
                <a:lnTo>
                  <a:pt x="4030" y="415"/>
                </a:lnTo>
                <a:lnTo>
                  <a:pt x="4036" y="413"/>
                </a:lnTo>
                <a:lnTo>
                  <a:pt x="4042" y="412"/>
                </a:lnTo>
                <a:lnTo>
                  <a:pt x="4048" y="411"/>
                </a:lnTo>
                <a:lnTo>
                  <a:pt x="4060" y="411"/>
                </a:lnTo>
                <a:lnTo>
                  <a:pt x="4072" y="411"/>
                </a:lnTo>
                <a:lnTo>
                  <a:pt x="4083" y="413"/>
                </a:lnTo>
                <a:lnTo>
                  <a:pt x="4088" y="414"/>
                </a:lnTo>
                <a:lnTo>
                  <a:pt x="4093" y="416"/>
                </a:lnTo>
                <a:lnTo>
                  <a:pt x="4103" y="421"/>
                </a:lnTo>
                <a:lnTo>
                  <a:pt x="4111" y="426"/>
                </a:lnTo>
                <a:lnTo>
                  <a:pt x="4116" y="429"/>
                </a:lnTo>
                <a:lnTo>
                  <a:pt x="4119" y="433"/>
                </a:lnTo>
                <a:lnTo>
                  <a:pt x="4126" y="441"/>
                </a:lnTo>
                <a:lnTo>
                  <a:pt x="4129" y="446"/>
                </a:lnTo>
                <a:lnTo>
                  <a:pt x="4132" y="450"/>
                </a:lnTo>
                <a:lnTo>
                  <a:pt x="4135" y="456"/>
                </a:lnTo>
                <a:lnTo>
                  <a:pt x="4137" y="461"/>
                </a:lnTo>
                <a:lnTo>
                  <a:pt x="4139" y="467"/>
                </a:lnTo>
                <a:lnTo>
                  <a:pt x="4141" y="473"/>
                </a:lnTo>
                <a:lnTo>
                  <a:pt x="4142" y="479"/>
                </a:lnTo>
                <a:lnTo>
                  <a:pt x="4143" y="486"/>
                </a:lnTo>
                <a:lnTo>
                  <a:pt x="4143" y="493"/>
                </a:lnTo>
                <a:lnTo>
                  <a:pt x="4143" y="500"/>
                </a:lnTo>
                <a:lnTo>
                  <a:pt x="4143" y="514"/>
                </a:lnTo>
                <a:lnTo>
                  <a:pt x="4023" y="514"/>
                </a:lnTo>
                <a:lnTo>
                  <a:pt x="4023" y="519"/>
                </a:lnTo>
                <a:lnTo>
                  <a:pt x="4024" y="523"/>
                </a:lnTo>
                <a:lnTo>
                  <a:pt x="4026" y="532"/>
                </a:lnTo>
                <a:lnTo>
                  <a:pt x="4027" y="535"/>
                </a:lnTo>
                <a:lnTo>
                  <a:pt x="4029" y="539"/>
                </a:lnTo>
                <a:lnTo>
                  <a:pt x="4031" y="542"/>
                </a:lnTo>
                <a:lnTo>
                  <a:pt x="4034" y="545"/>
                </a:lnTo>
                <a:lnTo>
                  <a:pt x="4037" y="548"/>
                </a:lnTo>
                <a:lnTo>
                  <a:pt x="4040" y="550"/>
                </a:lnTo>
                <a:lnTo>
                  <a:pt x="4043" y="552"/>
                </a:lnTo>
                <a:lnTo>
                  <a:pt x="4047" y="554"/>
                </a:lnTo>
                <a:lnTo>
                  <a:pt x="4050" y="555"/>
                </a:lnTo>
                <a:lnTo>
                  <a:pt x="4054" y="556"/>
                </a:lnTo>
                <a:lnTo>
                  <a:pt x="4063" y="557"/>
                </a:lnTo>
                <a:lnTo>
                  <a:pt x="4069" y="556"/>
                </a:lnTo>
                <a:lnTo>
                  <a:pt x="4075" y="555"/>
                </a:lnTo>
                <a:lnTo>
                  <a:pt x="4080" y="554"/>
                </a:lnTo>
                <a:lnTo>
                  <a:pt x="4084" y="551"/>
                </a:lnTo>
                <a:lnTo>
                  <a:pt x="4087" y="550"/>
                </a:lnTo>
                <a:lnTo>
                  <a:pt x="4089" y="548"/>
                </a:lnTo>
                <a:lnTo>
                  <a:pt x="4092" y="545"/>
                </a:lnTo>
                <a:lnTo>
                  <a:pt x="4095" y="541"/>
                </a:lnTo>
                <a:lnTo>
                  <a:pt x="4097" y="536"/>
                </a:lnTo>
                <a:lnTo>
                  <a:pt x="4142" y="539"/>
                </a:lnTo>
                <a:lnTo>
                  <a:pt x="4141" y="545"/>
                </a:lnTo>
                <a:lnTo>
                  <a:pt x="4139" y="551"/>
                </a:lnTo>
                <a:lnTo>
                  <a:pt x="4136" y="556"/>
                </a:lnTo>
                <a:lnTo>
                  <a:pt x="4133" y="561"/>
                </a:lnTo>
                <a:lnTo>
                  <a:pt x="4130" y="566"/>
                </a:lnTo>
                <a:lnTo>
                  <a:pt x="4126" y="570"/>
                </a:lnTo>
                <a:lnTo>
                  <a:pt x="4121" y="575"/>
                </a:lnTo>
                <a:lnTo>
                  <a:pt x="4116" y="578"/>
                </a:lnTo>
                <a:lnTo>
                  <a:pt x="4111" y="582"/>
                </a:lnTo>
                <a:lnTo>
                  <a:pt x="4105" y="585"/>
                </a:lnTo>
                <a:lnTo>
                  <a:pt x="4099" y="587"/>
                </a:lnTo>
                <a:lnTo>
                  <a:pt x="4092" y="589"/>
                </a:lnTo>
                <a:lnTo>
                  <a:pt x="4089" y="590"/>
                </a:lnTo>
                <a:lnTo>
                  <a:pt x="4085" y="591"/>
                </a:lnTo>
                <a:lnTo>
                  <a:pt x="4078" y="592"/>
                </a:lnTo>
                <a:lnTo>
                  <a:pt x="4070" y="593"/>
                </a:lnTo>
                <a:lnTo>
                  <a:pt x="4062" y="593"/>
                </a:lnTo>
                <a:close/>
                <a:moveTo>
                  <a:pt x="4023" y="483"/>
                </a:moveTo>
                <a:lnTo>
                  <a:pt x="4097" y="483"/>
                </a:lnTo>
                <a:lnTo>
                  <a:pt x="4097" y="480"/>
                </a:lnTo>
                <a:lnTo>
                  <a:pt x="4097" y="476"/>
                </a:lnTo>
                <a:lnTo>
                  <a:pt x="4096" y="472"/>
                </a:lnTo>
                <a:lnTo>
                  <a:pt x="4095" y="469"/>
                </a:lnTo>
                <a:lnTo>
                  <a:pt x="4093" y="466"/>
                </a:lnTo>
                <a:lnTo>
                  <a:pt x="4092" y="463"/>
                </a:lnTo>
                <a:lnTo>
                  <a:pt x="4089" y="460"/>
                </a:lnTo>
                <a:lnTo>
                  <a:pt x="4087" y="457"/>
                </a:lnTo>
                <a:lnTo>
                  <a:pt x="4082" y="453"/>
                </a:lnTo>
                <a:lnTo>
                  <a:pt x="4076" y="450"/>
                </a:lnTo>
                <a:lnTo>
                  <a:pt x="4069" y="448"/>
                </a:lnTo>
                <a:lnTo>
                  <a:pt x="4061" y="447"/>
                </a:lnTo>
                <a:lnTo>
                  <a:pt x="4053" y="448"/>
                </a:lnTo>
                <a:lnTo>
                  <a:pt x="4050" y="449"/>
                </a:lnTo>
                <a:lnTo>
                  <a:pt x="4046" y="450"/>
                </a:lnTo>
                <a:lnTo>
                  <a:pt x="4040" y="453"/>
                </a:lnTo>
                <a:lnTo>
                  <a:pt x="4037" y="455"/>
                </a:lnTo>
                <a:lnTo>
                  <a:pt x="4034" y="458"/>
                </a:lnTo>
                <a:lnTo>
                  <a:pt x="4030" y="463"/>
                </a:lnTo>
                <a:lnTo>
                  <a:pt x="4026" y="470"/>
                </a:lnTo>
                <a:lnTo>
                  <a:pt x="4025" y="473"/>
                </a:lnTo>
                <a:lnTo>
                  <a:pt x="4024" y="476"/>
                </a:lnTo>
                <a:lnTo>
                  <a:pt x="4023" y="483"/>
                </a:lnTo>
                <a:close/>
                <a:moveTo>
                  <a:pt x="4267" y="413"/>
                </a:moveTo>
                <a:lnTo>
                  <a:pt x="4267" y="450"/>
                </a:lnTo>
                <a:lnTo>
                  <a:pt x="4234" y="450"/>
                </a:lnTo>
                <a:lnTo>
                  <a:pt x="4234" y="535"/>
                </a:lnTo>
                <a:lnTo>
                  <a:pt x="4234" y="540"/>
                </a:lnTo>
                <a:lnTo>
                  <a:pt x="4235" y="544"/>
                </a:lnTo>
                <a:lnTo>
                  <a:pt x="4236" y="545"/>
                </a:lnTo>
                <a:lnTo>
                  <a:pt x="4236" y="547"/>
                </a:lnTo>
                <a:lnTo>
                  <a:pt x="4238" y="549"/>
                </a:lnTo>
                <a:lnTo>
                  <a:pt x="4241" y="551"/>
                </a:lnTo>
                <a:lnTo>
                  <a:pt x="4244" y="552"/>
                </a:lnTo>
                <a:lnTo>
                  <a:pt x="4247" y="552"/>
                </a:lnTo>
                <a:lnTo>
                  <a:pt x="4250" y="553"/>
                </a:lnTo>
                <a:lnTo>
                  <a:pt x="4257" y="552"/>
                </a:lnTo>
                <a:lnTo>
                  <a:pt x="4263" y="551"/>
                </a:lnTo>
                <a:lnTo>
                  <a:pt x="4270" y="587"/>
                </a:lnTo>
                <a:lnTo>
                  <a:pt x="4260" y="590"/>
                </a:lnTo>
                <a:lnTo>
                  <a:pt x="4253" y="591"/>
                </a:lnTo>
                <a:lnTo>
                  <a:pt x="4244" y="592"/>
                </a:lnTo>
                <a:lnTo>
                  <a:pt x="4237" y="592"/>
                </a:lnTo>
                <a:lnTo>
                  <a:pt x="4231" y="592"/>
                </a:lnTo>
                <a:lnTo>
                  <a:pt x="4225" y="591"/>
                </a:lnTo>
                <a:lnTo>
                  <a:pt x="4220" y="590"/>
                </a:lnTo>
                <a:lnTo>
                  <a:pt x="4214" y="588"/>
                </a:lnTo>
                <a:lnTo>
                  <a:pt x="4210" y="586"/>
                </a:lnTo>
                <a:lnTo>
                  <a:pt x="4205" y="583"/>
                </a:lnTo>
                <a:lnTo>
                  <a:pt x="4201" y="581"/>
                </a:lnTo>
                <a:lnTo>
                  <a:pt x="4197" y="577"/>
                </a:lnTo>
                <a:lnTo>
                  <a:pt x="4194" y="573"/>
                </a:lnTo>
                <a:lnTo>
                  <a:pt x="4191" y="569"/>
                </a:lnTo>
                <a:lnTo>
                  <a:pt x="4189" y="564"/>
                </a:lnTo>
                <a:lnTo>
                  <a:pt x="4187" y="559"/>
                </a:lnTo>
                <a:lnTo>
                  <a:pt x="4186" y="554"/>
                </a:lnTo>
                <a:lnTo>
                  <a:pt x="4185" y="548"/>
                </a:lnTo>
                <a:lnTo>
                  <a:pt x="4185" y="542"/>
                </a:lnTo>
                <a:lnTo>
                  <a:pt x="4185" y="450"/>
                </a:lnTo>
                <a:lnTo>
                  <a:pt x="4161" y="450"/>
                </a:lnTo>
                <a:lnTo>
                  <a:pt x="4161" y="413"/>
                </a:lnTo>
                <a:lnTo>
                  <a:pt x="4185" y="413"/>
                </a:lnTo>
                <a:lnTo>
                  <a:pt x="4185" y="371"/>
                </a:lnTo>
                <a:lnTo>
                  <a:pt x="4234" y="371"/>
                </a:lnTo>
                <a:lnTo>
                  <a:pt x="4234" y="413"/>
                </a:lnTo>
                <a:lnTo>
                  <a:pt x="4267" y="413"/>
                </a:lnTo>
                <a:close/>
                <a:moveTo>
                  <a:pt x="4376" y="593"/>
                </a:moveTo>
                <a:lnTo>
                  <a:pt x="4369" y="593"/>
                </a:lnTo>
                <a:lnTo>
                  <a:pt x="4363" y="592"/>
                </a:lnTo>
                <a:lnTo>
                  <a:pt x="4349" y="590"/>
                </a:lnTo>
                <a:lnTo>
                  <a:pt x="4344" y="589"/>
                </a:lnTo>
                <a:lnTo>
                  <a:pt x="4338" y="587"/>
                </a:lnTo>
                <a:lnTo>
                  <a:pt x="4328" y="582"/>
                </a:lnTo>
                <a:lnTo>
                  <a:pt x="4323" y="579"/>
                </a:lnTo>
                <a:lnTo>
                  <a:pt x="4319" y="576"/>
                </a:lnTo>
                <a:lnTo>
                  <a:pt x="4314" y="572"/>
                </a:lnTo>
                <a:lnTo>
                  <a:pt x="4310" y="569"/>
                </a:lnTo>
                <a:lnTo>
                  <a:pt x="4303" y="560"/>
                </a:lnTo>
                <a:lnTo>
                  <a:pt x="4300" y="555"/>
                </a:lnTo>
                <a:lnTo>
                  <a:pt x="4298" y="550"/>
                </a:lnTo>
                <a:lnTo>
                  <a:pt x="4293" y="540"/>
                </a:lnTo>
                <a:lnTo>
                  <a:pt x="4291" y="534"/>
                </a:lnTo>
                <a:lnTo>
                  <a:pt x="4290" y="528"/>
                </a:lnTo>
                <a:lnTo>
                  <a:pt x="4289" y="522"/>
                </a:lnTo>
                <a:lnTo>
                  <a:pt x="4288" y="516"/>
                </a:lnTo>
                <a:lnTo>
                  <a:pt x="4287" y="509"/>
                </a:lnTo>
                <a:lnTo>
                  <a:pt x="4287" y="502"/>
                </a:lnTo>
                <a:lnTo>
                  <a:pt x="4287" y="495"/>
                </a:lnTo>
                <a:lnTo>
                  <a:pt x="4288" y="489"/>
                </a:lnTo>
                <a:lnTo>
                  <a:pt x="4289" y="483"/>
                </a:lnTo>
                <a:lnTo>
                  <a:pt x="4290" y="477"/>
                </a:lnTo>
                <a:lnTo>
                  <a:pt x="4293" y="465"/>
                </a:lnTo>
                <a:lnTo>
                  <a:pt x="4295" y="459"/>
                </a:lnTo>
                <a:lnTo>
                  <a:pt x="4298" y="454"/>
                </a:lnTo>
                <a:lnTo>
                  <a:pt x="4303" y="445"/>
                </a:lnTo>
                <a:lnTo>
                  <a:pt x="4307" y="440"/>
                </a:lnTo>
                <a:lnTo>
                  <a:pt x="4310" y="436"/>
                </a:lnTo>
                <a:lnTo>
                  <a:pt x="4314" y="432"/>
                </a:lnTo>
                <a:lnTo>
                  <a:pt x="4318" y="428"/>
                </a:lnTo>
                <a:lnTo>
                  <a:pt x="4327" y="422"/>
                </a:lnTo>
                <a:lnTo>
                  <a:pt x="4332" y="419"/>
                </a:lnTo>
                <a:lnTo>
                  <a:pt x="4338" y="417"/>
                </a:lnTo>
                <a:lnTo>
                  <a:pt x="4343" y="415"/>
                </a:lnTo>
                <a:lnTo>
                  <a:pt x="4348" y="413"/>
                </a:lnTo>
                <a:lnTo>
                  <a:pt x="4354" y="412"/>
                </a:lnTo>
                <a:lnTo>
                  <a:pt x="4361" y="411"/>
                </a:lnTo>
                <a:lnTo>
                  <a:pt x="4374" y="411"/>
                </a:lnTo>
                <a:lnTo>
                  <a:pt x="4385" y="411"/>
                </a:lnTo>
                <a:lnTo>
                  <a:pt x="4396" y="413"/>
                </a:lnTo>
                <a:lnTo>
                  <a:pt x="4401" y="414"/>
                </a:lnTo>
                <a:lnTo>
                  <a:pt x="4406" y="416"/>
                </a:lnTo>
                <a:lnTo>
                  <a:pt x="4416" y="421"/>
                </a:lnTo>
                <a:lnTo>
                  <a:pt x="4425" y="426"/>
                </a:lnTo>
                <a:lnTo>
                  <a:pt x="4429" y="429"/>
                </a:lnTo>
                <a:lnTo>
                  <a:pt x="4433" y="433"/>
                </a:lnTo>
                <a:lnTo>
                  <a:pt x="4440" y="441"/>
                </a:lnTo>
                <a:lnTo>
                  <a:pt x="4443" y="446"/>
                </a:lnTo>
                <a:lnTo>
                  <a:pt x="4446" y="450"/>
                </a:lnTo>
                <a:lnTo>
                  <a:pt x="4448" y="456"/>
                </a:lnTo>
                <a:lnTo>
                  <a:pt x="4451" y="461"/>
                </a:lnTo>
                <a:lnTo>
                  <a:pt x="4453" y="467"/>
                </a:lnTo>
                <a:lnTo>
                  <a:pt x="4454" y="473"/>
                </a:lnTo>
                <a:lnTo>
                  <a:pt x="4455" y="479"/>
                </a:lnTo>
                <a:lnTo>
                  <a:pt x="4456" y="486"/>
                </a:lnTo>
                <a:lnTo>
                  <a:pt x="4457" y="493"/>
                </a:lnTo>
                <a:lnTo>
                  <a:pt x="4457" y="500"/>
                </a:lnTo>
                <a:lnTo>
                  <a:pt x="4457" y="514"/>
                </a:lnTo>
                <a:lnTo>
                  <a:pt x="4335" y="514"/>
                </a:lnTo>
                <a:lnTo>
                  <a:pt x="4336" y="519"/>
                </a:lnTo>
                <a:lnTo>
                  <a:pt x="4336" y="523"/>
                </a:lnTo>
                <a:lnTo>
                  <a:pt x="4338" y="532"/>
                </a:lnTo>
                <a:lnTo>
                  <a:pt x="4342" y="539"/>
                </a:lnTo>
                <a:lnTo>
                  <a:pt x="4344" y="542"/>
                </a:lnTo>
                <a:lnTo>
                  <a:pt x="4346" y="545"/>
                </a:lnTo>
                <a:lnTo>
                  <a:pt x="4349" y="548"/>
                </a:lnTo>
                <a:lnTo>
                  <a:pt x="4352" y="550"/>
                </a:lnTo>
                <a:lnTo>
                  <a:pt x="4355" y="552"/>
                </a:lnTo>
                <a:lnTo>
                  <a:pt x="4360" y="554"/>
                </a:lnTo>
                <a:lnTo>
                  <a:pt x="4364" y="555"/>
                </a:lnTo>
                <a:lnTo>
                  <a:pt x="4368" y="556"/>
                </a:lnTo>
                <a:lnTo>
                  <a:pt x="4377" y="557"/>
                </a:lnTo>
                <a:lnTo>
                  <a:pt x="4382" y="556"/>
                </a:lnTo>
                <a:lnTo>
                  <a:pt x="4388" y="555"/>
                </a:lnTo>
                <a:lnTo>
                  <a:pt x="4393" y="554"/>
                </a:lnTo>
                <a:lnTo>
                  <a:pt x="4398" y="551"/>
                </a:lnTo>
                <a:lnTo>
                  <a:pt x="4400" y="550"/>
                </a:lnTo>
                <a:lnTo>
                  <a:pt x="4402" y="548"/>
                </a:lnTo>
                <a:lnTo>
                  <a:pt x="4405" y="545"/>
                </a:lnTo>
                <a:lnTo>
                  <a:pt x="4408" y="541"/>
                </a:lnTo>
                <a:lnTo>
                  <a:pt x="4410" y="536"/>
                </a:lnTo>
                <a:lnTo>
                  <a:pt x="4456" y="539"/>
                </a:lnTo>
                <a:lnTo>
                  <a:pt x="4454" y="545"/>
                </a:lnTo>
                <a:lnTo>
                  <a:pt x="4452" y="551"/>
                </a:lnTo>
                <a:lnTo>
                  <a:pt x="4450" y="556"/>
                </a:lnTo>
                <a:lnTo>
                  <a:pt x="4447" y="561"/>
                </a:lnTo>
                <a:lnTo>
                  <a:pt x="4443" y="566"/>
                </a:lnTo>
                <a:lnTo>
                  <a:pt x="4439" y="570"/>
                </a:lnTo>
                <a:lnTo>
                  <a:pt x="4435" y="575"/>
                </a:lnTo>
                <a:lnTo>
                  <a:pt x="4430" y="578"/>
                </a:lnTo>
                <a:lnTo>
                  <a:pt x="4424" y="582"/>
                </a:lnTo>
                <a:lnTo>
                  <a:pt x="4418" y="585"/>
                </a:lnTo>
                <a:lnTo>
                  <a:pt x="4412" y="587"/>
                </a:lnTo>
                <a:lnTo>
                  <a:pt x="4406" y="589"/>
                </a:lnTo>
                <a:lnTo>
                  <a:pt x="4402" y="590"/>
                </a:lnTo>
                <a:lnTo>
                  <a:pt x="4399" y="591"/>
                </a:lnTo>
                <a:lnTo>
                  <a:pt x="4391" y="592"/>
                </a:lnTo>
                <a:lnTo>
                  <a:pt x="4384" y="593"/>
                </a:lnTo>
                <a:lnTo>
                  <a:pt x="4376" y="593"/>
                </a:lnTo>
                <a:close/>
                <a:moveTo>
                  <a:pt x="4335" y="483"/>
                </a:moveTo>
                <a:lnTo>
                  <a:pt x="4411" y="483"/>
                </a:lnTo>
                <a:lnTo>
                  <a:pt x="4411" y="480"/>
                </a:lnTo>
                <a:lnTo>
                  <a:pt x="4410" y="476"/>
                </a:lnTo>
                <a:lnTo>
                  <a:pt x="4409" y="472"/>
                </a:lnTo>
                <a:lnTo>
                  <a:pt x="4408" y="469"/>
                </a:lnTo>
                <a:lnTo>
                  <a:pt x="4407" y="466"/>
                </a:lnTo>
                <a:lnTo>
                  <a:pt x="4405" y="463"/>
                </a:lnTo>
                <a:lnTo>
                  <a:pt x="4403" y="460"/>
                </a:lnTo>
                <a:lnTo>
                  <a:pt x="4401" y="457"/>
                </a:lnTo>
                <a:lnTo>
                  <a:pt x="4395" y="453"/>
                </a:lnTo>
                <a:lnTo>
                  <a:pt x="4389" y="450"/>
                </a:lnTo>
                <a:lnTo>
                  <a:pt x="4382" y="448"/>
                </a:lnTo>
                <a:lnTo>
                  <a:pt x="4375" y="447"/>
                </a:lnTo>
                <a:lnTo>
                  <a:pt x="4367" y="448"/>
                </a:lnTo>
                <a:lnTo>
                  <a:pt x="4363" y="449"/>
                </a:lnTo>
                <a:lnTo>
                  <a:pt x="4360" y="450"/>
                </a:lnTo>
                <a:lnTo>
                  <a:pt x="4352" y="453"/>
                </a:lnTo>
                <a:lnTo>
                  <a:pt x="4349" y="455"/>
                </a:lnTo>
                <a:lnTo>
                  <a:pt x="4347" y="458"/>
                </a:lnTo>
                <a:lnTo>
                  <a:pt x="4342" y="463"/>
                </a:lnTo>
                <a:lnTo>
                  <a:pt x="4339" y="470"/>
                </a:lnTo>
                <a:lnTo>
                  <a:pt x="4337" y="473"/>
                </a:lnTo>
                <a:lnTo>
                  <a:pt x="4336" y="476"/>
                </a:lnTo>
                <a:lnTo>
                  <a:pt x="4335" y="483"/>
                </a:lnTo>
                <a:close/>
                <a:moveTo>
                  <a:pt x="4580" y="413"/>
                </a:moveTo>
                <a:lnTo>
                  <a:pt x="4580" y="450"/>
                </a:lnTo>
                <a:lnTo>
                  <a:pt x="4547" y="450"/>
                </a:lnTo>
                <a:lnTo>
                  <a:pt x="4547" y="535"/>
                </a:lnTo>
                <a:lnTo>
                  <a:pt x="4548" y="540"/>
                </a:lnTo>
                <a:lnTo>
                  <a:pt x="4548" y="544"/>
                </a:lnTo>
                <a:lnTo>
                  <a:pt x="4549" y="545"/>
                </a:lnTo>
                <a:lnTo>
                  <a:pt x="4550" y="547"/>
                </a:lnTo>
                <a:lnTo>
                  <a:pt x="4552" y="549"/>
                </a:lnTo>
                <a:lnTo>
                  <a:pt x="4554" y="551"/>
                </a:lnTo>
                <a:lnTo>
                  <a:pt x="4557" y="552"/>
                </a:lnTo>
                <a:lnTo>
                  <a:pt x="4560" y="552"/>
                </a:lnTo>
                <a:lnTo>
                  <a:pt x="4564" y="553"/>
                </a:lnTo>
                <a:lnTo>
                  <a:pt x="4571" y="552"/>
                </a:lnTo>
                <a:lnTo>
                  <a:pt x="4576" y="551"/>
                </a:lnTo>
                <a:lnTo>
                  <a:pt x="4584" y="587"/>
                </a:lnTo>
                <a:lnTo>
                  <a:pt x="4573" y="590"/>
                </a:lnTo>
                <a:lnTo>
                  <a:pt x="4566" y="591"/>
                </a:lnTo>
                <a:lnTo>
                  <a:pt x="4557" y="592"/>
                </a:lnTo>
                <a:lnTo>
                  <a:pt x="4551" y="592"/>
                </a:lnTo>
                <a:lnTo>
                  <a:pt x="4544" y="592"/>
                </a:lnTo>
                <a:lnTo>
                  <a:pt x="4539" y="591"/>
                </a:lnTo>
                <a:lnTo>
                  <a:pt x="4533" y="590"/>
                </a:lnTo>
                <a:lnTo>
                  <a:pt x="4528" y="588"/>
                </a:lnTo>
                <a:lnTo>
                  <a:pt x="4523" y="586"/>
                </a:lnTo>
                <a:lnTo>
                  <a:pt x="4518" y="583"/>
                </a:lnTo>
                <a:lnTo>
                  <a:pt x="4514" y="581"/>
                </a:lnTo>
                <a:lnTo>
                  <a:pt x="4510" y="577"/>
                </a:lnTo>
                <a:lnTo>
                  <a:pt x="4507" y="573"/>
                </a:lnTo>
                <a:lnTo>
                  <a:pt x="4504" y="569"/>
                </a:lnTo>
                <a:lnTo>
                  <a:pt x="4502" y="564"/>
                </a:lnTo>
                <a:lnTo>
                  <a:pt x="4500" y="559"/>
                </a:lnTo>
                <a:lnTo>
                  <a:pt x="4499" y="554"/>
                </a:lnTo>
                <a:lnTo>
                  <a:pt x="4498" y="548"/>
                </a:lnTo>
                <a:lnTo>
                  <a:pt x="4498" y="542"/>
                </a:lnTo>
                <a:lnTo>
                  <a:pt x="4498" y="450"/>
                </a:lnTo>
                <a:lnTo>
                  <a:pt x="4474" y="450"/>
                </a:lnTo>
                <a:lnTo>
                  <a:pt x="4474" y="413"/>
                </a:lnTo>
                <a:lnTo>
                  <a:pt x="4498" y="413"/>
                </a:lnTo>
                <a:lnTo>
                  <a:pt x="4498" y="371"/>
                </a:lnTo>
                <a:lnTo>
                  <a:pt x="4547" y="371"/>
                </a:lnTo>
                <a:lnTo>
                  <a:pt x="4547" y="413"/>
                </a:lnTo>
                <a:lnTo>
                  <a:pt x="4580" y="413"/>
                </a:lnTo>
                <a:close/>
                <a:moveTo>
                  <a:pt x="578" y="585"/>
                </a:moveTo>
                <a:lnTo>
                  <a:pt x="465" y="257"/>
                </a:lnTo>
                <a:lnTo>
                  <a:pt x="352" y="585"/>
                </a:lnTo>
                <a:lnTo>
                  <a:pt x="578" y="585"/>
                </a:lnTo>
                <a:close/>
                <a:moveTo>
                  <a:pt x="930" y="930"/>
                </a:moveTo>
                <a:lnTo>
                  <a:pt x="699" y="930"/>
                </a:lnTo>
                <a:lnTo>
                  <a:pt x="642" y="768"/>
                </a:lnTo>
                <a:lnTo>
                  <a:pt x="288" y="768"/>
                </a:lnTo>
                <a:lnTo>
                  <a:pt x="232" y="930"/>
                </a:lnTo>
                <a:lnTo>
                  <a:pt x="0" y="930"/>
                </a:lnTo>
                <a:lnTo>
                  <a:pt x="162" y="471"/>
                </a:lnTo>
                <a:lnTo>
                  <a:pt x="326" y="12"/>
                </a:lnTo>
                <a:lnTo>
                  <a:pt x="603" y="12"/>
                </a:lnTo>
                <a:lnTo>
                  <a:pt x="767" y="471"/>
                </a:lnTo>
                <a:lnTo>
                  <a:pt x="930" y="930"/>
                </a:lnTo>
                <a:close/>
                <a:moveTo>
                  <a:pt x="1016" y="930"/>
                </a:moveTo>
                <a:lnTo>
                  <a:pt x="1016" y="722"/>
                </a:lnTo>
                <a:lnTo>
                  <a:pt x="1225" y="722"/>
                </a:lnTo>
                <a:lnTo>
                  <a:pt x="1225" y="930"/>
                </a:lnTo>
                <a:lnTo>
                  <a:pt x="1016" y="9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214FC4-D5E6-4BFF-BDD7-E1A5F00F21BF}"/>
              </a:ext>
            </a:extLst>
          </p:cNvPr>
          <p:cNvCxnSpPr>
            <a:cxnSpLocks/>
          </p:cNvCxnSpPr>
          <p:nvPr/>
        </p:nvCxnSpPr>
        <p:spPr>
          <a:xfrm>
            <a:off x="6600056" y="1233937"/>
            <a:ext cx="39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E7816-46AF-EDE4-B973-3A70EF994B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71BE3B-8C4A-4766-9316-B4501E13B062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6E867-4E34-AE05-3565-F0277F6849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1884A-89D7-C67B-7CC3-A45310410C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63203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icture Red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CACCF6-B7F1-B81D-EB1E-E2F15D5314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3429000"/>
            <a:ext cx="6096000" cy="3429000"/>
          </a:xfrm>
          <a:solidFill>
            <a:schemeClr val="bg2"/>
          </a:solidFill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1200" dirty="0"/>
            </a:lvl1pPr>
          </a:lstStyle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i-FI" noProof="1"/>
              <a:t>Click icon to add image</a:t>
            </a:r>
            <a:br>
              <a:rPr lang="fi-FI" noProof="1"/>
            </a:br>
            <a:r>
              <a:rPr lang="fi-FI" noProof="1"/>
              <a:t>Fit the image to frame by choosing:</a:t>
            </a:r>
            <a:br>
              <a:rPr lang="fi-FI" noProof="1"/>
            </a:br>
            <a:r>
              <a:rPr lang="fi-FI" noProof="1"/>
              <a:t>crop&gt;fit / rajaa&gt;sovita</a:t>
            </a:r>
          </a:p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77C7DB-D21C-CF04-BEAE-6225DF214D55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275C4-164C-69B1-48F1-6ABBCFDD46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0676" y="1495871"/>
            <a:ext cx="5183337" cy="492443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defRPr sz="3200">
                <a:latin typeface="+mj-lt"/>
              </a:defRPr>
            </a:lvl1pPr>
          </a:lstStyle>
          <a:p>
            <a:r>
              <a:rPr lang="en-US"/>
              <a:t>Headline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5A747-631B-1133-C63C-B48ADA15D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0676" y="1988313"/>
            <a:ext cx="5183337" cy="984885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i-FI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048024D-E928-1A47-E81D-E73CEDEC703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432000"/>
            <a:ext cx="2650987" cy="576000"/>
          </a:xfrm>
          <a:custGeom>
            <a:avLst/>
            <a:gdLst>
              <a:gd name="T0" fmla="*/ 1856 w 4584"/>
              <a:gd name="T1" fmla="*/ 150 h 996"/>
              <a:gd name="T2" fmla="*/ 1926 w 4584"/>
              <a:gd name="T3" fmla="*/ 74 h 996"/>
              <a:gd name="T4" fmla="*/ 1862 w 4584"/>
              <a:gd name="T5" fmla="*/ 198 h 996"/>
              <a:gd name="T6" fmla="*/ 2091 w 4584"/>
              <a:gd name="T7" fmla="*/ 109 h 996"/>
              <a:gd name="T8" fmla="*/ 2346 w 4584"/>
              <a:gd name="T9" fmla="*/ 79 h 996"/>
              <a:gd name="T10" fmla="*/ 2341 w 4584"/>
              <a:gd name="T11" fmla="*/ 150 h 996"/>
              <a:gd name="T12" fmla="*/ 2584 w 4584"/>
              <a:gd name="T13" fmla="*/ 274 h 996"/>
              <a:gd name="T14" fmla="*/ 2883 w 4584"/>
              <a:gd name="T15" fmla="*/ 0 h 996"/>
              <a:gd name="T16" fmla="*/ 2966 w 4584"/>
              <a:gd name="T17" fmla="*/ 88 h 996"/>
              <a:gd name="T18" fmla="*/ 3031 w 4584"/>
              <a:gd name="T19" fmla="*/ 214 h 996"/>
              <a:gd name="T20" fmla="*/ 3010 w 4584"/>
              <a:gd name="T21" fmla="*/ 212 h 996"/>
              <a:gd name="T22" fmla="*/ 3283 w 4584"/>
              <a:gd name="T23" fmla="*/ 239 h 996"/>
              <a:gd name="T24" fmla="*/ 3261 w 4584"/>
              <a:gd name="T25" fmla="*/ 135 h 996"/>
              <a:gd name="T26" fmla="*/ 3397 w 4584"/>
              <a:gd name="T27" fmla="*/ 34 h 996"/>
              <a:gd name="T28" fmla="*/ 3589 w 4584"/>
              <a:gd name="T29" fmla="*/ 199 h 996"/>
              <a:gd name="T30" fmla="*/ 3538 w 4584"/>
              <a:gd name="T31" fmla="*/ 193 h 996"/>
              <a:gd name="T32" fmla="*/ 3580 w 4584"/>
              <a:gd name="T33" fmla="*/ 106 h 996"/>
              <a:gd name="T34" fmla="*/ 3779 w 4584"/>
              <a:gd name="T35" fmla="*/ 244 h 996"/>
              <a:gd name="T36" fmla="*/ 3908 w 4584"/>
              <a:gd name="T37" fmla="*/ 148 h 996"/>
              <a:gd name="T38" fmla="*/ 3821 w 4584"/>
              <a:gd name="T39" fmla="*/ 107 h 996"/>
              <a:gd name="T40" fmla="*/ 1828 w 4584"/>
              <a:gd name="T41" fmla="*/ 916 h 996"/>
              <a:gd name="T42" fmla="*/ 1868 w 4584"/>
              <a:gd name="T43" fmla="*/ 803 h 996"/>
              <a:gd name="T44" fmla="*/ 1905 w 4584"/>
              <a:gd name="T45" fmla="*/ 896 h 996"/>
              <a:gd name="T46" fmla="*/ 2193 w 4584"/>
              <a:gd name="T47" fmla="*/ 891 h 996"/>
              <a:gd name="T48" fmla="*/ 2220 w 4584"/>
              <a:gd name="T49" fmla="*/ 816 h 996"/>
              <a:gd name="T50" fmla="*/ 2340 w 4584"/>
              <a:gd name="T51" fmla="*/ 927 h 996"/>
              <a:gd name="T52" fmla="*/ 2271 w 4584"/>
              <a:gd name="T53" fmla="*/ 868 h 996"/>
              <a:gd name="T54" fmla="*/ 2506 w 4584"/>
              <a:gd name="T55" fmla="*/ 882 h 996"/>
              <a:gd name="T56" fmla="*/ 2823 w 4584"/>
              <a:gd name="T57" fmla="*/ 753 h 996"/>
              <a:gd name="T58" fmla="*/ 2952 w 4584"/>
              <a:gd name="T59" fmla="*/ 726 h 996"/>
              <a:gd name="T60" fmla="*/ 3233 w 4584"/>
              <a:gd name="T61" fmla="*/ 913 h 996"/>
              <a:gd name="T62" fmla="*/ 3254 w 4584"/>
              <a:gd name="T63" fmla="*/ 854 h 996"/>
              <a:gd name="T64" fmla="*/ 3313 w 4584"/>
              <a:gd name="T65" fmla="*/ 793 h 996"/>
              <a:gd name="T66" fmla="*/ 3644 w 4584"/>
              <a:gd name="T67" fmla="*/ 802 h 996"/>
              <a:gd name="T68" fmla="*/ 3627 w 4584"/>
              <a:gd name="T69" fmla="*/ 933 h 996"/>
              <a:gd name="T70" fmla="*/ 3553 w 4584"/>
              <a:gd name="T71" fmla="*/ 839 h 996"/>
              <a:gd name="T72" fmla="*/ 3726 w 4584"/>
              <a:gd name="T73" fmla="*/ 696 h 996"/>
              <a:gd name="T74" fmla="*/ 3850 w 4584"/>
              <a:gd name="T75" fmla="*/ 926 h 996"/>
              <a:gd name="T76" fmla="*/ 3980 w 4584"/>
              <a:gd name="T77" fmla="*/ 996 h 996"/>
              <a:gd name="T78" fmla="*/ 1914 w 4584"/>
              <a:gd name="T79" fmla="*/ 481 h 996"/>
              <a:gd name="T80" fmla="*/ 1963 w 4584"/>
              <a:gd name="T81" fmla="*/ 436 h 996"/>
              <a:gd name="T82" fmla="*/ 1873 w 4584"/>
              <a:gd name="T83" fmla="*/ 556 h 996"/>
              <a:gd name="T84" fmla="*/ 2197 w 4584"/>
              <a:gd name="T85" fmla="*/ 413 h 996"/>
              <a:gd name="T86" fmla="*/ 2378 w 4584"/>
              <a:gd name="T87" fmla="*/ 449 h 996"/>
              <a:gd name="T88" fmla="*/ 2327 w 4584"/>
              <a:gd name="T89" fmla="*/ 457 h 996"/>
              <a:gd name="T90" fmla="*/ 2668 w 4584"/>
              <a:gd name="T91" fmla="*/ 587 h 996"/>
              <a:gd name="T92" fmla="*/ 2785 w 4584"/>
              <a:gd name="T93" fmla="*/ 413 h 996"/>
              <a:gd name="T94" fmla="*/ 2840 w 4584"/>
              <a:gd name="T95" fmla="*/ 466 h 996"/>
              <a:gd name="T96" fmla="*/ 3340 w 4584"/>
              <a:gd name="T97" fmla="*/ 593 h 996"/>
              <a:gd name="T98" fmla="*/ 3412 w 4584"/>
              <a:gd name="T99" fmla="*/ 456 h 996"/>
              <a:gd name="T100" fmla="*/ 3375 w 4584"/>
              <a:gd name="T101" fmla="*/ 483 h 996"/>
              <a:gd name="T102" fmla="*/ 3508 w 4584"/>
              <a:gd name="T103" fmla="*/ 475 h 996"/>
              <a:gd name="T104" fmla="*/ 3735 w 4584"/>
              <a:gd name="T105" fmla="*/ 559 h 996"/>
              <a:gd name="T106" fmla="*/ 3673 w 4584"/>
              <a:gd name="T107" fmla="*/ 523 h 996"/>
              <a:gd name="T108" fmla="*/ 3797 w 4584"/>
              <a:gd name="T109" fmla="*/ 390 h 996"/>
              <a:gd name="T110" fmla="*/ 3950 w 4584"/>
              <a:gd name="T111" fmla="*/ 551 h 996"/>
              <a:gd name="T112" fmla="*/ 3976 w 4584"/>
              <a:gd name="T113" fmla="*/ 483 h 996"/>
              <a:gd name="T114" fmla="*/ 4063 w 4584"/>
              <a:gd name="T115" fmla="*/ 557 h 996"/>
              <a:gd name="T116" fmla="*/ 4023 w 4584"/>
              <a:gd name="T117" fmla="*/ 483 h 996"/>
              <a:gd name="T118" fmla="*/ 4319 w 4584"/>
              <a:gd name="T119" fmla="*/ 576 h 996"/>
              <a:gd name="T120" fmla="*/ 4457 w 4584"/>
              <a:gd name="T121" fmla="*/ 514 h 996"/>
              <a:gd name="T122" fmla="*/ 4395 w 4584"/>
              <a:gd name="T123" fmla="*/ 453 h 996"/>
              <a:gd name="T124" fmla="*/ 4474 w 4584"/>
              <a:gd name="T125" fmla="*/ 413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84" h="996">
                <a:moveTo>
                  <a:pt x="1232" y="330"/>
                </a:moveTo>
                <a:lnTo>
                  <a:pt x="1178" y="648"/>
                </a:lnTo>
                <a:lnTo>
                  <a:pt x="1055" y="648"/>
                </a:lnTo>
                <a:lnTo>
                  <a:pt x="1010" y="330"/>
                </a:lnTo>
                <a:lnTo>
                  <a:pt x="1010" y="12"/>
                </a:lnTo>
                <a:lnTo>
                  <a:pt x="1232" y="12"/>
                </a:lnTo>
                <a:lnTo>
                  <a:pt x="1232" y="330"/>
                </a:lnTo>
                <a:close/>
                <a:moveTo>
                  <a:pt x="1623" y="249"/>
                </a:moveTo>
                <a:lnTo>
                  <a:pt x="1569" y="249"/>
                </a:lnTo>
                <a:lnTo>
                  <a:pt x="1651" y="13"/>
                </a:lnTo>
                <a:lnTo>
                  <a:pt x="1715" y="13"/>
                </a:lnTo>
                <a:lnTo>
                  <a:pt x="1797" y="249"/>
                </a:lnTo>
                <a:lnTo>
                  <a:pt x="1743" y="249"/>
                </a:lnTo>
                <a:lnTo>
                  <a:pt x="1726" y="195"/>
                </a:lnTo>
                <a:lnTo>
                  <a:pt x="1641" y="195"/>
                </a:lnTo>
                <a:lnTo>
                  <a:pt x="1623" y="249"/>
                </a:lnTo>
                <a:close/>
                <a:moveTo>
                  <a:pt x="1653" y="156"/>
                </a:moveTo>
                <a:lnTo>
                  <a:pt x="1713" y="156"/>
                </a:lnTo>
                <a:lnTo>
                  <a:pt x="1684" y="67"/>
                </a:lnTo>
                <a:lnTo>
                  <a:pt x="1653" y="156"/>
                </a:lnTo>
                <a:close/>
                <a:moveTo>
                  <a:pt x="1874" y="252"/>
                </a:moveTo>
                <a:lnTo>
                  <a:pt x="1867" y="252"/>
                </a:lnTo>
                <a:lnTo>
                  <a:pt x="1861" y="252"/>
                </a:lnTo>
                <a:lnTo>
                  <a:pt x="1856" y="251"/>
                </a:lnTo>
                <a:lnTo>
                  <a:pt x="1850" y="249"/>
                </a:lnTo>
                <a:lnTo>
                  <a:pt x="1845" y="247"/>
                </a:lnTo>
                <a:lnTo>
                  <a:pt x="1840" y="245"/>
                </a:lnTo>
                <a:lnTo>
                  <a:pt x="1836" y="242"/>
                </a:lnTo>
                <a:lnTo>
                  <a:pt x="1832" y="239"/>
                </a:lnTo>
                <a:lnTo>
                  <a:pt x="1828" y="236"/>
                </a:lnTo>
                <a:lnTo>
                  <a:pt x="1824" y="232"/>
                </a:lnTo>
                <a:lnTo>
                  <a:pt x="1821" y="227"/>
                </a:lnTo>
                <a:lnTo>
                  <a:pt x="1820" y="225"/>
                </a:lnTo>
                <a:lnTo>
                  <a:pt x="1819" y="223"/>
                </a:lnTo>
                <a:lnTo>
                  <a:pt x="1817" y="218"/>
                </a:lnTo>
                <a:lnTo>
                  <a:pt x="1816" y="212"/>
                </a:lnTo>
                <a:lnTo>
                  <a:pt x="1815" y="206"/>
                </a:lnTo>
                <a:lnTo>
                  <a:pt x="1815" y="200"/>
                </a:lnTo>
                <a:lnTo>
                  <a:pt x="1815" y="190"/>
                </a:lnTo>
                <a:lnTo>
                  <a:pt x="1817" y="182"/>
                </a:lnTo>
                <a:lnTo>
                  <a:pt x="1818" y="178"/>
                </a:lnTo>
                <a:lnTo>
                  <a:pt x="1820" y="175"/>
                </a:lnTo>
                <a:lnTo>
                  <a:pt x="1824" y="169"/>
                </a:lnTo>
                <a:lnTo>
                  <a:pt x="1827" y="166"/>
                </a:lnTo>
                <a:lnTo>
                  <a:pt x="1829" y="163"/>
                </a:lnTo>
                <a:lnTo>
                  <a:pt x="1832" y="161"/>
                </a:lnTo>
                <a:lnTo>
                  <a:pt x="1835" y="159"/>
                </a:lnTo>
                <a:lnTo>
                  <a:pt x="1838" y="157"/>
                </a:lnTo>
                <a:lnTo>
                  <a:pt x="1841" y="155"/>
                </a:lnTo>
                <a:lnTo>
                  <a:pt x="1845" y="154"/>
                </a:lnTo>
                <a:lnTo>
                  <a:pt x="1849" y="152"/>
                </a:lnTo>
                <a:lnTo>
                  <a:pt x="1856" y="150"/>
                </a:lnTo>
                <a:lnTo>
                  <a:pt x="1864" y="148"/>
                </a:lnTo>
                <a:lnTo>
                  <a:pt x="1873" y="146"/>
                </a:lnTo>
                <a:lnTo>
                  <a:pt x="1881" y="145"/>
                </a:lnTo>
                <a:lnTo>
                  <a:pt x="1901" y="143"/>
                </a:lnTo>
                <a:lnTo>
                  <a:pt x="1908" y="142"/>
                </a:lnTo>
                <a:lnTo>
                  <a:pt x="1914" y="140"/>
                </a:lnTo>
                <a:lnTo>
                  <a:pt x="1918" y="139"/>
                </a:lnTo>
                <a:lnTo>
                  <a:pt x="1920" y="138"/>
                </a:lnTo>
                <a:lnTo>
                  <a:pt x="1922" y="136"/>
                </a:lnTo>
                <a:lnTo>
                  <a:pt x="1923" y="135"/>
                </a:lnTo>
                <a:lnTo>
                  <a:pt x="1923" y="133"/>
                </a:lnTo>
                <a:lnTo>
                  <a:pt x="1924" y="131"/>
                </a:lnTo>
                <a:lnTo>
                  <a:pt x="1924" y="129"/>
                </a:lnTo>
                <a:lnTo>
                  <a:pt x="1924" y="124"/>
                </a:lnTo>
                <a:lnTo>
                  <a:pt x="1922" y="119"/>
                </a:lnTo>
                <a:lnTo>
                  <a:pt x="1921" y="117"/>
                </a:lnTo>
                <a:lnTo>
                  <a:pt x="1920" y="115"/>
                </a:lnTo>
                <a:lnTo>
                  <a:pt x="1919" y="113"/>
                </a:lnTo>
                <a:lnTo>
                  <a:pt x="1917" y="112"/>
                </a:lnTo>
                <a:lnTo>
                  <a:pt x="1913" y="109"/>
                </a:lnTo>
                <a:lnTo>
                  <a:pt x="1909" y="107"/>
                </a:lnTo>
                <a:lnTo>
                  <a:pt x="1904" y="106"/>
                </a:lnTo>
                <a:lnTo>
                  <a:pt x="1898" y="106"/>
                </a:lnTo>
                <a:lnTo>
                  <a:pt x="1892" y="106"/>
                </a:lnTo>
                <a:lnTo>
                  <a:pt x="1886" y="107"/>
                </a:lnTo>
                <a:lnTo>
                  <a:pt x="1881" y="109"/>
                </a:lnTo>
                <a:lnTo>
                  <a:pt x="1877" y="112"/>
                </a:lnTo>
                <a:lnTo>
                  <a:pt x="1873" y="115"/>
                </a:lnTo>
                <a:lnTo>
                  <a:pt x="1870" y="118"/>
                </a:lnTo>
                <a:lnTo>
                  <a:pt x="1868" y="122"/>
                </a:lnTo>
                <a:lnTo>
                  <a:pt x="1867" y="124"/>
                </a:lnTo>
                <a:lnTo>
                  <a:pt x="1866" y="126"/>
                </a:lnTo>
                <a:lnTo>
                  <a:pt x="1821" y="123"/>
                </a:lnTo>
                <a:lnTo>
                  <a:pt x="1823" y="117"/>
                </a:lnTo>
                <a:lnTo>
                  <a:pt x="1825" y="111"/>
                </a:lnTo>
                <a:lnTo>
                  <a:pt x="1827" y="106"/>
                </a:lnTo>
                <a:lnTo>
                  <a:pt x="1830" y="101"/>
                </a:lnTo>
                <a:lnTo>
                  <a:pt x="1833" y="96"/>
                </a:lnTo>
                <a:lnTo>
                  <a:pt x="1837" y="92"/>
                </a:lnTo>
                <a:lnTo>
                  <a:pt x="1841" y="88"/>
                </a:lnTo>
                <a:lnTo>
                  <a:pt x="1846" y="84"/>
                </a:lnTo>
                <a:lnTo>
                  <a:pt x="1851" y="81"/>
                </a:lnTo>
                <a:lnTo>
                  <a:pt x="1857" y="78"/>
                </a:lnTo>
                <a:lnTo>
                  <a:pt x="1863" y="76"/>
                </a:lnTo>
                <a:lnTo>
                  <a:pt x="1869" y="74"/>
                </a:lnTo>
                <a:lnTo>
                  <a:pt x="1876" y="72"/>
                </a:lnTo>
                <a:lnTo>
                  <a:pt x="1883" y="71"/>
                </a:lnTo>
                <a:lnTo>
                  <a:pt x="1890" y="70"/>
                </a:lnTo>
                <a:lnTo>
                  <a:pt x="1898" y="70"/>
                </a:lnTo>
                <a:lnTo>
                  <a:pt x="1908" y="70"/>
                </a:lnTo>
                <a:lnTo>
                  <a:pt x="1917" y="72"/>
                </a:lnTo>
                <a:lnTo>
                  <a:pt x="1926" y="74"/>
                </a:lnTo>
                <a:lnTo>
                  <a:pt x="1935" y="76"/>
                </a:lnTo>
                <a:lnTo>
                  <a:pt x="1943" y="80"/>
                </a:lnTo>
                <a:lnTo>
                  <a:pt x="1947" y="82"/>
                </a:lnTo>
                <a:lnTo>
                  <a:pt x="1950" y="84"/>
                </a:lnTo>
                <a:lnTo>
                  <a:pt x="1957" y="90"/>
                </a:lnTo>
                <a:lnTo>
                  <a:pt x="1963" y="96"/>
                </a:lnTo>
                <a:lnTo>
                  <a:pt x="1965" y="99"/>
                </a:lnTo>
                <a:lnTo>
                  <a:pt x="1967" y="103"/>
                </a:lnTo>
                <a:lnTo>
                  <a:pt x="1969" y="107"/>
                </a:lnTo>
                <a:lnTo>
                  <a:pt x="1970" y="111"/>
                </a:lnTo>
                <a:lnTo>
                  <a:pt x="1972" y="115"/>
                </a:lnTo>
                <a:lnTo>
                  <a:pt x="1972" y="120"/>
                </a:lnTo>
                <a:lnTo>
                  <a:pt x="1973" y="125"/>
                </a:lnTo>
                <a:lnTo>
                  <a:pt x="1973" y="130"/>
                </a:lnTo>
                <a:lnTo>
                  <a:pt x="1973" y="249"/>
                </a:lnTo>
                <a:lnTo>
                  <a:pt x="1927" y="249"/>
                </a:lnTo>
                <a:lnTo>
                  <a:pt x="1927" y="225"/>
                </a:lnTo>
                <a:lnTo>
                  <a:pt x="1922" y="230"/>
                </a:lnTo>
                <a:lnTo>
                  <a:pt x="1917" y="236"/>
                </a:lnTo>
                <a:lnTo>
                  <a:pt x="1912" y="241"/>
                </a:lnTo>
                <a:lnTo>
                  <a:pt x="1906" y="245"/>
                </a:lnTo>
                <a:lnTo>
                  <a:pt x="1899" y="248"/>
                </a:lnTo>
                <a:lnTo>
                  <a:pt x="1891" y="250"/>
                </a:lnTo>
                <a:lnTo>
                  <a:pt x="1887" y="251"/>
                </a:lnTo>
                <a:lnTo>
                  <a:pt x="1883" y="252"/>
                </a:lnTo>
                <a:lnTo>
                  <a:pt x="1874" y="252"/>
                </a:lnTo>
                <a:close/>
                <a:moveTo>
                  <a:pt x="1888" y="219"/>
                </a:moveTo>
                <a:lnTo>
                  <a:pt x="1895" y="218"/>
                </a:lnTo>
                <a:lnTo>
                  <a:pt x="1902" y="216"/>
                </a:lnTo>
                <a:lnTo>
                  <a:pt x="1905" y="215"/>
                </a:lnTo>
                <a:lnTo>
                  <a:pt x="1908" y="213"/>
                </a:lnTo>
                <a:lnTo>
                  <a:pt x="1914" y="209"/>
                </a:lnTo>
                <a:lnTo>
                  <a:pt x="1916" y="207"/>
                </a:lnTo>
                <a:lnTo>
                  <a:pt x="1919" y="204"/>
                </a:lnTo>
                <a:lnTo>
                  <a:pt x="1922" y="199"/>
                </a:lnTo>
                <a:lnTo>
                  <a:pt x="1924" y="193"/>
                </a:lnTo>
                <a:lnTo>
                  <a:pt x="1924" y="189"/>
                </a:lnTo>
                <a:lnTo>
                  <a:pt x="1924" y="186"/>
                </a:lnTo>
                <a:lnTo>
                  <a:pt x="1924" y="167"/>
                </a:lnTo>
                <a:lnTo>
                  <a:pt x="1921" y="169"/>
                </a:lnTo>
                <a:lnTo>
                  <a:pt x="1915" y="171"/>
                </a:lnTo>
                <a:lnTo>
                  <a:pt x="1903" y="173"/>
                </a:lnTo>
                <a:lnTo>
                  <a:pt x="1890" y="175"/>
                </a:lnTo>
                <a:lnTo>
                  <a:pt x="1884" y="176"/>
                </a:lnTo>
                <a:lnTo>
                  <a:pt x="1879" y="178"/>
                </a:lnTo>
                <a:lnTo>
                  <a:pt x="1874" y="180"/>
                </a:lnTo>
                <a:lnTo>
                  <a:pt x="1870" y="182"/>
                </a:lnTo>
                <a:lnTo>
                  <a:pt x="1866" y="185"/>
                </a:lnTo>
                <a:lnTo>
                  <a:pt x="1864" y="189"/>
                </a:lnTo>
                <a:lnTo>
                  <a:pt x="1863" y="191"/>
                </a:lnTo>
                <a:lnTo>
                  <a:pt x="1862" y="193"/>
                </a:lnTo>
                <a:lnTo>
                  <a:pt x="1862" y="198"/>
                </a:lnTo>
                <a:lnTo>
                  <a:pt x="1862" y="203"/>
                </a:lnTo>
                <a:lnTo>
                  <a:pt x="1863" y="207"/>
                </a:lnTo>
                <a:lnTo>
                  <a:pt x="1865" y="209"/>
                </a:lnTo>
                <a:lnTo>
                  <a:pt x="1866" y="211"/>
                </a:lnTo>
                <a:lnTo>
                  <a:pt x="1869" y="213"/>
                </a:lnTo>
                <a:lnTo>
                  <a:pt x="1873" y="216"/>
                </a:lnTo>
                <a:lnTo>
                  <a:pt x="1875" y="217"/>
                </a:lnTo>
                <a:lnTo>
                  <a:pt x="1877" y="217"/>
                </a:lnTo>
                <a:lnTo>
                  <a:pt x="1882" y="218"/>
                </a:lnTo>
                <a:lnTo>
                  <a:pt x="1888" y="219"/>
                </a:lnTo>
                <a:close/>
                <a:moveTo>
                  <a:pt x="2063" y="249"/>
                </a:moveTo>
                <a:lnTo>
                  <a:pt x="2013" y="249"/>
                </a:lnTo>
                <a:lnTo>
                  <a:pt x="2013" y="13"/>
                </a:lnTo>
                <a:lnTo>
                  <a:pt x="2063" y="13"/>
                </a:lnTo>
                <a:lnTo>
                  <a:pt x="2063" y="249"/>
                </a:lnTo>
                <a:close/>
                <a:moveTo>
                  <a:pt x="2197" y="72"/>
                </a:moveTo>
                <a:lnTo>
                  <a:pt x="2197" y="109"/>
                </a:lnTo>
                <a:lnTo>
                  <a:pt x="2164" y="109"/>
                </a:lnTo>
                <a:lnTo>
                  <a:pt x="2164" y="195"/>
                </a:lnTo>
                <a:lnTo>
                  <a:pt x="2164" y="199"/>
                </a:lnTo>
                <a:lnTo>
                  <a:pt x="2165" y="203"/>
                </a:lnTo>
                <a:lnTo>
                  <a:pt x="2166" y="205"/>
                </a:lnTo>
                <a:lnTo>
                  <a:pt x="2167" y="206"/>
                </a:lnTo>
                <a:lnTo>
                  <a:pt x="2169" y="208"/>
                </a:lnTo>
                <a:lnTo>
                  <a:pt x="2171" y="210"/>
                </a:lnTo>
                <a:lnTo>
                  <a:pt x="2174" y="211"/>
                </a:lnTo>
                <a:lnTo>
                  <a:pt x="2177" y="212"/>
                </a:lnTo>
                <a:lnTo>
                  <a:pt x="2181" y="212"/>
                </a:lnTo>
                <a:lnTo>
                  <a:pt x="2188" y="211"/>
                </a:lnTo>
                <a:lnTo>
                  <a:pt x="2193" y="210"/>
                </a:lnTo>
                <a:lnTo>
                  <a:pt x="2201" y="247"/>
                </a:lnTo>
                <a:lnTo>
                  <a:pt x="2190" y="250"/>
                </a:lnTo>
                <a:lnTo>
                  <a:pt x="2183" y="251"/>
                </a:lnTo>
                <a:lnTo>
                  <a:pt x="2174" y="252"/>
                </a:lnTo>
                <a:lnTo>
                  <a:pt x="2168" y="252"/>
                </a:lnTo>
                <a:lnTo>
                  <a:pt x="2161" y="251"/>
                </a:lnTo>
                <a:lnTo>
                  <a:pt x="2156" y="250"/>
                </a:lnTo>
                <a:lnTo>
                  <a:pt x="2150" y="249"/>
                </a:lnTo>
                <a:lnTo>
                  <a:pt x="2145" y="248"/>
                </a:lnTo>
                <a:lnTo>
                  <a:pt x="2140" y="245"/>
                </a:lnTo>
                <a:lnTo>
                  <a:pt x="2135" y="243"/>
                </a:lnTo>
                <a:lnTo>
                  <a:pt x="2131" y="240"/>
                </a:lnTo>
                <a:lnTo>
                  <a:pt x="2127" y="237"/>
                </a:lnTo>
                <a:lnTo>
                  <a:pt x="2124" y="233"/>
                </a:lnTo>
                <a:lnTo>
                  <a:pt x="2121" y="229"/>
                </a:lnTo>
                <a:lnTo>
                  <a:pt x="2119" y="224"/>
                </a:lnTo>
                <a:lnTo>
                  <a:pt x="2117" y="219"/>
                </a:lnTo>
                <a:lnTo>
                  <a:pt x="2116" y="213"/>
                </a:lnTo>
                <a:lnTo>
                  <a:pt x="2115" y="208"/>
                </a:lnTo>
                <a:lnTo>
                  <a:pt x="2115" y="201"/>
                </a:lnTo>
                <a:lnTo>
                  <a:pt x="2115" y="109"/>
                </a:lnTo>
                <a:lnTo>
                  <a:pt x="2091" y="109"/>
                </a:lnTo>
                <a:lnTo>
                  <a:pt x="2091" y="72"/>
                </a:lnTo>
                <a:lnTo>
                  <a:pt x="2115" y="72"/>
                </a:lnTo>
                <a:lnTo>
                  <a:pt x="2115" y="30"/>
                </a:lnTo>
                <a:lnTo>
                  <a:pt x="2164" y="30"/>
                </a:lnTo>
                <a:lnTo>
                  <a:pt x="2164" y="72"/>
                </a:lnTo>
                <a:lnTo>
                  <a:pt x="2197" y="72"/>
                </a:lnTo>
                <a:close/>
                <a:moveTo>
                  <a:pt x="2304" y="253"/>
                </a:moveTo>
                <a:lnTo>
                  <a:pt x="2291" y="252"/>
                </a:lnTo>
                <a:lnTo>
                  <a:pt x="2285" y="251"/>
                </a:lnTo>
                <a:lnTo>
                  <a:pt x="2279" y="250"/>
                </a:lnTo>
                <a:lnTo>
                  <a:pt x="2268" y="246"/>
                </a:lnTo>
                <a:lnTo>
                  <a:pt x="2263" y="244"/>
                </a:lnTo>
                <a:lnTo>
                  <a:pt x="2258" y="241"/>
                </a:lnTo>
                <a:lnTo>
                  <a:pt x="2249" y="235"/>
                </a:lnTo>
                <a:lnTo>
                  <a:pt x="2245" y="231"/>
                </a:lnTo>
                <a:lnTo>
                  <a:pt x="2241" y="227"/>
                </a:lnTo>
                <a:lnTo>
                  <a:pt x="2234" y="219"/>
                </a:lnTo>
                <a:lnTo>
                  <a:pt x="2231" y="214"/>
                </a:lnTo>
                <a:lnTo>
                  <a:pt x="2228" y="209"/>
                </a:lnTo>
                <a:lnTo>
                  <a:pt x="2223" y="198"/>
                </a:lnTo>
                <a:lnTo>
                  <a:pt x="2221" y="193"/>
                </a:lnTo>
                <a:lnTo>
                  <a:pt x="2220" y="187"/>
                </a:lnTo>
                <a:lnTo>
                  <a:pt x="2219" y="181"/>
                </a:lnTo>
                <a:lnTo>
                  <a:pt x="2218" y="175"/>
                </a:lnTo>
                <a:lnTo>
                  <a:pt x="2218" y="168"/>
                </a:lnTo>
                <a:lnTo>
                  <a:pt x="2217" y="161"/>
                </a:lnTo>
                <a:lnTo>
                  <a:pt x="2218" y="155"/>
                </a:lnTo>
                <a:lnTo>
                  <a:pt x="2218" y="148"/>
                </a:lnTo>
                <a:lnTo>
                  <a:pt x="2219" y="142"/>
                </a:lnTo>
                <a:lnTo>
                  <a:pt x="2220" y="136"/>
                </a:lnTo>
                <a:lnTo>
                  <a:pt x="2223" y="124"/>
                </a:lnTo>
                <a:lnTo>
                  <a:pt x="2225" y="119"/>
                </a:lnTo>
                <a:lnTo>
                  <a:pt x="2228" y="114"/>
                </a:lnTo>
                <a:lnTo>
                  <a:pt x="2234" y="104"/>
                </a:lnTo>
                <a:lnTo>
                  <a:pt x="2237" y="99"/>
                </a:lnTo>
                <a:lnTo>
                  <a:pt x="2241" y="95"/>
                </a:lnTo>
                <a:lnTo>
                  <a:pt x="2245" y="91"/>
                </a:lnTo>
                <a:lnTo>
                  <a:pt x="2249" y="88"/>
                </a:lnTo>
                <a:lnTo>
                  <a:pt x="2253" y="85"/>
                </a:lnTo>
                <a:lnTo>
                  <a:pt x="2258" y="82"/>
                </a:lnTo>
                <a:lnTo>
                  <a:pt x="2263" y="79"/>
                </a:lnTo>
                <a:lnTo>
                  <a:pt x="2268" y="77"/>
                </a:lnTo>
                <a:lnTo>
                  <a:pt x="2274" y="75"/>
                </a:lnTo>
                <a:lnTo>
                  <a:pt x="2279" y="73"/>
                </a:lnTo>
                <a:lnTo>
                  <a:pt x="2285" y="72"/>
                </a:lnTo>
                <a:lnTo>
                  <a:pt x="2291" y="71"/>
                </a:lnTo>
                <a:lnTo>
                  <a:pt x="2304" y="70"/>
                </a:lnTo>
                <a:lnTo>
                  <a:pt x="2317" y="71"/>
                </a:lnTo>
                <a:lnTo>
                  <a:pt x="2323" y="72"/>
                </a:lnTo>
                <a:lnTo>
                  <a:pt x="2329" y="73"/>
                </a:lnTo>
                <a:lnTo>
                  <a:pt x="2340" y="77"/>
                </a:lnTo>
                <a:lnTo>
                  <a:pt x="2346" y="79"/>
                </a:lnTo>
                <a:lnTo>
                  <a:pt x="2351" y="82"/>
                </a:lnTo>
                <a:lnTo>
                  <a:pt x="2360" y="88"/>
                </a:lnTo>
                <a:lnTo>
                  <a:pt x="2364" y="91"/>
                </a:lnTo>
                <a:lnTo>
                  <a:pt x="2368" y="95"/>
                </a:lnTo>
                <a:lnTo>
                  <a:pt x="2375" y="104"/>
                </a:lnTo>
                <a:lnTo>
                  <a:pt x="2378" y="109"/>
                </a:lnTo>
                <a:lnTo>
                  <a:pt x="2381" y="114"/>
                </a:lnTo>
                <a:lnTo>
                  <a:pt x="2385" y="124"/>
                </a:lnTo>
                <a:lnTo>
                  <a:pt x="2387" y="130"/>
                </a:lnTo>
                <a:lnTo>
                  <a:pt x="2389" y="136"/>
                </a:lnTo>
                <a:lnTo>
                  <a:pt x="2390" y="142"/>
                </a:lnTo>
                <a:lnTo>
                  <a:pt x="2391" y="148"/>
                </a:lnTo>
                <a:lnTo>
                  <a:pt x="2391" y="155"/>
                </a:lnTo>
                <a:lnTo>
                  <a:pt x="2391" y="161"/>
                </a:lnTo>
                <a:lnTo>
                  <a:pt x="2391" y="168"/>
                </a:lnTo>
                <a:lnTo>
                  <a:pt x="2391" y="175"/>
                </a:lnTo>
                <a:lnTo>
                  <a:pt x="2390" y="181"/>
                </a:lnTo>
                <a:lnTo>
                  <a:pt x="2389" y="187"/>
                </a:lnTo>
                <a:lnTo>
                  <a:pt x="2385" y="198"/>
                </a:lnTo>
                <a:lnTo>
                  <a:pt x="2383" y="204"/>
                </a:lnTo>
                <a:lnTo>
                  <a:pt x="2381" y="209"/>
                </a:lnTo>
                <a:lnTo>
                  <a:pt x="2375" y="219"/>
                </a:lnTo>
                <a:lnTo>
                  <a:pt x="2372" y="223"/>
                </a:lnTo>
                <a:lnTo>
                  <a:pt x="2368" y="227"/>
                </a:lnTo>
                <a:lnTo>
                  <a:pt x="2364" y="231"/>
                </a:lnTo>
                <a:lnTo>
                  <a:pt x="2360" y="235"/>
                </a:lnTo>
                <a:lnTo>
                  <a:pt x="2355" y="238"/>
                </a:lnTo>
                <a:lnTo>
                  <a:pt x="2351" y="241"/>
                </a:lnTo>
                <a:lnTo>
                  <a:pt x="2346" y="244"/>
                </a:lnTo>
                <a:lnTo>
                  <a:pt x="2340" y="246"/>
                </a:lnTo>
                <a:lnTo>
                  <a:pt x="2335" y="248"/>
                </a:lnTo>
                <a:lnTo>
                  <a:pt x="2329" y="250"/>
                </a:lnTo>
                <a:lnTo>
                  <a:pt x="2323" y="251"/>
                </a:lnTo>
                <a:lnTo>
                  <a:pt x="2317" y="252"/>
                </a:lnTo>
                <a:lnTo>
                  <a:pt x="2304" y="253"/>
                </a:lnTo>
                <a:close/>
                <a:moveTo>
                  <a:pt x="2305" y="215"/>
                </a:moveTo>
                <a:lnTo>
                  <a:pt x="2309" y="214"/>
                </a:lnTo>
                <a:lnTo>
                  <a:pt x="2313" y="214"/>
                </a:lnTo>
                <a:lnTo>
                  <a:pt x="2317" y="212"/>
                </a:lnTo>
                <a:lnTo>
                  <a:pt x="2321" y="211"/>
                </a:lnTo>
                <a:lnTo>
                  <a:pt x="2324" y="209"/>
                </a:lnTo>
                <a:lnTo>
                  <a:pt x="2327" y="206"/>
                </a:lnTo>
                <a:lnTo>
                  <a:pt x="2330" y="203"/>
                </a:lnTo>
                <a:lnTo>
                  <a:pt x="2332" y="199"/>
                </a:lnTo>
                <a:lnTo>
                  <a:pt x="2334" y="195"/>
                </a:lnTo>
                <a:lnTo>
                  <a:pt x="2336" y="191"/>
                </a:lnTo>
                <a:lnTo>
                  <a:pt x="2338" y="187"/>
                </a:lnTo>
                <a:lnTo>
                  <a:pt x="2339" y="182"/>
                </a:lnTo>
                <a:lnTo>
                  <a:pt x="2341" y="172"/>
                </a:lnTo>
                <a:lnTo>
                  <a:pt x="2341" y="167"/>
                </a:lnTo>
                <a:lnTo>
                  <a:pt x="2342" y="161"/>
                </a:lnTo>
                <a:lnTo>
                  <a:pt x="2341" y="150"/>
                </a:lnTo>
                <a:lnTo>
                  <a:pt x="2339" y="140"/>
                </a:lnTo>
                <a:lnTo>
                  <a:pt x="2338" y="135"/>
                </a:lnTo>
                <a:lnTo>
                  <a:pt x="2336" y="131"/>
                </a:lnTo>
                <a:lnTo>
                  <a:pt x="2332" y="123"/>
                </a:lnTo>
                <a:lnTo>
                  <a:pt x="2330" y="119"/>
                </a:lnTo>
                <a:lnTo>
                  <a:pt x="2327" y="116"/>
                </a:lnTo>
                <a:lnTo>
                  <a:pt x="2324" y="113"/>
                </a:lnTo>
                <a:lnTo>
                  <a:pt x="2321" y="111"/>
                </a:lnTo>
                <a:lnTo>
                  <a:pt x="2317" y="110"/>
                </a:lnTo>
                <a:lnTo>
                  <a:pt x="2313" y="108"/>
                </a:lnTo>
                <a:lnTo>
                  <a:pt x="2309" y="108"/>
                </a:lnTo>
                <a:lnTo>
                  <a:pt x="2305" y="107"/>
                </a:lnTo>
                <a:lnTo>
                  <a:pt x="2300" y="108"/>
                </a:lnTo>
                <a:lnTo>
                  <a:pt x="2296" y="108"/>
                </a:lnTo>
                <a:lnTo>
                  <a:pt x="2292" y="110"/>
                </a:lnTo>
                <a:lnTo>
                  <a:pt x="2288" y="111"/>
                </a:lnTo>
                <a:lnTo>
                  <a:pt x="2285" y="113"/>
                </a:lnTo>
                <a:lnTo>
                  <a:pt x="2282" y="116"/>
                </a:lnTo>
                <a:lnTo>
                  <a:pt x="2279" y="119"/>
                </a:lnTo>
                <a:lnTo>
                  <a:pt x="2277" y="123"/>
                </a:lnTo>
                <a:lnTo>
                  <a:pt x="2272" y="131"/>
                </a:lnTo>
                <a:lnTo>
                  <a:pt x="2271" y="135"/>
                </a:lnTo>
                <a:lnTo>
                  <a:pt x="2270" y="140"/>
                </a:lnTo>
                <a:lnTo>
                  <a:pt x="2269" y="145"/>
                </a:lnTo>
                <a:lnTo>
                  <a:pt x="2268" y="150"/>
                </a:lnTo>
                <a:lnTo>
                  <a:pt x="2267" y="155"/>
                </a:lnTo>
                <a:lnTo>
                  <a:pt x="2267" y="161"/>
                </a:lnTo>
                <a:lnTo>
                  <a:pt x="2268" y="172"/>
                </a:lnTo>
                <a:lnTo>
                  <a:pt x="2270" y="182"/>
                </a:lnTo>
                <a:lnTo>
                  <a:pt x="2271" y="187"/>
                </a:lnTo>
                <a:lnTo>
                  <a:pt x="2272" y="191"/>
                </a:lnTo>
                <a:lnTo>
                  <a:pt x="2274" y="195"/>
                </a:lnTo>
                <a:lnTo>
                  <a:pt x="2277" y="199"/>
                </a:lnTo>
                <a:lnTo>
                  <a:pt x="2279" y="203"/>
                </a:lnTo>
                <a:lnTo>
                  <a:pt x="2282" y="206"/>
                </a:lnTo>
                <a:lnTo>
                  <a:pt x="2285" y="209"/>
                </a:lnTo>
                <a:lnTo>
                  <a:pt x="2288" y="211"/>
                </a:lnTo>
                <a:lnTo>
                  <a:pt x="2292" y="212"/>
                </a:lnTo>
                <a:lnTo>
                  <a:pt x="2296" y="214"/>
                </a:lnTo>
                <a:lnTo>
                  <a:pt x="2300" y="214"/>
                </a:lnTo>
                <a:lnTo>
                  <a:pt x="2305" y="215"/>
                </a:lnTo>
                <a:close/>
                <a:moveTo>
                  <a:pt x="2539" y="172"/>
                </a:moveTo>
                <a:lnTo>
                  <a:pt x="2430" y="172"/>
                </a:lnTo>
                <a:lnTo>
                  <a:pt x="2430" y="133"/>
                </a:lnTo>
                <a:lnTo>
                  <a:pt x="2539" y="133"/>
                </a:lnTo>
                <a:lnTo>
                  <a:pt x="2539" y="172"/>
                </a:lnTo>
                <a:close/>
                <a:moveTo>
                  <a:pt x="2603" y="315"/>
                </a:moveTo>
                <a:lnTo>
                  <a:pt x="2594" y="315"/>
                </a:lnTo>
                <a:lnTo>
                  <a:pt x="2586" y="314"/>
                </a:lnTo>
                <a:lnTo>
                  <a:pt x="2579" y="312"/>
                </a:lnTo>
                <a:lnTo>
                  <a:pt x="2573" y="310"/>
                </a:lnTo>
                <a:lnTo>
                  <a:pt x="2584" y="274"/>
                </a:lnTo>
                <a:lnTo>
                  <a:pt x="2590" y="275"/>
                </a:lnTo>
                <a:lnTo>
                  <a:pt x="2596" y="276"/>
                </a:lnTo>
                <a:lnTo>
                  <a:pt x="2601" y="276"/>
                </a:lnTo>
                <a:lnTo>
                  <a:pt x="2606" y="276"/>
                </a:lnTo>
                <a:lnTo>
                  <a:pt x="2608" y="275"/>
                </a:lnTo>
                <a:lnTo>
                  <a:pt x="2610" y="274"/>
                </a:lnTo>
                <a:lnTo>
                  <a:pt x="2614" y="271"/>
                </a:lnTo>
                <a:lnTo>
                  <a:pt x="2617" y="267"/>
                </a:lnTo>
                <a:lnTo>
                  <a:pt x="2620" y="262"/>
                </a:lnTo>
                <a:lnTo>
                  <a:pt x="2623" y="254"/>
                </a:lnTo>
                <a:lnTo>
                  <a:pt x="2559" y="72"/>
                </a:lnTo>
                <a:lnTo>
                  <a:pt x="2611" y="72"/>
                </a:lnTo>
                <a:lnTo>
                  <a:pt x="2647" y="202"/>
                </a:lnTo>
                <a:lnTo>
                  <a:pt x="2686" y="72"/>
                </a:lnTo>
                <a:lnTo>
                  <a:pt x="2738" y="72"/>
                </a:lnTo>
                <a:lnTo>
                  <a:pt x="2669" y="268"/>
                </a:lnTo>
                <a:lnTo>
                  <a:pt x="2665" y="278"/>
                </a:lnTo>
                <a:lnTo>
                  <a:pt x="2663" y="283"/>
                </a:lnTo>
                <a:lnTo>
                  <a:pt x="2660" y="287"/>
                </a:lnTo>
                <a:lnTo>
                  <a:pt x="2654" y="296"/>
                </a:lnTo>
                <a:lnTo>
                  <a:pt x="2646" y="302"/>
                </a:lnTo>
                <a:lnTo>
                  <a:pt x="2642" y="306"/>
                </a:lnTo>
                <a:lnTo>
                  <a:pt x="2638" y="308"/>
                </a:lnTo>
                <a:lnTo>
                  <a:pt x="2633" y="310"/>
                </a:lnTo>
                <a:lnTo>
                  <a:pt x="2628" y="312"/>
                </a:lnTo>
                <a:lnTo>
                  <a:pt x="2622" y="314"/>
                </a:lnTo>
                <a:lnTo>
                  <a:pt x="2616" y="315"/>
                </a:lnTo>
                <a:lnTo>
                  <a:pt x="2610" y="315"/>
                </a:lnTo>
                <a:lnTo>
                  <a:pt x="2603" y="315"/>
                </a:lnTo>
                <a:close/>
                <a:moveTo>
                  <a:pt x="2812" y="249"/>
                </a:moveTo>
                <a:lnTo>
                  <a:pt x="2763" y="249"/>
                </a:lnTo>
                <a:lnTo>
                  <a:pt x="2763" y="13"/>
                </a:lnTo>
                <a:lnTo>
                  <a:pt x="2812" y="13"/>
                </a:lnTo>
                <a:lnTo>
                  <a:pt x="2812" y="249"/>
                </a:lnTo>
                <a:close/>
                <a:moveTo>
                  <a:pt x="2877" y="50"/>
                </a:moveTo>
                <a:lnTo>
                  <a:pt x="2872" y="49"/>
                </a:lnTo>
                <a:lnTo>
                  <a:pt x="2867" y="48"/>
                </a:lnTo>
                <a:lnTo>
                  <a:pt x="2863" y="45"/>
                </a:lnTo>
                <a:lnTo>
                  <a:pt x="2859" y="42"/>
                </a:lnTo>
                <a:lnTo>
                  <a:pt x="2855" y="38"/>
                </a:lnTo>
                <a:lnTo>
                  <a:pt x="2853" y="34"/>
                </a:lnTo>
                <a:lnTo>
                  <a:pt x="2851" y="30"/>
                </a:lnTo>
                <a:lnTo>
                  <a:pt x="2851" y="25"/>
                </a:lnTo>
                <a:lnTo>
                  <a:pt x="2851" y="20"/>
                </a:lnTo>
                <a:lnTo>
                  <a:pt x="2853" y="15"/>
                </a:lnTo>
                <a:lnTo>
                  <a:pt x="2855" y="11"/>
                </a:lnTo>
                <a:lnTo>
                  <a:pt x="2859" y="7"/>
                </a:lnTo>
                <a:lnTo>
                  <a:pt x="2863" y="4"/>
                </a:lnTo>
                <a:lnTo>
                  <a:pt x="2867" y="2"/>
                </a:lnTo>
                <a:lnTo>
                  <a:pt x="2872" y="0"/>
                </a:lnTo>
                <a:lnTo>
                  <a:pt x="2877" y="0"/>
                </a:lnTo>
                <a:lnTo>
                  <a:pt x="2883" y="0"/>
                </a:lnTo>
                <a:lnTo>
                  <a:pt x="2887" y="2"/>
                </a:lnTo>
                <a:lnTo>
                  <a:pt x="2892" y="4"/>
                </a:lnTo>
                <a:lnTo>
                  <a:pt x="2896" y="7"/>
                </a:lnTo>
                <a:lnTo>
                  <a:pt x="2900" y="11"/>
                </a:lnTo>
                <a:lnTo>
                  <a:pt x="2902" y="15"/>
                </a:lnTo>
                <a:lnTo>
                  <a:pt x="2903" y="20"/>
                </a:lnTo>
                <a:lnTo>
                  <a:pt x="2904" y="25"/>
                </a:lnTo>
                <a:lnTo>
                  <a:pt x="2903" y="30"/>
                </a:lnTo>
                <a:lnTo>
                  <a:pt x="2902" y="34"/>
                </a:lnTo>
                <a:lnTo>
                  <a:pt x="2900" y="38"/>
                </a:lnTo>
                <a:lnTo>
                  <a:pt x="2896" y="42"/>
                </a:lnTo>
                <a:lnTo>
                  <a:pt x="2892" y="45"/>
                </a:lnTo>
                <a:lnTo>
                  <a:pt x="2887" y="48"/>
                </a:lnTo>
                <a:lnTo>
                  <a:pt x="2883" y="49"/>
                </a:lnTo>
                <a:lnTo>
                  <a:pt x="2877" y="50"/>
                </a:lnTo>
                <a:close/>
                <a:moveTo>
                  <a:pt x="2853" y="72"/>
                </a:moveTo>
                <a:lnTo>
                  <a:pt x="2902" y="72"/>
                </a:lnTo>
                <a:lnTo>
                  <a:pt x="2902" y="249"/>
                </a:lnTo>
                <a:lnTo>
                  <a:pt x="2853" y="249"/>
                </a:lnTo>
                <a:lnTo>
                  <a:pt x="2853" y="72"/>
                </a:lnTo>
                <a:close/>
                <a:moveTo>
                  <a:pt x="3023" y="253"/>
                </a:moveTo>
                <a:lnTo>
                  <a:pt x="3010" y="252"/>
                </a:lnTo>
                <a:lnTo>
                  <a:pt x="3003" y="251"/>
                </a:lnTo>
                <a:lnTo>
                  <a:pt x="2998" y="250"/>
                </a:lnTo>
                <a:lnTo>
                  <a:pt x="2986" y="246"/>
                </a:lnTo>
                <a:lnTo>
                  <a:pt x="2980" y="244"/>
                </a:lnTo>
                <a:lnTo>
                  <a:pt x="2975" y="241"/>
                </a:lnTo>
                <a:lnTo>
                  <a:pt x="2966" y="235"/>
                </a:lnTo>
                <a:lnTo>
                  <a:pt x="2962" y="231"/>
                </a:lnTo>
                <a:lnTo>
                  <a:pt x="2958" y="227"/>
                </a:lnTo>
                <a:lnTo>
                  <a:pt x="2951" y="219"/>
                </a:lnTo>
                <a:lnTo>
                  <a:pt x="2948" y="214"/>
                </a:lnTo>
                <a:lnTo>
                  <a:pt x="2945" y="209"/>
                </a:lnTo>
                <a:lnTo>
                  <a:pt x="2940" y="198"/>
                </a:lnTo>
                <a:lnTo>
                  <a:pt x="2939" y="193"/>
                </a:lnTo>
                <a:lnTo>
                  <a:pt x="2937" y="187"/>
                </a:lnTo>
                <a:lnTo>
                  <a:pt x="2936" y="181"/>
                </a:lnTo>
                <a:lnTo>
                  <a:pt x="2935" y="175"/>
                </a:lnTo>
                <a:lnTo>
                  <a:pt x="2935" y="168"/>
                </a:lnTo>
                <a:lnTo>
                  <a:pt x="2935" y="161"/>
                </a:lnTo>
                <a:lnTo>
                  <a:pt x="2935" y="155"/>
                </a:lnTo>
                <a:lnTo>
                  <a:pt x="2935" y="148"/>
                </a:lnTo>
                <a:lnTo>
                  <a:pt x="2936" y="142"/>
                </a:lnTo>
                <a:lnTo>
                  <a:pt x="2937" y="136"/>
                </a:lnTo>
                <a:lnTo>
                  <a:pt x="2940" y="124"/>
                </a:lnTo>
                <a:lnTo>
                  <a:pt x="2943" y="119"/>
                </a:lnTo>
                <a:lnTo>
                  <a:pt x="2945" y="114"/>
                </a:lnTo>
                <a:lnTo>
                  <a:pt x="2951" y="104"/>
                </a:lnTo>
                <a:lnTo>
                  <a:pt x="2954" y="99"/>
                </a:lnTo>
                <a:lnTo>
                  <a:pt x="2958" y="95"/>
                </a:lnTo>
                <a:lnTo>
                  <a:pt x="2962" y="91"/>
                </a:lnTo>
                <a:lnTo>
                  <a:pt x="2966" y="88"/>
                </a:lnTo>
                <a:lnTo>
                  <a:pt x="2970" y="85"/>
                </a:lnTo>
                <a:lnTo>
                  <a:pt x="2975" y="82"/>
                </a:lnTo>
                <a:lnTo>
                  <a:pt x="2980" y="79"/>
                </a:lnTo>
                <a:lnTo>
                  <a:pt x="2986" y="77"/>
                </a:lnTo>
                <a:lnTo>
                  <a:pt x="2992" y="75"/>
                </a:lnTo>
                <a:lnTo>
                  <a:pt x="2998" y="73"/>
                </a:lnTo>
                <a:lnTo>
                  <a:pt x="3003" y="72"/>
                </a:lnTo>
                <a:lnTo>
                  <a:pt x="3010" y="71"/>
                </a:lnTo>
                <a:lnTo>
                  <a:pt x="3023" y="70"/>
                </a:lnTo>
                <a:lnTo>
                  <a:pt x="3035" y="71"/>
                </a:lnTo>
                <a:lnTo>
                  <a:pt x="3042" y="72"/>
                </a:lnTo>
                <a:lnTo>
                  <a:pt x="3047" y="73"/>
                </a:lnTo>
                <a:lnTo>
                  <a:pt x="3059" y="77"/>
                </a:lnTo>
                <a:lnTo>
                  <a:pt x="3064" y="79"/>
                </a:lnTo>
                <a:lnTo>
                  <a:pt x="3069" y="82"/>
                </a:lnTo>
                <a:lnTo>
                  <a:pt x="3078" y="88"/>
                </a:lnTo>
                <a:lnTo>
                  <a:pt x="3082" y="91"/>
                </a:lnTo>
                <a:lnTo>
                  <a:pt x="3086" y="95"/>
                </a:lnTo>
                <a:lnTo>
                  <a:pt x="3093" y="104"/>
                </a:lnTo>
                <a:lnTo>
                  <a:pt x="3096" y="109"/>
                </a:lnTo>
                <a:lnTo>
                  <a:pt x="3099" y="114"/>
                </a:lnTo>
                <a:lnTo>
                  <a:pt x="3104" y="124"/>
                </a:lnTo>
                <a:lnTo>
                  <a:pt x="3105" y="130"/>
                </a:lnTo>
                <a:lnTo>
                  <a:pt x="3107" y="136"/>
                </a:lnTo>
                <a:lnTo>
                  <a:pt x="3108" y="142"/>
                </a:lnTo>
                <a:lnTo>
                  <a:pt x="3109" y="148"/>
                </a:lnTo>
                <a:lnTo>
                  <a:pt x="3109" y="155"/>
                </a:lnTo>
                <a:lnTo>
                  <a:pt x="3109" y="161"/>
                </a:lnTo>
                <a:lnTo>
                  <a:pt x="3109" y="168"/>
                </a:lnTo>
                <a:lnTo>
                  <a:pt x="3109" y="175"/>
                </a:lnTo>
                <a:lnTo>
                  <a:pt x="3108" y="181"/>
                </a:lnTo>
                <a:lnTo>
                  <a:pt x="3107" y="187"/>
                </a:lnTo>
                <a:lnTo>
                  <a:pt x="3104" y="198"/>
                </a:lnTo>
                <a:lnTo>
                  <a:pt x="3101" y="204"/>
                </a:lnTo>
                <a:lnTo>
                  <a:pt x="3099" y="209"/>
                </a:lnTo>
                <a:lnTo>
                  <a:pt x="3093" y="219"/>
                </a:lnTo>
                <a:lnTo>
                  <a:pt x="3090" y="223"/>
                </a:lnTo>
                <a:lnTo>
                  <a:pt x="3086" y="227"/>
                </a:lnTo>
                <a:lnTo>
                  <a:pt x="3082" y="231"/>
                </a:lnTo>
                <a:lnTo>
                  <a:pt x="3078" y="235"/>
                </a:lnTo>
                <a:lnTo>
                  <a:pt x="3074" y="238"/>
                </a:lnTo>
                <a:lnTo>
                  <a:pt x="3069" y="241"/>
                </a:lnTo>
                <a:lnTo>
                  <a:pt x="3064" y="244"/>
                </a:lnTo>
                <a:lnTo>
                  <a:pt x="3059" y="246"/>
                </a:lnTo>
                <a:lnTo>
                  <a:pt x="3053" y="248"/>
                </a:lnTo>
                <a:lnTo>
                  <a:pt x="3047" y="250"/>
                </a:lnTo>
                <a:lnTo>
                  <a:pt x="3042" y="251"/>
                </a:lnTo>
                <a:lnTo>
                  <a:pt x="3035" y="252"/>
                </a:lnTo>
                <a:lnTo>
                  <a:pt x="3023" y="253"/>
                </a:lnTo>
                <a:close/>
                <a:moveTo>
                  <a:pt x="3023" y="215"/>
                </a:moveTo>
                <a:lnTo>
                  <a:pt x="3027" y="214"/>
                </a:lnTo>
                <a:lnTo>
                  <a:pt x="3031" y="214"/>
                </a:lnTo>
                <a:lnTo>
                  <a:pt x="3035" y="212"/>
                </a:lnTo>
                <a:lnTo>
                  <a:pt x="3039" y="211"/>
                </a:lnTo>
                <a:lnTo>
                  <a:pt x="3042" y="209"/>
                </a:lnTo>
                <a:lnTo>
                  <a:pt x="3045" y="206"/>
                </a:lnTo>
                <a:lnTo>
                  <a:pt x="3048" y="203"/>
                </a:lnTo>
                <a:lnTo>
                  <a:pt x="3050" y="199"/>
                </a:lnTo>
                <a:lnTo>
                  <a:pt x="3052" y="195"/>
                </a:lnTo>
                <a:lnTo>
                  <a:pt x="3054" y="191"/>
                </a:lnTo>
                <a:lnTo>
                  <a:pt x="3056" y="187"/>
                </a:lnTo>
                <a:lnTo>
                  <a:pt x="3057" y="182"/>
                </a:lnTo>
                <a:lnTo>
                  <a:pt x="3059" y="172"/>
                </a:lnTo>
                <a:lnTo>
                  <a:pt x="3060" y="167"/>
                </a:lnTo>
                <a:lnTo>
                  <a:pt x="3060" y="161"/>
                </a:lnTo>
                <a:lnTo>
                  <a:pt x="3059" y="150"/>
                </a:lnTo>
                <a:lnTo>
                  <a:pt x="3057" y="140"/>
                </a:lnTo>
                <a:lnTo>
                  <a:pt x="3056" y="135"/>
                </a:lnTo>
                <a:lnTo>
                  <a:pt x="3054" y="131"/>
                </a:lnTo>
                <a:lnTo>
                  <a:pt x="3050" y="123"/>
                </a:lnTo>
                <a:lnTo>
                  <a:pt x="3048" y="119"/>
                </a:lnTo>
                <a:lnTo>
                  <a:pt x="3045" y="116"/>
                </a:lnTo>
                <a:lnTo>
                  <a:pt x="3042" y="113"/>
                </a:lnTo>
                <a:lnTo>
                  <a:pt x="3039" y="111"/>
                </a:lnTo>
                <a:lnTo>
                  <a:pt x="3035" y="110"/>
                </a:lnTo>
                <a:lnTo>
                  <a:pt x="3031" y="108"/>
                </a:lnTo>
                <a:lnTo>
                  <a:pt x="3027" y="108"/>
                </a:lnTo>
                <a:lnTo>
                  <a:pt x="3023" y="107"/>
                </a:lnTo>
                <a:lnTo>
                  <a:pt x="3018" y="108"/>
                </a:lnTo>
                <a:lnTo>
                  <a:pt x="3014" y="108"/>
                </a:lnTo>
                <a:lnTo>
                  <a:pt x="3010" y="110"/>
                </a:lnTo>
                <a:lnTo>
                  <a:pt x="3006" y="111"/>
                </a:lnTo>
                <a:lnTo>
                  <a:pt x="3003" y="113"/>
                </a:lnTo>
                <a:lnTo>
                  <a:pt x="3000" y="116"/>
                </a:lnTo>
                <a:lnTo>
                  <a:pt x="2997" y="119"/>
                </a:lnTo>
                <a:lnTo>
                  <a:pt x="2995" y="123"/>
                </a:lnTo>
                <a:lnTo>
                  <a:pt x="2991" y="131"/>
                </a:lnTo>
                <a:lnTo>
                  <a:pt x="2989" y="135"/>
                </a:lnTo>
                <a:lnTo>
                  <a:pt x="2988" y="140"/>
                </a:lnTo>
                <a:lnTo>
                  <a:pt x="2987" y="145"/>
                </a:lnTo>
                <a:lnTo>
                  <a:pt x="2986" y="150"/>
                </a:lnTo>
                <a:lnTo>
                  <a:pt x="2986" y="155"/>
                </a:lnTo>
                <a:lnTo>
                  <a:pt x="2985" y="161"/>
                </a:lnTo>
                <a:lnTo>
                  <a:pt x="2986" y="172"/>
                </a:lnTo>
                <a:lnTo>
                  <a:pt x="2988" y="182"/>
                </a:lnTo>
                <a:lnTo>
                  <a:pt x="2989" y="187"/>
                </a:lnTo>
                <a:lnTo>
                  <a:pt x="2991" y="191"/>
                </a:lnTo>
                <a:lnTo>
                  <a:pt x="2993" y="195"/>
                </a:lnTo>
                <a:lnTo>
                  <a:pt x="2995" y="199"/>
                </a:lnTo>
                <a:lnTo>
                  <a:pt x="2997" y="203"/>
                </a:lnTo>
                <a:lnTo>
                  <a:pt x="3000" y="206"/>
                </a:lnTo>
                <a:lnTo>
                  <a:pt x="3003" y="209"/>
                </a:lnTo>
                <a:lnTo>
                  <a:pt x="3006" y="211"/>
                </a:lnTo>
                <a:lnTo>
                  <a:pt x="3010" y="212"/>
                </a:lnTo>
                <a:lnTo>
                  <a:pt x="3014" y="214"/>
                </a:lnTo>
                <a:lnTo>
                  <a:pt x="3018" y="214"/>
                </a:lnTo>
                <a:lnTo>
                  <a:pt x="3023" y="215"/>
                </a:lnTo>
                <a:close/>
                <a:moveTo>
                  <a:pt x="3142" y="315"/>
                </a:moveTo>
                <a:lnTo>
                  <a:pt x="3142" y="72"/>
                </a:lnTo>
                <a:lnTo>
                  <a:pt x="3191" y="72"/>
                </a:lnTo>
                <a:lnTo>
                  <a:pt x="3191" y="102"/>
                </a:lnTo>
                <a:lnTo>
                  <a:pt x="3197" y="95"/>
                </a:lnTo>
                <a:lnTo>
                  <a:pt x="3202" y="87"/>
                </a:lnTo>
                <a:lnTo>
                  <a:pt x="3206" y="84"/>
                </a:lnTo>
                <a:lnTo>
                  <a:pt x="3209" y="81"/>
                </a:lnTo>
                <a:lnTo>
                  <a:pt x="3214" y="78"/>
                </a:lnTo>
                <a:lnTo>
                  <a:pt x="3218" y="75"/>
                </a:lnTo>
                <a:lnTo>
                  <a:pt x="3224" y="73"/>
                </a:lnTo>
                <a:lnTo>
                  <a:pt x="3227" y="72"/>
                </a:lnTo>
                <a:lnTo>
                  <a:pt x="3230" y="71"/>
                </a:lnTo>
                <a:lnTo>
                  <a:pt x="3236" y="70"/>
                </a:lnTo>
                <a:lnTo>
                  <a:pt x="3243" y="70"/>
                </a:lnTo>
                <a:lnTo>
                  <a:pt x="3253" y="71"/>
                </a:lnTo>
                <a:lnTo>
                  <a:pt x="3257" y="71"/>
                </a:lnTo>
                <a:lnTo>
                  <a:pt x="3262" y="73"/>
                </a:lnTo>
                <a:lnTo>
                  <a:pt x="3266" y="74"/>
                </a:lnTo>
                <a:lnTo>
                  <a:pt x="3270" y="76"/>
                </a:lnTo>
                <a:lnTo>
                  <a:pt x="3279" y="80"/>
                </a:lnTo>
                <a:lnTo>
                  <a:pt x="3283" y="83"/>
                </a:lnTo>
                <a:lnTo>
                  <a:pt x="3286" y="86"/>
                </a:lnTo>
                <a:lnTo>
                  <a:pt x="3290" y="89"/>
                </a:lnTo>
                <a:lnTo>
                  <a:pt x="3293" y="93"/>
                </a:lnTo>
                <a:lnTo>
                  <a:pt x="3297" y="97"/>
                </a:lnTo>
                <a:lnTo>
                  <a:pt x="3299" y="101"/>
                </a:lnTo>
                <a:lnTo>
                  <a:pt x="3302" y="106"/>
                </a:lnTo>
                <a:lnTo>
                  <a:pt x="3305" y="110"/>
                </a:lnTo>
                <a:lnTo>
                  <a:pt x="3307" y="116"/>
                </a:lnTo>
                <a:lnTo>
                  <a:pt x="3309" y="121"/>
                </a:lnTo>
                <a:lnTo>
                  <a:pt x="3311" y="127"/>
                </a:lnTo>
                <a:lnTo>
                  <a:pt x="3312" y="133"/>
                </a:lnTo>
                <a:lnTo>
                  <a:pt x="3313" y="140"/>
                </a:lnTo>
                <a:lnTo>
                  <a:pt x="3314" y="146"/>
                </a:lnTo>
                <a:lnTo>
                  <a:pt x="3314" y="154"/>
                </a:lnTo>
                <a:lnTo>
                  <a:pt x="3315" y="161"/>
                </a:lnTo>
                <a:lnTo>
                  <a:pt x="3314" y="175"/>
                </a:lnTo>
                <a:lnTo>
                  <a:pt x="3312" y="188"/>
                </a:lnTo>
                <a:lnTo>
                  <a:pt x="3311" y="194"/>
                </a:lnTo>
                <a:lnTo>
                  <a:pt x="3309" y="200"/>
                </a:lnTo>
                <a:lnTo>
                  <a:pt x="3307" y="206"/>
                </a:lnTo>
                <a:lnTo>
                  <a:pt x="3305" y="211"/>
                </a:lnTo>
                <a:lnTo>
                  <a:pt x="3303" y="216"/>
                </a:lnTo>
                <a:lnTo>
                  <a:pt x="3300" y="220"/>
                </a:lnTo>
                <a:lnTo>
                  <a:pt x="3297" y="225"/>
                </a:lnTo>
                <a:lnTo>
                  <a:pt x="3294" y="229"/>
                </a:lnTo>
                <a:lnTo>
                  <a:pt x="3287" y="236"/>
                </a:lnTo>
                <a:lnTo>
                  <a:pt x="3283" y="239"/>
                </a:lnTo>
                <a:lnTo>
                  <a:pt x="3279" y="242"/>
                </a:lnTo>
                <a:lnTo>
                  <a:pt x="3271" y="246"/>
                </a:lnTo>
                <a:lnTo>
                  <a:pt x="3267" y="248"/>
                </a:lnTo>
                <a:lnTo>
                  <a:pt x="3262" y="249"/>
                </a:lnTo>
                <a:lnTo>
                  <a:pt x="3253" y="251"/>
                </a:lnTo>
                <a:lnTo>
                  <a:pt x="3243" y="252"/>
                </a:lnTo>
                <a:lnTo>
                  <a:pt x="3236" y="252"/>
                </a:lnTo>
                <a:lnTo>
                  <a:pt x="3230" y="251"/>
                </a:lnTo>
                <a:lnTo>
                  <a:pt x="3224" y="249"/>
                </a:lnTo>
                <a:lnTo>
                  <a:pt x="3219" y="247"/>
                </a:lnTo>
                <a:lnTo>
                  <a:pt x="3214" y="245"/>
                </a:lnTo>
                <a:lnTo>
                  <a:pt x="3210" y="242"/>
                </a:lnTo>
                <a:lnTo>
                  <a:pt x="3208" y="240"/>
                </a:lnTo>
                <a:lnTo>
                  <a:pt x="3206" y="239"/>
                </a:lnTo>
                <a:lnTo>
                  <a:pt x="3203" y="235"/>
                </a:lnTo>
                <a:lnTo>
                  <a:pt x="3200" y="232"/>
                </a:lnTo>
                <a:lnTo>
                  <a:pt x="3197" y="228"/>
                </a:lnTo>
                <a:lnTo>
                  <a:pt x="3193" y="221"/>
                </a:lnTo>
                <a:lnTo>
                  <a:pt x="3191" y="315"/>
                </a:lnTo>
                <a:lnTo>
                  <a:pt x="3142" y="315"/>
                </a:lnTo>
                <a:close/>
                <a:moveTo>
                  <a:pt x="3190" y="161"/>
                </a:moveTo>
                <a:lnTo>
                  <a:pt x="3191" y="172"/>
                </a:lnTo>
                <a:lnTo>
                  <a:pt x="3193" y="182"/>
                </a:lnTo>
                <a:lnTo>
                  <a:pt x="3194" y="187"/>
                </a:lnTo>
                <a:lnTo>
                  <a:pt x="3196" y="191"/>
                </a:lnTo>
                <a:lnTo>
                  <a:pt x="3198" y="195"/>
                </a:lnTo>
                <a:lnTo>
                  <a:pt x="3200" y="199"/>
                </a:lnTo>
                <a:lnTo>
                  <a:pt x="3205" y="205"/>
                </a:lnTo>
                <a:lnTo>
                  <a:pt x="3208" y="207"/>
                </a:lnTo>
                <a:lnTo>
                  <a:pt x="3212" y="209"/>
                </a:lnTo>
                <a:lnTo>
                  <a:pt x="3215" y="211"/>
                </a:lnTo>
                <a:lnTo>
                  <a:pt x="3219" y="212"/>
                </a:lnTo>
                <a:lnTo>
                  <a:pt x="3223" y="213"/>
                </a:lnTo>
                <a:lnTo>
                  <a:pt x="3227" y="213"/>
                </a:lnTo>
                <a:lnTo>
                  <a:pt x="3232" y="213"/>
                </a:lnTo>
                <a:lnTo>
                  <a:pt x="3236" y="212"/>
                </a:lnTo>
                <a:lnTo>
                  <a:pt x="3240" y="211"/>
                </a:lnTo>
                <a:lnTo>
                  <a:pt x="3243" y="209"/>
                </a:lnTo>
                <a:lnTo>
                  <a:pt x="3247" y="207"/>
                </a:lnTo>
                <a:lnTo>
                  <a:pt x="3250" y="205"/>
                </a:lnTo>
                <a:lnTo>
                  <a:pt x="3253" y="202"/>
                </a:lnTo>
                <a:lnTo>
                  <a:pt x="3255" y="198"/>
                </a:lnTo>
                <a:lnTo>
                  <a:pt x="3259" y="191"/>
                </a:lnTo>
                <a:lnTo>
                  <a:pt x="3261" y="186"/>
                </a:lnTo>
                <a:lnTo>
                  <a:pt x="3262" y="182"/>
                </a:lnTo>
                <a:lnTo>
                  <a:pt x="3263" y="177"/>
                </a:lnTo>
                <a:lnTo>
                  <a:pt x="3264" y="172"/>
                </a:lnTo>
                <a:lnTo>
                  <a:pt x="3264" y="166"/>
                </a:lnTo>
                <a:lnTo>
                  <a:pt x="3265" y="161"/>
                </a:lnTo>
                <a:lnTo>
                  <a:pt x="3264" y="150"/>
                </a:lnTo>
                <a:lnTo>
                  <a:pt x="3262" y="140"/>
                </a:lnTo>
                <a:lnTo>
                  <a:pt x="3261" y="135"/>
                </a:lnTo>
                <a:lnTo>
                  <a:pt x="3259" y="131"/>
                </a:lnTo>
                <a:lnTo>
                  <a:pt x="3257" y="127"/>
                </a:lnTo>
                <a:lnTo>
                  <a:pt x="3255" y="123"/>
                </a:lnTo>
                <a:lnTo>
                  <a:pt x="3253" y="120"/>
                </a:lnTo>
                <a:lnTo>
                  <a:pt x="3250" y="117"/>
                </a:lnTo>
                <a:lnTo>
                  <a:pt x="3247" y="115"/>
                </a:lnTo>
                <a:lnTo>
                  <a:pt x="3243" y="113"/>
                </a:lnTo>
                <a:lnTo>
                  <a:pt x="3240" y="111"/>
                </a:lnTo>
                <a:lnTo>
                  <a:pt x="3236" y="110"/>
                </a:lnTo>
                <a:lnTo>
                  <a:pt x="3232" y="109"/>
                </a:lnTo>
                <a:lnTo>
                  <a:pt x="3227" y="109"/>
                </a:lnTo>
                <a:lnTo>
                  <a:pt x="3219" y="110"/>
                </a:lnTo>
                <a:lnTo>
                  <a:pt x="3215" y="111"/>
                </a:lnTo>
                <a:lnTo>
                  <a:pt x="3212" y="113"/>
                </a:lnTo>
                <a:lnTo>
                  <a:pt x="3208" y="115"/>
                </a:lnTo>
                <a:lnTo>
                  <a:pt x="3205" y="117"/>
                </a:lnTo>
                <a:lnTo>
                  <a:pt x="3202" y="120"/>
                </a:lnTo>
                <a:lnTo>
                  <a:pt x="3200" y="123"/>
                </a:lnTo>
                <a:lnTo>
                  <a:pt x="3196" y="131"/>
                </a:lnTo>
                <a:lnTo>
                  <a:pt x="3194" y="135"/>
                </a:lnTo>
                <a:lnTo>
                  <a:pt x="3193" y="139"/>
                </a:lnTo>
                <a:lnTo>
                  <a:pt x="3192" y="144"/>
                </a:lnTo>
                <a:lnTo>
                  <a:pt x="3191" y="150"/>
                </a:lnTo>
                <a:lnTo>
                  <a:pt x="3190" y="155"/>
                </a:lnTo>
                <a:lnTo>
                  <a:pt x="3190" y="161"/>
                </a:lnTo>
                <a:close/>
                <a:moveTo>
                  <a:pt x="3373" y="50"/>
                </a:moveTo>
                <a:lnTo>
                  <a:pt x="3368" y="49"/>
                </a:lnTo>
                <a:lnTo>
                  <a:pt x="3363" y="48"/>
                </a:lnTo>
                <a:lnTo>
                  <a:pt x="3358" y="45"/>
                </a:lnTo>
                <a:lnTo>
                  <a:pt x="3354" y="42"/>
                </a:lnTo>
                <a:lnTo>
                  <a:pt x="3351" y="38"/>
                </a:lnTo>
                <a:lnTo>
                  <a:pt x="3348" y="34"/>
                </a:lnTo>
                <a:lnTo>
                  <a:pt x="3347" y="30"/>
                </a:lnTo>
                <a:lnTo>
                  <a:pt x="3346" y="25"/>
                </a:lnTo>
                <a:lnTo>
                  <a:pt x="3347" y="20"/>
                </a:lnTo>
                <a:lnTo>
                  <a:pt x="3348" y="15"/>
                </a:lnTo>
                <a:lnTo>
                  <a:pt x="3351" y="11"/>
                </a:lnTo>
                <a:lnTo>
                  <a:pt x="3354" y="7"/>
                </a:lnTo>
                <a:lnTo>
                  <a:pt x="3358" y="4"/>
                </a:lnTo>
                <a:lnTo>
                  <a:pt x="3363" y="2"/>
                </a:lnTo>
                <a:lnTo>
                  <a:pt x="3368" y="0"/>
                </a:lnTo>
                <a:lnTo>
                  <a:pt x="3373" y="0"/>
                </a:lnTo>
                <a:lnTo>
                  <a:pt x="3378" y="0"/>
                </a:lnTo>
                <a:lnTo>
                  <a:pt x="3383" y="2"/>
                </a:lnTo>
                <a:lnTo>
                  <a:pt x="3387" y="4"/>
                </a:lnTo>
                <a:lnTo>
                  <a:pt x="3392" y="7"/>
                </a:lnTo>
                <a:lnTo>
                  <a:pt x="3395" y="11"/>
                </a:lnTo>
                <a:lnTo>
                  <a:pt x="3397" y="15"/>
                </a:lnTo>
                <a:lnTo>
                  <a:pt x="3399" y="20"/>
                </a:lnTo>
                <a:lnTo>
                  <a:pt x="3399" y="25"/>
                </a:lnTo>
                <a:lnTo>
                  <a:pt x="3399" y="30"/>
                </a:lnTo>
                <a:lnTo>
                  <a:pt x="3397" y="34"/>
                </a:lnTo>
                <a:lnTo>
                  <a:pt x="3395" y="38"/>
                </a:lnTo>
                <a:lnTo>
                  <a:pt x="3392" y="42"/>
                </a:lnTo>
                <a:lnTo>
                  <a:pt x="3387" y="45"/>
                </a:lnTo>
                <a:lnTo>
                  <a:pt x="3383" y="48"/>
                </a:lnTo>
                <a:lnTo>
                  <a:pt x="3378" y="49"/>
                </a:lnTo>
                <a:lnTo>
                  <a:pt x="3373" y="50"/>
                </a:lnTo>
                <a:close/>
                <a:moveTo>
                  <a:pt x="3348" y="72"/>
                </a:moveTo>
                <a:lnTo>
                  <a:pt x="3397" y="72"/>
                </a:lnTo>
                <a:lnTo>
                  <a:pt x="3397" y="249"/>
                </a:lnTo>
                <a:lnTo>
                  <a:pt x="3348" y="249"/>
                </a:lnTo>
                <a:lnTo>
                  <a:pt x="3348" y="72"/>
                </a:lnTo>
                <a:close/>
                <a:moveTo>
                  <a:pt x="3585" y="123"/>
                </a:moveTo>
                <a:lnTo>
                  <a:pt x="3540" y="126"/>
                </a:lnTo>
                <a:lnTo>
                  <a:pt x="3539" y="121"/>
                </a:lnTo>
                <a:lnTo>
                  <a:pt x="3537" y="118"/>
                </a:lnTo>
                <a:lnTo>
                  <a:pt x="3534" y="114"/>
                </a:lnTo>
                <a:lnTo>
                  <a:pt x="3531" y="111"/>
                </a:lnTo>
                <a:lnTo>
                  <a:pt x="3527" y="108"/>
                </a:lnTo>
                <a:lnTo>
                  <a:pt x="3522" y="106"/>
                </a:lnTo>
                <a:lnTo>
                  <a:pt x="3516" y="105"/>
                </a:lnTo>
                <a:lnTo>
                  <a:pt x="3510" y="105"/>
                </a:lnTo>
                <a:lnTo>
                  <a:pt x="3505" y="105"/>
                </a:lnTo>
                <a:lnTo>
                  <a:pt x="3500" y="106"/>
                </a:lnTo>
                <a:lnTo>
                  <a:pt x="3495" y="108"/>
                </a:lnTo>
                <a:lnTo>
                  <a:pt x="3491" y="110"/>
                </a:lnTo>
                <a:lnTo>
                  <a:pt x="3488" y="112"/>
                </a:lnTo>
                <a:lnTo>
                  <a:pt x="3485" y="115"/>
                </a:lnTo>
                <a:lnTo>
                  <a:pt x="3484" y="119"/>
                </a:lnTo>
                <a:lnTo>
                  <a:pt x="3483" y="122"/>
                </a:lnTo>
                <a:lnTo>
                  <a:pt x="3484" y="125"/>
                </a:lnTo>
                <a:lnTo>
                  <a:pt x="3485" y="128"/>
                </a:lnTo>
                <a:lnTo>
                  <a:pt x="3486" y="131"/>
                </a:lnTo>
                <a:lnTo>
                  <a:pt x="3488" y="133"/>
                </a:lnTo>
                <a:lnTo>
                  <a:pt x="3491" y="135"/>
                </a:lnTo>
                <a:lnTo>
                  <a:pt x="3495" y="137"/>
                </a:lnTo>
                <a:lnTo>
                  <a:pt x="3500" y="139"/>
                </a:lnTo>
                <a:lnTo>
                  <a:pt x="3506" y="140"/>
                </a:lnTo>
                <a:lnTo>
                  <a:pt x="3538" y="146"/>
                </a:lnTo>
                <a:lnTo>
                  <a:pt x="3544" y="148"/>
                </a:lnTo>
                <a:lnTo>
                  <a:pt x="3550" y="150"/>
                </a:lnTo>
                <a:lnTo>
                  <a:pt x="3555" y="151"/>
                </a:lnTo>
                <a:lnTo>
                  <a:pt x="3560" y="153"/>
                </a:lnTo>
                <a:lnTo>
                  <a:pt x="3569" y="158"/>
                </a:lnTo>
                <a:lnTo>
                  <a:pt x="3576" y="164"/>
                </a:lnTo>
                <a:lnTo>
                  <a:pt x="3579" y="167"/>
                </a:lnTo>
                <a:lnTo>
                  <a:pt x="3582" y="170"/>
                </a:lnTo>
                <a:lnTo>
                  <a:pt x="3584" y="174"/>
                </a:lnTo>
                <a:lnTo>
                  <a:pt x="3586" y="177"/>
                </a:lnTo>
                <a:lnTo>
                  <a:pt x="3588" y="185"/>
                </a:lnTo>
                <a:lnTo>
                  <a:pt x="3589" y="190"/>
                </a:lnTo>
                <a:lnTo>
                  <a:pt x="3589" y="194"/>
                </a:lnTo>
                <a:lnTo>
                  <a:pt x="3589" y="199"/>
                </a:lnTo>
                <a:lnTo>
                  <a:pt x="3588" y="203"/>
                </a:lnTo>
                <a:lnTo>
                  <a:pt x="3587" y="207"/>
                </a:lnTo>
                <a:lnTo>
                  <a:pt x="3586" y="211"/>
                </a:lnTo>
                <a:lnTo>
                  <a:pt x="3585" y="214"/>
                </a:lnTo>
                <a:lnTo>
                  <a:pt x="3583" y="218"/>
                </a:lnTo>
                <a:lnTo>
                  <a:pt x="3581" y="221"/>
                </a:lnTo>
                <a:lnTo>
                  <a:pt x="3579" y="225"/>
                </a:lnTo>
                <a:lnTo>
                  <a:pt x="3573" y="231"/>
                </a:lnTo>
                <a:lnTo>
                  <a:pt x="3567" y="236"/>
                </a:lnTo>
                <a:lnTo>
                  <a:pt x="3559" y="241"/>
                </a:lnTo>
                <a:lnTo>
                  <a:pt x="3551" y="245"/>
                </a:lnTo>
                <a:lnTo>
                  <a:pt x="3542" y="248"/>
                </a:lnTo>
                <a:lnTo>
                  <a:pt x="3532" y="251"/>
                </a:lnTo>
                <a:lnTo>
                  <a:pt x="3521" y="252"/>
                </a:lnTo>
                <a:lnTo>
                  <a:pt x="3510" y="253"/>
                </a:lnTo>
                <a:lnTo>
                  <a:pt x="3502" y="252"/>
                </a:lnTo>
                <a:lnTo>
                  <a:pt x="3494" y="252"/>
                </a:lnTo>
                <a:lnTo>
                  <a:pt x="3486" y="250"/>
                </a:lnTo>
                <a:lnTo>
                  <a:pt x="3479" y="249"/>
                </a:lnTo>
                <a:lnTo>
                  <a:pt x="3472" y="247"/>
                </a:lnTo>
                <a:lnTo>
                  <a:pt x="3466" y="244"/>
                </a:lnTo>
                <a:lnTo>
                  <a:pt x="3460" y="241"/>
                </a:lnTo>
                <a:lnTo>
                  <a:pt x="3454" y="238"/>
                </a:lnTo>
                <a:lnTo>
                  <a:pt x="3449" y="234"/>
                </a:lnTo>
                <a:lnTo>
                  <a:pt x="3445" y="230"/>
                </a:lnTo>
                <a:lnTo>
                  <a:pt x="3441" y="225"/>
                </a:lnTo>
                <a:lnTo>
                  <a:pt x="3437" y="221"/>
                </a:lnTo>
                <a:lnTo>
                  <a:pt x="3434" y="215"/>
                </a:lnTo>
                <a:lnTo>
                  <a:pt x="3432" y="210"/>
                </a:lnTo>
                <a:lnTo>
                  <a:pt x="3430" y="204"/>
                </a:lnTo>
                <a:lnTo>
                  <a:pt x="3429" y="198"/>
                </a:lnTo>
                <a:lnTo>
                  <a:pt x="3478" y="195"/>
                </a:lnTo>
                <a:lnTo>
                  <a:pt x="3480" y="200"/>
                </a:lnTo>
                <a:lnTo>
                  <a:pt x="3482" y="205"/>
                </a:lnTo>
                <a:lnTo>
                  <a:pt x="3485" y="209"/>
                </a:lnTo>
                <a:lnTo>
                  <a:pt x="3489" y="212"/>
                </a:lnTo>
                <a:lnTo>
                  <a:pt x="3493" y="214"/>
                </a:lnTo>
                <a:lnTo>
                  <a:pt x="3498" y="216"/>
                </a:lnTo>
                <a:lnTo>
                  <a:pt x="3504" y="217"/>
                </a:lnTo>
                <a:lnTo>
                  <a:pt x="3510" y="217"/>
                </a:lnTo>
                <a:lnTo>
                  <a:pt x="3516" y="217"/>
                </a:lnTo>
                <a:lnTo>
                  <a:pt x="3522" y="216"/>
                </a:lnTo>
                <a:lnTo>
                  <a:pt x="3527" y="214"/>
                </a:lnTo>
                <a:lnTo>
                  <a:pt x="3529" y="213"/>
                </a:lnTo>
                <a:lnTo>
                  <a:pt x="3531" y="212"/>
                </a:lnTo>
                <a:lnTo>
                  <a:pt x="3535" y="209"/>
                </a:lnTo>
                <a:lnTo>
                  <a:pt x="3537" y="206"/>
                </a:lnTo>
                <a:lnTo>
                  <a:pt x="3538" y="205"/>
                </a:lnTo>
                <a:lnTo>
                  <a:pt x="3539" y="203"/>
                </a:lnTo>
                <a:lnTo>
                  <a:pt x="3539" y="199"/>
                </a:lnTo>
                <a:lnTo>
                  <a:pt x="3539" y="196"/>
                </a:lnTo>
                <a:lnTo>
                  <a:pt x="3538" y="193"/>
                </a:lnTo>
                <a:lnTo>
                  <a:pt x="3536" y="191"/>
                </a:lnTo>
                <a:lnTo>
                  <a:pt x="3533" y="188"/>
                </a:lnTo>
                <a:lnTo>
                  <a:pt x="3530" y="186"/>
                </a:lnTo>
                <a:lnTo>
                  <a:pt x="3526" y="184"/>
                </a:lnTo>
                <a:lnTo>
                  <a:pt x="3522" y="183"/>
                </a:lnTo>
                <a:lnTo>
                  <a:pt x="3516" y="182"/>
                </a:lnTo>
                <a:lnTo>
                  <a:pt x="3486" y="176"/>
                </a:lnTo>
                <a:lnTo>
                  <a:pt x="3480" y="174"/>
                </a:lnTo>
                <a:lnTo>
                  <a:pt x="3474" y="173"/>
                </a:lnTo>
                <a:lnTo>
                  <a:pt x="3463" y="169"/>
                </a:lnTo>
                <a:lnTo>
                  <a:pt x="3459" y="166"/>
                </a:lnTo>
                <a:lnTo>
                  <a:pt x="3455" y="164"/>
                </a:lnTo>
                <a:lnTo>
                  <a:pt x="3451" y="161"/>
                </a:lnTo>
                <a:lnTo>
                  <a:pt x="3447" y="158"/>
                </a:lnTo>
                <a:lnTo>
                  <a:pt x="3444" y="155"/>
                </a:lnTo>
                <a:lnTo>
                  <a:pt x="3442" y="151"/>
                </a:lnTo>
                <a:lnTo>
                  <a:pt x="3440" y="147"/>
                </a:lnTo>
                <a:lnTo>
                  <a:pt x="3437" y="143"/>
                </a:lnTo>
                <a:lnTo>
                  <a:pt x="3435" y="139"/>
                </a:lnTo>
                <a:lnTo>
                  <a:pt x="3434" y="135"/>
                </a:lnTo>
                <a:lnTo>
                  <a:pt x="3434" y="130"/>
                </a:lnTo>
                <a:lnTo>
                  <a:pt x="3434" y="125"/>
                </a:lnTo>
                <a:lnTo>
                  <a:pt x="3434" y="119"/>
                </a:lnTo>
                <a:lnTo>
                  <a:pt x="3435" y="113"/>
                </a:lnTo>
                <a:lnTo>
                  <a:pt x="3437" y="107"/>
                </a:lnTo>
                <a:lnTo>
                  <a:pt x="3440" y="102"/>
                </a:lnTo>
                <a:lnTo>
                  <a:pt x="3443" y="97"/>
                </a:lnTo>
                <a:lnTo>
                  <a:pt x="3446" y="93"/>
                </a:lnTo>
                <a:lnTo>
                  <a:pt x="3450" y="89"/>
                </a:lnTo>
                <a:lnTo>
                  <a:pt x="3455" y="85"/>
                </a:lnTo>
                <a:lnTo>
                  <a:pt x="3460" y="81"/>
                </a:lnTo>
                <a:lnTo>
                  <a:pt x="3466" y="78"/>
                </a:lnTo>
                <a:lnTo>
                  <a:pt x="3472" y="76"/>
                </a:lnTo>
                <a:lnTo>
                  <a:pt x="3479" y="74"/>
                </a:lnTo>
                <a:lnTo>
                  <a:pt x="3482" y="73"/>
                </a:lnTo>
                <a:lnTo>
                  <a:pt x="3486" y="72"/>
                </a:lnTo>
                <a:lnTo>
                  <a:pt x="3493" y="71"/>
                </a:lnTo>
                <a:lnTo>
                  <a:pt x="3501" y="70"/>
                </a:lnTo>
                <a:lnTo>
                  <a:pt x="3510" y="70"/>
                </a:lnTo>
                <a:lnTo>
                  <a:pt x="3518" y="70"/>
                </a:lnTo>
                <a:lnTo>
                  <a:pt x="3525" y="71"/>
                </a:lnTo>
                <a:lnTo>
                  <a:pt x="3533" y="72"/>
                </a:lnTo>
                <a:lnTo>
                  <a:pt x="3540" y="74"/>
                </a:lnTo>
                <a:lnTo>
                  <a:pt x="3546" y="76"/>
                </a:lnTo>
                <a:lnTo>
                  <a:pt x="3552" y="78"/>
                </a:lnTo>
                <a:lnTo>
                  <a:pt x="3557" y="81"/>
                </a:lnTo>
                <a:lnTo>
                  <a:pt x="3562" y="84"/>
                </a:lnTo>
                <a:lnTo>
                  <a:pt x="3567" y="88"/>
                </a:lnTo>
                <a:lnTo>
                  <a:pt x="3571" y="92"/>
                </a:lnTo>
                <a:lnTo>
                  <a:pt x="3575" y="96"/>
                </a:lnTo>
                <a:lnTo>
                  <a:pt x="3578" y="101"/>
                </a:lnTo>
                <a:lnTo>
                  <a:pt x="3580" y="106"/>
                </a:lnTo>
                <a:lnTo>
                  <a:pt x="3582" y="111"/>
                </a:lnTo>
                <a:lnTo>
                  <a:pt x="3584" y="117"/>
                </a:lnTo>
                <a:lnTo>
                  <a:pt x="3585" y="123"/>
                </a:lnTo>
                <a:close/>
                <a:moveTo>
                  <a:pt x="3714" y="72"/>
                </a:moveTo>
                <a:lnTo>
                  <a:pt x="3714" y="109"/>
                </a:lnTo>
                <a:lnTo>
                  <a:pt x="3680" y="109"/>
                </a:lnTo>
                <a:lnTo>
                  <a:pt x="3680" y="195"/>
                </a:lnTo>
                <a:lnTo>
                  <a:pt x="3681" y="199"/>
                </a:lnTo>
                <a:lnTo>
                  <a:pt x="3682" y="203"/>
                </a:lnTo>
                <a:lnTo>
                  <a:pt x="3682" y="205"/>
                </a:lnTo>
                <a:lnTo>
                  <a:pt x="3683" y="206"/>
                </a:lnTo>
                <a:lnTo>
                  <a:pt x="3685" y="208"/>
                </a:lnTo>
                <a:lnTo>
                  <a:pt x="3687" y="210"/>
                </a:lnTo>
                <a:lnTo>
                  <a:pt x="3690" y="211"/>
                </a:lnTo>
                <a:lnTo>
                  <a:pt x="3693" y="212"/>
                </a:lnTo>
                <a:lnTo>
                  <a:pt x="3697" y="212"/>
                </a:lnTo>
                <a:lnTo>
                  <a:pt x="3704" y="211"/>
                </a:lnTo>
                <a:lnTo>
                  <a:pt x="3709" y="210"/>
                </a:lnTo>
                <a:lnTo>
                  <a:pt x="3717" y="247"/>
                </a:lnTo>
                <a:lnTo>
                  <a:pt x="3707" y="250"/>
                </a:lnTo>
                <a:lnTo>
                  <a:pt x="3699" y="251"/>
                </a:lnTo>
                <a:lnTo>
                  <a:pt x="3690" y="252"/>
                </a:lnTo>
                <a:lnTo>
                  <a:pt x="3684" y="252"/>
                </a:lnTo>
                <a:lnTo>
                  <a:pt x="3678" y="251"/>
                </a:lnTo>
                <a:lnTo>
                  <a:pt x="3672" y="250"/>
                </a:lnTo>
                <a:lnTo>
                  <a:pt x="3666" y="249"/>
                </a:lnTo>
                <a:lnTo>
                  <a:pt x="3661" y="248"/>
                </a:lnTo>
                <a:lnTo>
                  <a:pt x="3656" y="245"/>
                </a:lnTo>
                <a:lnTo>
                  <a:pt x="3652" y="243"/>
                </a:lnTo>
                <a:lnTo>
                  <a:pt x="3647" y="240"/>
                </a:lnTo>
                <a:lnTo>
                  <a:pt x="3644" y="237"/>
                </a:lnTo>
                <a:lnTo>
                  <a:pt x="3640" y="233"/>
                </a:lnTo>
                <a:lnTo>
                  <a:pt x="3638" y="229"/>
                </a:lnTo>
                <a:lnTo>
                  <a:pt x="3635" y="224"/>
                </a:lnTo>
                <a:lnTo>
                  <a:pt x="3634" y="219"/>
                </a:lnTo>
                <a:lnTo>
                  <a:pt x="3632" y="213"/>
                </a:lnTo>
                <a:lnTo>
                  <a:pt x="3632" y="208"/>
                </a:lnTo>
                <a:lnTo>
                  <a:pt x="3631" y="201"/>
                </a:lnTo>
                <a:lnTo>
                  <a:pt x="3631" y="109"/>
                </a:lnTo>
                <a:lnTo>
                  <a:pt x="3607" y="109"/>
                </a:lnTo>
                <a:lnTo>
                  <a:pt x="3607" y="72"/>
                </a:lnTo>
                <a:lnTo>
                  <a:pt x="3631" y="72"/>
                </a:lnTo>
                <a:lnTo>
                  <a:pt x="3631" y="30"/>
                </a:lnTo>
                <a:lnTo>
                  <a:pt x="3680" y="30"/>
                </a:lnTo>
                <a:lnTo>
                  <a:pt x="3680" y="72"/>
                </a:lnTo>
                <a:lnTo>
                  <a:pt x="3714" y="72"/>
                </a:lnTo>
                <a:close/>
                <a:moveTo>
                  <a:pt x="3821" y="253"/>
                </a:moveTo>
                <a:lnTo>
                  <a:pt x="3808" y="252"/>
                </a:lnTo>
                <a:lnTo>
                  <a:pt x="3801" y="251"/>
                </a:lnTo>
                <a:lnTo>
                  <a:pt x="3796" y="250"/>
                </a:lnTo>
                <a:lnTo>
                  <a:pt x="3784" y="246"/>
                </a:lnTo>
                <a:lnTo>
                  <a:pt x="3779" y="244"/>
                </a:lnTo>
                <a:lnTo>
                  <a:pt x="3774" y="241"/>
                </a:lnTo>
                <a:lnTo>
                  <a:pt x="3765" y="235"/>
                </a:lnTo>
                <a:lnTo>
                  <a:pt x="3761" y="231"/>
                </a:lnTo>
                <a:lnTo>
                  <a:pt x="3757" y="227"/>
                </a:lnTo>
                <a:lnTo>
                  <a:pt x="3750" y="219"/>
                </a:lnTo>
                <a:lnTo>
                  <a:pt x="3747" y="214"/>
                </a:lnTo>
                <a:lnTo>
                  <a:pt x="3744" y="209"/>
                </a:lnTo>
                <a:lnTo>
                  <a:pt x="3740" y="198"/>
                </a:lnTo>
                <a:lnTo>
                  <a:pt x="3738" y="193"/>
                </a:lnTo>
                <a:lnTo>
                  <a:pt x="3736" y="187"/>
                </a:lnTo>
                <a:lnTo>
                  <a:pt x="3735" y="181"/>
                </a:lnTo>
                <a:lnTo>
                  <a:pt x="3734" y="175"/>
                </a:lnTo>
                <a:lnTo>
                  <a:pt x="3734" y="168"/>
                </a:lnTo>
                <a:lnTo>
                  <a:pt x="3734" y="161"/>
                </a:lnTo>
                <a:lnTo>
                  <a:pt x="3734" y="155"/>
                </a:lnTo>
                <a:lnTo>
                  <a:pt x="3734" y="148"/>
                </a:lnTo>
                <a:lnTo>
                  <a:pt x="3735" y="142"/>
                </a:lnTo>
                <a:lnTo>
                  <a:pt x="3736" y="136"/>
                </a:lnTo>
                <a:lnTo>
                  <a:pt x="3740" y="124"/>
                </a:lnTo>
                <a:lnTo>
                  <a:pt x="3742" y="119"/>
                </a:lnTo>
                <a:lnTo>
                  <a:pt x="3744" y="114"/>
                </a:lnTo>
                <a:lnTo>
                  <a:pt x="3750" y="104"/>
                </a:lnTo>
                <a:lnTo>
                  <a:pt x="3753" y="99"/>
                </a:lnTo>
                <a:lnTo>
                  <a:pt x="3757" y="95"/>
                </a:lnTo>
                <a:lnTo>
                  <a:pt x="3761" y="91"/>
                </a:lnTo>
                <a:lnTo>
                  <a:pt x="3765" y="88"/>
                </a:lnTo>
                <a:lnTo>
                  <a:pt x="3770" y="85"/>
                </a:lnTo>
                <a:lnTo>
                  <a:pt x="3774" y="82"/>
                </a:lnTo>
                <a:lnTo>
                  <a:pt x="3779" y="79"/>
                </a:lnTo>
                <a:lnTo>
                  <a:pt x="3784" y="77"/>
                </a:lnTo>
                <a:lnTo>
                  <a:pt x="3790" y="75"/>
                </a:lnTo>
                <a:lnTo>
                  <a:pt x="3796" y="73"/>
                </a:lnTo>
                <a:lnTo>
                  <a:pt x="3801" y="72"/>
                </a:lnTo>
                <a:lnTo>
                  <a:pt x="3808" y="71"/>
                </a:lnTo>
                <a:lnTo>
                  <a:pt x="3821" y="70"/>
                </a:lnTo>
                <a:lnTo>
                  <a:pt x="3834" y="71"/>
                </a:lnTo>
                <a:lnTo>
                  <a:pt x="3840" y="72"/>
                </a:lnTo>
                <a:lnTo>
                  <a:pt x="3846" y="73"/>
                </a:lnTo>
                <a:lnTo>
                  <a:pt x="3857" y="77"/>
                </a:lnTo>
                <a:lnTo>
                  <a:pt x="3862" y="79"/>
                </a:lnTo>
                <a:lnTo>
                  <a:pt x="3867" y="82"/>
                </a:lnTo>
                <a:lnTo>
                  <a:pt x="3876" y="88"/>
                </a:lnTo>
                <a:lnTo>
                  <a:pt x="3880" y="91"/>
                </a:lnTo>
                <a:lnTo>
                  <a:pt x="3884" y="95"/>
                </a:lnTo>
                <a:lnTo>
                  <a:pt x="3891" y="104"/>
                </a:lnTo>
                <a:lnTo>
                  <a:pt x="3894" y="109"/>
                </a:lnTo>
                <a:lnTo>
                  <a:pt x="3897" y="114"/>
                </a:lnTo>
                <a:lnTo>
                  <a:pt x="3903" y="124"/>
                </a:lnTo>
                <a:lnTo>
                  <a:pt x="3904" y="130"/>
                </a:lnTo>
                <a:lnTo>
                  <a:pt x="3906" y="136"/>
                </a:lnTo>
                <a:lnTo>
                  <a:pt x="3907" y="142"/>
                </a:lnTo>
                <a:lnTo>
                  <a:pt x="3908" y="148"/>
                </a:lnTo>
                <a:lnTo>
                  <a:pt x="3908" y="155"/>
                </a:lnTo>
                <a:lnTo>
                  <a:pt x="3909" y="161"/>
                </a:lnTo>
                <a:lnTo>
                  <a:pt x="3908" y="168"/>
                </a:lnTo>
                <a:lnTo>
                  <a:pt x="3908" y="175"/>
                </a:lnTo>
                <a:lnTo>
                  <a:pt x="3907" y="181"/>
                </a:lnTo>
                <a:lnTo>
                  <a:pt x="3906" y="187"/>
                </a:lnTo>
                <a:lnTo>
                  <a:pt x="3903" y="198"/>
                </a:lnTo>
                <a:lnTo>
                  <a:pt x="3900" y="204"/>
                </a:lnTo>
                <a:lnTo>
                  <a:pt x="3897" y="209"/>
                </a:lnTo>
                <a:lnTo>
                  <a:pt x="3891" y="219"/>
                </a:lnTo>
                <a:lnTo>
                  <a:pt x="3888" y="223"/>
                </a:lnTo>
                <a:lnTo>
                  <a:pt x="3884" y="227"/>
                </a:lnTo>
                <a:lnTo>
                  <a:pt x="3880" y="231"/>
                </a:lnTo>
                <a:lnTo>
                  <a:pt x="3876" y="235"/>
                </a:lnTo>
                <a:lnTo>
                  <a:pt x="3872" y="238"/>
                </a:lnTo>
                <a:lnTo>
                  <a:pt x="3867" y="241"/>
                </a:lnTo>
                <a:lnTo>
                  <a:pt x="3862" y="244"/>
                </a:lnTo>
                <a:lnTo>
                  <a:pt x="3857" y="246"/>
                </a:lnTo>
                <a:lnTo>
                  <a:pt x="3851" y="248"/>
                </a:lnTo>
                <a:lnTo>
                  <a:pt x="3846" y="250"/>
                </a:lnTo>
                <a:lnTo>
                  <a:pt x="3840" y="251"/>
                </a:lnTo>
                <a:lnTo>
                  <a:pt x="3834" y="252"/>
                </a:lnTo>
                <a:lnTo>
                  <a:pt x="3821" y="253"/>
                </a:lnTo>
                <a:close/>
                <a:moveTo>
                  <a:pt x="3821" y="215"/>
                </a:moveTo>
                <a:lnTo>
                  <a:pt x="3825" y="214"/>
                </a:lnTo>
                <a:lnTo>
                  <a:pt x="3829" y="214"/>
                </a:lnTo>
                <a:lnTo>
                  <a:pt x="3833" y="212"/>
                </a:lnTo>
                <a:lnTo>
                  <a:pt x="3837" y="211"/>
                </a:lnTo>
                <a:lnTo>
                  <a:pt x="3840" y="209"/>
                </a:lnTo>
                <a:lnTo>
                  <a:pt x="3843" y="206"/>
                </a:lnTo>
                <a:lnTo>
                  <a:pt x="3846" y="203"/>
                </a:lnTo>
                <a:lnTo>
                  <a:pt x="3848" y="199"/>
                </a:lnTo>
                <a:lnTo>
                  <a:pt x="3851" y="195"/>
                </a:lnTo>
                <a:lnTo>
                  <a:pt x="3852" y="191"/>
                </a:lnTo>
                <a:lnTo>
                  <a:pt x="3854" y="187"/>
                </a:lnTo>
                <a:lnTo>
                  <a:pt x="3855" y="182"/>
                </a:lnTo>
                <a:lnTo>
                  <a:pt x="3857" y="172"/>
                </a:lnTo>
                <a:lnTo>
                  <a:pt x="3858" y="167"/>
                </a:lnTo>
                <a:lnTo>
                  <a:pt x="3858" y="161"/>
                </a:lnTo>
                <a:lnTo>
                  <a:pt x="3857" y="150"/>
                </a:lnTo>
                <a:lnTo>
                  <a:pt x="3855" y="140"/>
                </a:lnTo>
                <a:lnTo>
                  <a:pt x="3854" y="135"/>
                </a:lnTo>
                <a:lnTo>
                  <a:pt x="3852" y="131"/>
                </a:lnTo>
                <a:lnTo>
                  <a:pt x="3848" y="123"/>
                </a:lnTo>
                <a:lnTo>
                  <a:pt x="3846" y="119"/>
                </a:lnTo>
                <a:lnTo>
                  <a:pt x="3843" y="116"/>
                </a:lnTo>
                <a:lnTo>
                  <a:pt x="3840" y="113"/>
                </a:lnTo>
                <a:lnTo>
                  <a:pt x="3837" y="111"/>
                </a:lnTo>
                <a:lnTo>
                  <a:pt x="3833" y="110"/>
                </a:lnTo>
                <a:lnTo>
                  <a:pt x="3829" y="108"/>
                </a:lnTo>
                <a:lnTo>
                  <a:pt x="3825" y="108"/>
                </a:lnTo>
                <a:lnTo>
                  <a:pt x="3821" y="107"/>
                </a:lnTo>
                <a:lnTo>
                  <a:pt x="3816" y="108"/>
                </a:lnTo>
                <a:lnTo>
                  <a:pt x="3812" y="108"/>
                </a:lnTo>
                <a:lnTo>
                  <a:pt x="3808" y="110"/>
                </a:lnTo>
                <a:lnTo>
                  <a:pt x="3805" y="111"/>
                </a:lnTo>
                <a:lnTo>
                  <a:pt x="3801" y="113"/>
                </a:lnTo>
                <a:lnTo>
                  <a:pt x="3798" y="116"/>
                </a:lnTo>
                <a:lnTo>
                  <a:pt x="3795" y="119"/>
                </a:lnTo>
                <a:lnTo>
                  <a:pt x="3793" y="123"/>
                </a:lnTo>
                <a:lnTo>
                  <a:pt x="3789" y="131"/>
                </a:lnTo>
                <a:lnTo>
                  <a:pt x="3787" y="135"/>
                </a:lnTo>
                <a:lnTo>
                  <a:pt x="3786" y="140"/>
                </a:lnTo>
                <a:lnTo>
                  <a:pt x="3785" y="145"/>
                </a:lnTo>
                <a:lnTo>
                  <a:pt x="3784" y="150"/>
                </a:lnTo>
                <a:lnTo>
                  <a:pt x="3784" y="155"/>
                </a:lnTo>
                <a:lnTo>
                  <a:pt x="3783" y="161"/>
                </a:lnTo>
                <a:lnTo>
                  <a:pt x="3784" y="172"/>
                </a:lnTo>
                <a:lnTo>
                  <a:pt x="3786" y="182"/>
                </a:lnTo>
                <a:lnTo>
                  <a:pt x="3787" y="187"/>
                </a:lnTo>
                <a:lnTo>
                  <a:pt x="3789" y="191"/>
                </a:lnTo>
                <a:lnTo>
                  <a:pt x="3791" y="195"/>
                </a:lnTo>
                <a:lnTo>
                  <a:pt x="3793" y="199"/>
                </a:lnTo>
                <a:lnTo>
                  <a:pt x="3795" y="203"/>
                </a:lnTo>
                <a:lnTo>
                  <a:pt x="3798" y="206"/>
                </a:lnTo>
                <a:lnTo>
                  <a:pt x="3801" y="209"/>
                </a:lnTo>
                <a:lnTo>
                  <a:pt x="3805" y="211"/>
                </a:lnTo>
                <a:lnTo>
                  <a:pt x="3808" y="212"/>
                </a:lnTo>
                <a:lnTo>
                  <a:pt x="3812" y="214"/>
                </a:lnTo>
                <a:lnTo>
                  <a:pt x="3816" y="214"/>
                </a:lnTo>
                <a:lnTo>
                  <a:pt x="3821" y="215"/>
                </a:lnTo>
                <a:close/>
                <a:moveTo>
                  <a:pt x="1623" y="930"/>
                </a:moveTo>
                <a:lnTo>
                  <a:pt x="1569" y="930"/>
                </a:lnTo>
                <a:lnTo>
                  <a:pt x="1651" y="694"/>
                </a:lnTo>
                <a:lnTo>
                  <a:pt x="1715" y="694"/>
                </a:lnTo>
                <a:lnTo>
                  <a:pt x="1797" y="930"/>
                </a:lnTo>
                <a:lnTo>
                  <a:pt x="1743" y="930"/>
                </a:lnTo>
                <a:lnTo>
                  <a:pt x="1726" y="876"/>
                </a:lnTo>
                <a:lnTo>
                  <a:pt x="1641" y="876"/>
                </a:lnTo>
                <a:lnTo>
                  <a:pt x="1623" y="930"/>
                </a:lnTo>
                <a:close/>
                <a:moveTo>
                  <a:pt x="1653" y="837"/>
                </a:moveTo>
                <a:lnTo>
                  <a:pt x="1713" y="837"/>
                </a:lnTo>
                <a:lnTo>
                  <a:pt x="1684" y="748"/>
                </a:lnTo>
                <a:lnTo>
                  <a:pt x="1653" y="837"/>
                </a:lnTo>
                <a:close/>
                <a:moveTo>
                  <a:pt x="1874" y="933"/>
                </a:moveTo>
                <a:lnTo>
                  <a:pt x="1867" y="933"/>
                </a:lnTo>
                <a:lnTo>
                  <a:pt x="1861" y="932"/>
                </a:lnTo>
                <a:lnTo>
                  <a:pt x="1856" y="931"/>
                </a:lnTo>
                <a:lnTo>
                  <a:pt x="1850" y="930"/>
                </a:lnTo>
                <a:lnTo>
                  <a:pt x="1845" y="928"/>
                </a:lnTo>
                <a:lnTo>
                  <a:pt x="1840" y="926"/>
                </a:lnTo>
                <a:lnTo>
                  <a:pt x="1836" y="923"/>
                </a:lnTo>
                <a:lnTo>
                  <a:pt x="1832" y="920"/>
                </a:lnTo>
                <a:lnTo>
                  <a:pt x="1828" y="916"/>
                </a:lnTo>
                <a:lnTo>
                  <a:pt x="1824" y="913"/>
                </a:lnTo>
                <a:lnTo>
                  <a:pt x="1821" y="908"/>
                </a:lnTo>
                <a:lnTo>
                  <a:pt x="1820" y="906"/>
                </a:lnTo>
                <a:lnTo>
                  <a:pt x="1819" y="903"/>
                </a:lnTo>
                <a:lnTo>
                  <a:pt x="1817" y="898"/>
                </a:lnTo>
                <a:lnTo>
                  <a:pt x="1816" y="893"/>
                </a:lnTo>
                <a:lnTo>
                  <a:pt x="1815" y="887"/>
                </a:lnTo>
                <a:lnTo>
                  <a:pt x="1815" y="880"/>
                </a:lnTo>
                <a:lnTo>
                  <a:pt x="1815" y="871"/>
                </a:lnTo>
                <a:lnTo>
                  <a:pt x="1817" y="863"/>
                </a:lnTo>
                <a:lnTo>
                  <a:pt x="1818" y="859"/>
                </a:lnTo>
                <a:lnTo>
                  <a:pt x="1820" y="856"/>
                </a:lnTo>
                <a:lnTo>
                  <a:pt x="1824" y="849"/>
                </a:lnTo>
                <a:lnTo>
                  <a:pt x="1827" y="847"/>
                </a:lnTo>
                <a:lnTo>
                  <a:pt x="1829" y="844"/>
                </a:lnTo>
                <a:lnTo>
                  <a:pt x="1832" y="842"/>
                </a:lnTo>
                <a:lnTo>
                  <a:pt x="1835" y="840"/>
                </a:lnTo>
                <a:lnTo>
                  <a:pt x="1838" y="838"/>
                </a:lnTo>
                <a:lnTo>
                  <a:pt x="1841" y="836"/>
                </a:lnTo>
                <a:lnTo>
                  <a:pt x="1845" y="834"/>
                </a:lnTo>
                <a:lnTo>
                  <a:pt x="1849" y="833"/>
                </a:lnTo>
                <a:lnTo>
                  <a:pt x="1856" y="831"/>
                </a:lnTo>
                <a:lnTo>
                  <a:pt x="1864" y="829"/>
                </a:lnTo>
                <a:lnTo>
                  <a:pt x="1873" y="827"/>
                </a:lnTo>
                <a:lnTo>
                  <a:pt x="1881" y="826"/>
                </a:lnTo>
                <a:lnTo>
                  <a:pt x="1901" y="824"/>
                </a:lnTo>
                <a:lnTo>
                  <a:pt x="1908" y="822"/>
                </a:lnTo>
                <a:lnTo>
                  <a:pt x="1914" y="821"/>
                </a:lnTo>
                <a:lnTo>
                  <a:pt x="1918" y="820"/>
                </a:lnTo>
                <a:lnTo>
                  <a:pt x="1920" y="818"/>
                </a:lnTo>
                <a:lnTo>
                  <a:pt x="1922" y="817"/>
                </a:lnTo>
                <a:lnTo>
                  <a:pt x="1923" y="816"/>
                </a:lnTo>
                <a:lnTo>
                  <a:pt x="1923" y="814"/>
                </a:lnTo>
                <a:lnTo>
                  <a:pt x="1924" y="812"/>
                </a:lnTo>
                <a:lnTo>
                  <a:pt x="1924" y="810"/>
                </a:lnTo>
                <a:lnTo>
                  <a:pt x="1924" y="805"/>
                </a:lnTo>
                <a:lnTo>
                  <a:pt x="1922" y="800"/>
                </a:lnTo>
                <a:lnTo>
                  <a:pt x="1921" y="798"/>
                </a:lnTo>
                <a:lnTo>
                  <a:pt x="1920" y="796"/>
                </a:lnTo>
                <a:lnTo>
                  <a:pt x="1919" y="794"/>
                </a:lnTo>
                <a:lnTo>
                  <a:pt x="1917" y="793"/>
                </a:lnTo>
                <a:lnTo>
                  <a:pt x="1913" y="790"/>
                </a:lnTo>
                <a:lnTo>
                  <a:pt x="1909" y="788"/>
                </a:lnTo>
                <a:lnTo>
                  <a:pt x="1904" y="787"/>
                </a:lnTo>
                <a:lnTo>
                  <a:pt x="1898" y="787"/>
                </a:lnTo>
                <a:lnTo>
                  <a:pt x="1892" y="787"/>
                </a:lnTo>
                <a:lnTo>
                  <a:pt x="1886" y="788"/>
                </a:lnTo>
                <a:lnTo>
                  <a:pt x="1881" y="790"/>
                </a:lnTo>
                <a:lnTo>
                  <a:pt x="1877" y="792"/>
                </a:lnTo>
                <a:lnTo>
                  <a:pt x="1873" y="795"/>
                </a:lnTo>
                <a:lnTo>
                  <a:pt x="1870" y="799"/>
                </a:lnTo>
                <a:lnTo>
                  <a:pt x="1868" y="803"/>
                </a:lnTo>
                <a:lnTo>
                  <a:pt x="1867" y="805"/>
                </a:lnTo>
                <a:lnTo>
                  <a:pt x="1866" y="807"/>
                </a:lnTo>
                <a:lnTo>
                  <a:pt x="1821" y="803"/>
                </a:lnTo>
                <a:lnTo>
                  <a:pt x="1823" y="797"/>
                </a:lnTo>
                <a:lnTo>
                  <a:pt x="1825" y="792"/>
                </a:lnTo>
                <a:lnTo>
                  <a:pt x="1827" y="787"/>
                </a:lnTo>
                <a:lnTo>
                  <a:pt x="1830" y="782"/>
                </a:lnTo>
                <a:lnTo>
                  <a:pt x="1833" y="777"/>
                </a:lnTo>
                <a:lnTo>
                  <a:pt x="1837" y="773"/>
                </a:lnTo>
                <a:lnTo>
                  <a:pt x="1841" y="769"/>
                </a:lnTo>
                <a:lnTo>
                  <a:pt x="1846" y="765"/>
                </a:lnTo>
                <a:lnTo>
                  <a:pt x="1851" y="762"/>
                </a:lnTo>
                <a:lnTo>
                  <a:pt x="1857" y="759"/>
                </a:lnTo>
                <a:lnTo>
                  <a:pt x="1863" y="756"/>
                </a:lnTo>
                <a:lnTo>
                  <a:pt x="1869" y="754"/>
                </a:lnTo>
                <a:lnTo>
                  <a:pt x="1876" y="753"/>
                </a:lnTo>
                <a:lnTo>
                  <a:pt x="1883" y="752"/>
                </a:lnTo>
                <a:lnTo>
                  <a:pt x="1890" y="751"/>
                </a:lnTo>
                <a:lnTo>
                  <a:pt x="1898" y="751"/>
                </a:lnTo>
                <a:lnTo>
                  <a:pt x="1908" y="751"/>
                </a:lnTo>
                <a:lnTo>
                  <a:pt x="1917" y="752"/>
                </a:lnTo>
                <a:lnTo>
                  <a:pt x="1926" y="754"/>
                </a:lnTo>
                <a:lnTo>
                  <a:pt x="1935" y="757"/>
                </a:lnTo>
                <a:lnTo>
                  <a:pt x="1943" y="761"/>
                </a:lnTo>
                <a:lnTo>
                  <a:pt x="1947" y="763"/>
                </a:lnTo>
                <a:lnTo>
                  <a:pt x="1950" y="765"/>
                </a:lnTo>
                <a:lnTo>
                  <a:pt x="1957" y="770"/>
                </a:lnTo>
                <a:lnTo>
                  <a:pt x="1963" y="776"/>
                </a:lnTo>
                <a:lnTo>
                  <a:pt x="1965" y="780"/>
                </a:lnTo>
                <a:lnTo>
                  <a:pt x="1967" y="784"/>
                </a:lnTo>
                <a:lnTo>
                  <a:pt x="1969" y="787"/>
                </a:lnTo>
                <a:lnTo>
                  <a:pt x="1970" y="792"/>
                </a:lnTo>
                <a:lnTo>
                  <a:pt x="1972" y="796"/>
                </a:lnTo>
                <a:lnTo>
                  <a:pt x="1972" y="801"/>
                </a:lnTo>
                <a:lnTo>
                  <a:pt x="1973" y="806"/>
                </a:lnTo>
                <a:lnTo>
                  <a:pt x="1973" y="811"/>
                </a:lnTo>
                <a:lnTo>
                  <a:pt x="1973" y="930"/>
                </a:lnTo>
                <a:lnTo>
                  <a:pt x="1927" y="930"/>
                </a:lnTo>
                <a:lnTo>
                  <a:pt x="1927" y="905"/>
                </a:lnTo>
                <a:lnTo>
                  <a:pt x="1922" y="911"/>
                </a:lnTo>
                <a:lnTo>
                  <a:pt x="1917" y="917"/>
                </a:lnTo>
                <a:lnTo>
                  <a:pt x="1912" y="921"/>
                </a:lnTo>
                <a:lnTo>
                  <a:pt x="1906" y="925"/>
                </a:lnTo>
                <a:lnTo>
                  <a:pt x="1899" y="929"/>
                </a:lnTo>
                <a:lnTo>
                  <a:pt x="1891" y="931"/>
                </a:lnTo>
                <a:lnTo>
                  <a:pt x="1887" y="932"/>
                </a:lnTo>
                <a:lnTo>
                  <a:pt x="1883" y="933"/>
                </a:lnTo>
                <a:lnTo>
                  <a:pt x="1874" y="933"/>
                </a:lnTo>
                <a:close/>
                <a:moveTo>
                  <a:pt x="1888" y="899"/>
                </a:moveTo>
                <a:lnTo>
                  <a:pt x="1895" y="899"/>
                </a:lnTo>
                <a:lnTo>
                  <a:pt x="1902" y="897"/>
                </a:lnTo>
                <a:lnTo>
                  <a:pt x="1905" y="896"/>
                </a:lnTo>
                <a:lnTo>
                  <a:pt x="1908" y="894"/>
                </a:lnTo>
                <a:lnTo>
                  <a:pt x="1914" y="890"/>
                </a:lnTo>
                <a:lnTo>
                  <a:pt x="1916" y="888"/>
                </a:lnTo>
                <a:lnTo>
                  <a:pt x="1919" y="885"/>
                </a:lnTo>
                <a:lnTo>
                  <a:pt x="1922" y="879"/>
                </a:lnTo>
                <a:lnTo>
                  <a:pt x="1924" y="873"/>
                </a:lnTo>
                <a:lnTo>
                  <a:pt x="1924" y="870"/>
                </a:lnTo>
                <a:lnTo>
                  <a:pt x="1924" y="867"/>
                </a:lnTo>
                <a:lnTo>
                  <a:pt x="1924" y="848"/>
                </a:lnTo>
                <a:lnTo>
                  <a:pt x="1921" y="850"/>
                </a:lnTo>
                <a:lnTo>
                  <a:pt x="1915" y="851"/>
                </a:lnTo>
                <a:lnTo>
                  <a:pt x="1903" y="854"/>
                </a:lnTo>
                <a:lnTo>
                  <a:pt x="1890" y="856"/>
                </a:lnTo>
                <a:lnTo>
                  <a:pt x="1884" y="857"/>
                </a:lnTo>
                <a:lnTo>
                  <a:pt x="1879" y="859"/>
                </a:lnTo>
                <a:lnTo>
                  <a:pt x="1874" y="861"/>
                </a:lnTo>
                <a:lnTo>
                  <a:pt x="1870" y="863"/>
                </a:lnTo>
                <a:lnTo>
                  <a:pt x="1866" y="866"/>
                </a:lnTo>
                <a:lnTo>
                  <a:pt x="1864" y="870"/>
                </a:lnTo>
                <a:lnTo>
                  <a:pt x="1863" y="872"/>
                </a:lnTo>
                <a:lnTo>
                  <a:pt x="1862" y="874"/>
                </a:lnTo>
                <a:lnTo>
                  <a:pt x="1862" y="879"/>
                </a:lnTo>
                <a:lnTo>
                  <a:pt x="1862" y="884"/>
                </a:lnTo>
                <a:lnTo>
                  <a:pt x="1863" y="888"/>
                </a:lnTo>
                <a:lnTo>
                  <a:pt x="1865" y="890"/>
                </a:lnTo>
                <a:lnTo>
                  <a:pt x="1866" y="891"/>
                </a:lnTo>
                <a:lnTo>
                  <a:pt x="1869" y="894"/>
                </a:lnTo>
                <a:lnTo>
                  <a:pt x="1873" y="896"/>
                </a:lnTo>
                <a:lnTo>
                  <a:pt x="1875" y="897"/>
                </a:lnTo>
                <a:lnTo>
                  <a:pt x="1877" y="898"/>
                </a:lnTo>
                <a:lnTo>
                  <a:pt x="1882" y="899"/>
                </a:lnTo>
                <a:lnTo>
                  <a:pt x="1888" y="899"/>
                </a:lnTo>
                <a:close/>
                <a:moveTo>
                  <a:pt x="2063" y="930"/>
                </a:moveTo>
                <a:lnTo>
                  <a:pt x="2013" y="930"/>
                </a:lnTo>
                <a:lnTo>
                  <a:pt x="2013" y="694"/>
                </a:lnTo>
                <a:lnTo>
                  <a:pt x="2063" y="694"/>
                </a:lnTo>
                <a:lnTo>
                  <a:pt x="2063" y="930"/>
                </a:lnTo>
                <a:close/>
                <a:moveTo>
                  <a:pt x="2197" y="753"/>
                </a:moveTo>
                <a:lnTo>
                  <a:pt x="2197" y="790"/>
                </a:lnTo>
                <a:lnTo>
                  <a:pt x="2164" y="790"/>
                </a:lnTo>
                <a:lnTo>
                  <a:pt x="2164" y="876"/>
                </a:lnTo>
                <a:lnTo>
                  <a:pt x="2164" y="880"/>
                </a:lnTo>
                <a:lnTo>
                  <a:pt x="2165" y="884"/>
                </a:lnTo>
                <a:lnTo>
                  <a:pt x="2166" y="886"/>
                </a:lnTo>
                <a:lnTo>
                  <a:pt x="2167" y="887"/>
                </a:lnTo>
                <a:lnTo>
                  <a:pt x="2169" y="889"/>
                </a:lnTo>
                <a:lnTo>
                  <a:pt x="2171" y="891"/>
                </a:lnTo>
                <a:lnTo>
                  <a:pt x="2174" y="892"/>
                </a:lnTo>
                <a:lnTo>
                  <a:pt x="2177" y="893"/>
                </a:lnTo>
                <a:lnTo>
                  <a:pt x="2181" y="893"/>
                </a:lnTo>
                <a:lnTo>
                  <a:pt x="2188" y="892"/>
                </a:lnTo>
                <a:lnTo>
                  <a:pt x="2193" y="891"/>
                </a:lnTo>
                <a:lnTo>
                  <a:pt x="2201" y="928"/>
                </a:lnTo>
                <a:lnTo>
                  <a:pt x="2190" y="930"/>
                </a:lnTo>
                <a:lnTo>
                  <a:pt x="2183" y="932"/>
                </a:lnTo>
                <a:lnTo>
                  <a:pt x="2174" y="932"/>
                </a:lnTo>
                <a:lnTo>
                  <a:pt x="2168" y="932"/>
                </a:lnTo>
                <a:lnTo>
                  <a:pt x="2161" y="932"/>
                </a:lnTo>
                <a:lnTo>
                  <a:pt x="2156" y="931"/>
                </a:lnTo>
                <a:lnTo>
                  <a:pt x="2150" y="930"/>
                </a:lnTo>
                <a:lnTo>
                  <a:pt x="2145" y="928"/>
                </a:lnTo>
                <a:lnTo>
                  <a:pt x="2140" y="926"/>
                </a:lnTo>
                <a:lnTo>
                  <a:pt x="2135" y="924"/>
                </a:lnTo>
                <a:lnTo>
                  <a:pt x="2131" y="921"/>
                </a:lnTo>
                <a:lnTo>
                  <a:pt x="2127" y="917"/>
                </a:lnTo>
                <a:lnTo>
                  <a:pt x="2124" y="914"/>
                </a:lnTo>
                <a:lnTo>
                  <a:pt x="2121" y="909"/>
                </a:lnTo>
                <a:lnTo>
                  <a:pt x="2119" y="905"/>
                </a:lnTo>
                <a:lnTo>
                  <a:pt x="2117" y="900"/>
                </a:lnTo>
                <a:lnTo>
                  <a:pt x="2116" y="894"/>
                </a:lnTo>
                <a:lnTo>
                  <a:pt x="2115" y="888"/>
                </a:lnTo>
                <a:lnTo>
                  <a:pt x="2115" y="882"/>
                </a:lnTo>
                <a:lnTo>
                  <a:pt x="2115" y="790"/>
                </a:lnTo>
                <a:lnTo>
                  <a:pt x="2091" y="790"/>
                </a:lnTo>
                <a:lnTo>
                  <a:pt x="2091" y="753"/>
                </a:lnTo>
                <a:lnTo>
                  <a:pt x="2115" y="753"/>
                </a:lnTo>
                <a:lnTo>
                  <a:pt x="2115" y="711"/>
                </a:lnTo>
                <a:lnTo>
                  <a:pt x="2164" y="711"/>
                </a:lnTo>
                <a:lnTo>
                  <a:pt x="2164" y="753"/>
                </a:lnTo>
                <a:lnTo>
                  <a:pt x="2197" y="753"/>
                </a:lnTo>
                <a:close/>
                <a:moveTo>
                  <a:pt x="2304" y="933"/>
                </a:moveTo>
                <a:lnTo>
                  <a:pt x="2291" y="933"/>
                </a:lnTo>
                <a:lnTo>
                  <a:pt x="2285" y="932"/>
                </a:lnTo>
                <a:lnTo>
                  <a:pt x="2279" y="930"/>
                </a:lnTo>
                <a:lnTo>
                  <a:pt x="2268" y="927"/>
                </a:lnTo>
                <a:lnTo>
                  <a:pt x="2263" y="925"/>
                </a:lnTo>
                <a:lnTo>
                  <a:pt x="2258" y="922"/>
                </a:lnTo>
                <a:lnTo>
                  <a:pt x="2249" y="916"/>
                </a:lnTo>
                <a:lnTo>
                  <a:pt x="2245" y="912"/>
                </a:lnTo>
                <a:lnTo>
                  <a:pt x="2241" y="908"/>
                </a:lnTo>
                <a:lnTo>
                  <a:pt x="2234" y="900"/>
                </a:lnTo>
                <a:lnTo>
                  <a:pt x="2231" y="895"/>
                </a:lnTo>
                <a:lnTo>
                  <a:pt x="2228" y="890"/>
                </a:lnTo>
                <a:lnTo>
                  <a:pt x="2223" y="879"/>
                </a:lnTo>
                <a:lnTo>
                  <a:pt x="2221" y="874"/>
                </a:lnTo>
                <a:lnTo>
                  <a:pt x="2220" y="868"/>
                </a:lnTo>
                <a:lnTo>
                  <a:pt x="2219" y="862"/>
                </a:lnTo>
                <a:lnTo>
                  <a:pt x="2218" y="855"/>
                </a:lnTo>
                <a:lnTo>
                  <a:pt x="2218" y="849"/>
                </a:lnTo>
                <a:lnTo>
                  <a:pt x="2217" y="842"/>
                </a:lnTo>
                <a:lnTo>
                  <a:pt x="2218" y="835"/>
                </a:lnTo>
                <a:lnTo>
                  <a:pt x="2218" y="829"/>
                </a:lnTo>
                <a:lnTo>
                  <a:pt x="2219" y="823"/>
                </a:lnTo>
                <a:lnTo>
                  <a:pt x="2220" y="816"/>
                </a:lnTo>
                <a:lnTo>
                  <a:pt x="2223" y="805"/>
                </a:lnTo>
                <a:lnTo>
                  <a:pt x="2225" y="799"/>
                </a:lnTo>
                <a:lnTo>
                  <a:pt x="2228" y="794"/>
                </a:lnTo>
                <a:lnTo>
                  <a:pt x="2234" y="785"/>
                </a:lnTo>
                <a:lnTo>
                  <a:pt x="2237" y="780"/>
                </a:lnTo>
                <a:lnTo>
                  <a:pt x="2241" y="776"/>
                </a:lnTo>
                <a:lnTo>
                  <a:pt x="2245" y="772"/>
                </a:lnTo>
                <a:lnTo>
                  <a:pt x="2249" y="769"/>
                </a:lnTo>
                <a:lnTo>
                  <a:pt x="2253" y="765"/>
                </a:lnTo>
                <a:lnTo>
                  <a:pt x="2258" y="762"/>
                </a:lnTo>
                <a:lnTo>
                  <a:pt x="2263" y="760"/>
                </a:lnTo>
                <a:lnTo>
                  <a:pt x="2268" y="757"/>
                </a:lnTo>
                <a:lnTo>
                  <a:pt x="2274" y="755"/>
                </a:lnTo>
                <a:lnTo>
                  <a:pt x="2279" y="754"/>
                </a:lnTo>
                <a:lnTo>
                  <a:pt x="2285" y="752"/>
                </a:lnTo>
                <a:lnTo>
                  <a:pt x="2291" y="752"/>
                </a:lnTo>
                <a:lnTo>
                  <a:pt x="2304" y="751"/>
                </a:lnTo>
                <a:lnTo>
                  <a:pt x="2317" y="752"/>
                </a:lnTo>
                <a:lnTo>
                  <a:pt x="2323" y="752"/>
                </a:lnTo>
                <a:lnTo>
                  <a:pt x="2329" y="754"/>
                </a:lnTo>
                <a:lnTo>
                  <a:pt x="2340" y="757"/>
                </a:lnTo>
                <a:lnTo>
                  <a:pt x="2346" y="760"/>
                </a:lnTo>
                <a:lnTo>
                  <a:pt x="2351" y="762"/>
                </a:lnTo>
                <a:lnTo>
                  <a:pt x="2360" y="769"/>
                </a:lnTo>
                <a:lnTo>
                  <a:pt x="2364" y="772"/>
                </a:lnTo>
                <a:lnTo>
                  <a:pt x="2368" y="776"/>
                </a:lnTo>
                <a:lnTo>
                  <a:pt x="2375" y="785"/>
                </a:lnTo>
                <a:lnTo>
                  <a:pt x="2378" y="789"/>
                </a:lnTo>
                <a:lnTo>
                  <a:pt x="2381" y="794"/>
                </a:lnTo>
                <a:lnTo>
                  <a:pt x="2385" y="805"/>
                </a:lnTo>
                <a:lnTo>
                  <a:pt x="2387" y="811"/>
                </a:lnTo>
                <a:lnTo>
                  <a:pt x="2389" y="816"/>
                </a:lnTo>
                <a:lnTo>
                  <a:pt x="2390" y="823"/>
                </a:lnTo>
                <a:lnTo>
                  <a:pt x="2391" y="829"/>
                </a:lnTo>
                <a:lnTo>
                  <a:pt x="2391" y="835"/>
                </a:lnTo>
                <a:lnTo>
                  <a:pt x="2391" y="842"/>
                </a:lnTo>
                <a:lnTo>
                  <a:pt x="2391" y="849"/>
                </a:lnTo>
                <a:lnTo>
                  <a:pt x="2391" y="855"/>
                </a:lnTo>
                <a:lnTo>
                  <a:pt x="2390" y="862"/>
                </a:lnTo>
                <a:lnTo>
                  <a:pt x="2389" y="868"/>
                </a:lnTo>
                <a:lnTo>
                  <a:pt x="2385" y="879"/>
                </a:lnTo>
                <a:lnTo>
                  <a:pt x="2383" y="885"/>
                </a:lnTo>
                <a:lnTo>
                  <a:pt x="2381" y="890"/>
                </a:lnTo>
                <a:lnTo>
                  <a:pt x="2375" y="900"/>
                </a:lnTo>
                <a:lnTo>
                  <a:pt x="2372" y="904"/>
                </a:lnTo>
                <a:lnTo>
                  <a:pt x="2368" y="908"/>
                </a:lnTo>
                <a:lnTo>
                  <a:pt x="2364" y="912"/>
                </a:lnTo>
                <a:lnTo>
                  <a:pt x="2360" y="916"/>
                </a:lnTo>
                <a:lnTo>
                  <a:pt x="2355" y="919"/>
                </a:lnTo>
                <a:lnTo>
                  <a:pt x="2351" y="922"/>
                </a:lnTo>
                <a:lnTo>
                  <a:pt x="2346" y="925"/>
                </a:lnTo>
                <a:lnTo>
                  <a:pt x="2340" y="927"/>
                </a:lnTo>
                <a:lnTo>
                  <a:pt x="2335" y="929"/>
                </a:lnTo>
                <a:lnTo>
                  <a:pt x="2329" y="930"/>
                </a:lnTo>
                <a:lnTo>
                  <a:pt x="2323" y="932"/>
                </a:lnTo>
                <a:lnTo>
                  <a:pt x="2317" y="933"/>
                </a:lnTo>
                <a:lnTo>
                  <a:pt x="2304" y="933"/>
                </a:lnTo>
                <a:close/>
                <a:moveTo>
                  <a:pt x="2305" y="895"/>
                </a:moveTo>
                <a:lnTo>
                  <a:pt x="2309" y="895"/>
                </a:lnTo>
                <a:lnTo>
                  <a:pt x="2313" y="894"/>
                </a:lnTo>
                <a:lnTo>
                  <a:pt x="2317" y="893"/>
                </a:lnTo>
                <a:lnTo>
                  <a:pt x="2321" y="892"/>
                </a:lnTo>
                <a:lnTo>
                  <a:pt x="2324" y="889"/>
                </a:lnTo>
                <a:lnTo>
                  <a:pt x="2327" y="887"/>
                </a:lnTo>
                <a:lnTo>
                  <a:pt x="2330" y="884"/>
                </a:lnTo>
                <a:lnTo>
                  <a:pt x="2332" y="880"/>
                </a:lnTo>
                <a:lnTo>
                  <a:pt x="2334" y="876"/>
                </a:lnTo>
                <a:lnTo>
                  <a:pt x="2336" y="872"/>
                </a:lnTo>
                <a:lnTo>
                  <a:pt x="2338" y="868"/>
                </a:lnTo>
                <a:lnTo>
                  <a:pt x="2339" y="863"/>
                </a:lnTo>
                <a:lnTo>
                  <a:pt x="2341" y="853"/>
                </a:lnTo>
                <a:lnTo>
                  <a:pt x="2341" y="847"/>
                </a:lnTo>
                <a:lnTo>
                  <a:pt x="2342" y="842"/>
                </a:lnTo>
                <a:lnTo>
                  <a:pt x="2341" y="831"/>
                </a:lnTo>
                <a:lnTo>
                  <a:pt x="2339" y="821"/>
                </a:lnTo>
                <a:lnTo>
                  <a:pt x="2338" y="816"/>
                </a:lnTo>
                <a:lnTo>
                  <a:pt x="2336" y="812"/>
                </a:lnTo>
                <a:lnTo>
                  <a:pt x="2332" y="803"/>
                </a:lnTo>
                <a:lnTo>
                  <a:pt x="2330" y="800"/>
                </a:lnTo>
                <a:lnTo>
                  <a:pt x="2327" y="797"/>
                </a:lnTo>
                <a:lnTo>
                  <a:pt x="2324" y="794"/>
                </a:lnTo>
                <a:lnTo>
                  <a:pt x="2321" y="792"/>
                </a:lnTo>
                <a:lnTo>
                  <a:pt x="2317" y="790"/>
                </a:lnTo>
                <a:lnTo>
                  <a:pt x="2313" y="789"/>
                </a:lnTo>
                <a:lnTo>
                  <a:pt x="2309" y="788"/>
                </a:lnTo>
                <a:lnTo>
                  <a:pt x="2305" y="788"/>
                </a:lnTo>
                <a:lnTo>
                  <a:pt x="2300" y="788"/>
                </a:lnTo>
                <a:lnTo>
                  <a:pt x="2296" y="789"/>
                </a:lnTo>
                <a:lnTo>
                  <a:pt x="2292" y="790"/>
                </a:lnTo>
                <a:lnTo>
                  <a:pt x="2288" y="792"/>
                </a:lnTo>
                <a:lnTo>
                  <a:pt x="2285" y="794"/>
                </a:lnTo>
                <a:lnTo>
                  <a:pt x="2282" y="797"/>
                </a:lnTo>
                <a:lnTo>
                  <a:pt x="2279" y="800"/>
                </a:lnTo>
                <a:lnTo>
                  <a:pt x="2277" y="803"/>
                </a:lnTo>
                <a:lnTo>
                  <a:pt x="2272" y="812"/>
                </a:lnTo>
                <a:lnTo>
                  <a:pt x="2271" y="816"/>
                </a:lnTo>
                <a:lnTo>
                  <a:pt x="2270" y="821"/>
                </a:lnTo>
                <a:lnTo>
                  <a:pt x="2269" y="826"/>
                </a:lnTo>
                <a:lnTo>
                  <a:pt x="2268" y="831"/>
                </a:lnTo>
                <a:lnTo>
                  <a:pt x="2267" y="836"/>
                </a:lnTo>
                <a:lnTo>
                  <a:pt x="2267" y="842"/>
                </a:lnTo>
                <a:lnTo>
                  <a:pt x="2268" y="853"/>
                </a:lnTo>
                <a:lnTo>
                  <a:pt x="2270" y="863"/>
                </a:lnTo>
                <a:lnTo>
                  <a:pt x="2271" y="868"/>
                </a:lnTo>
                <a:lnTo>
                  <a:pt x="2272" y="872"/>
                </a:lnTo>
                <a:lnTo>
                  <a:pt x="2274" y="876"/>
                </a:lnTo>
                <a:lnTo>
                  <a:pt x="2277" y="880"/>
                </a:lnTo>
                <a:lnTo>
                  <a:pt x="2279" y="884"/>
                </a:lnTo>
                <a:lnTo>
                  <a:pt x="2282" y="887"/>
                </a:lnTo>
                <a:lnTo>
                  <a:pt x="2285" y="889"/>
                </a:lnTo>
                <a:lnTo>
                  <a:pt x="2288" y="892"/>
                </a:lnTo>
                <a:lnTo>
                  <a:pt x="2292" y="893"/>
                </a:lnTo>
                <a:lnTo>
                  <a:pt x="2296" y="894"/>
                </a:lnTo>
                <a:lnTo>
                  <a:pt x="2300" y="895"/>
                </a:lnTo>
                <a:lnTo>
                  <a:pt x="2305" y="895"/>
                </a:lnTo>
                <a:close/>
                <a:moveTo>
                  <a:pt x="2646" y="694"/>
                </a:moveTo>
                <a:lnTo>
                  <a:pt x="2696" y="694"/>
                </a:lnTo>
                <a:lnTo>
                  <a:pt x="2696" y="847"/>
                </a:lnTo>
                <a:lnTo>
                  <a:pt x="2696" y="854"/>
                </a:lnTo>
                <a:lnTo>
                  <a:pt x="2695" y="860"/>
                </a:lnTo>
                <a:lnTo>
                  <a:pt x="2694" y="866"/>
                </a:lnTo>
                <a:lnTo>
                  <a:pt x="2693" y="871"/>
                </a:lnTo>
                <a:lnTo>
                  <a:pt x="2691" y="877"/>
                </a:lnTo>
                <a:lnTo>
                  <a:pt x="2689" y="882"/>
                </a:lnTo>
                <a:lnTo>
                  <a:pt x="2686" y="887"/>
                </a:lnTo>
                <a:lnTo>
                  <a:pt x="2684" y="892"/>
                </a:lnTo>
                <a:lnTo>
                  <a:pt x="2680" y="897"/>
                </a:lnTo>
                <a:lnTo>
                  <a:pt x="2677" y="901"/>
                </a:lnTo>
                <a:lnTo>
                  <a:pt x="2673" y="906"/>
                </a:lnTo>
                <a:lnTo>
                  <a:pt x="2669" y="910"/>
                </a:lnTo>
                <a:lnTo>
                  <a:pt x="2664" y="913"/>
                </a:lnTo>
                <a:lnTo>
                  <a:pt x="2660" y="917"/>
                </a:lnTo>
                <a:lnTo>
                  <a:pt x="2655" y="920"/>
                </a:lnTo>
                <a:lnTo>
                  <a:pt x="2649" y="922"/>
                </a:lnTo>
                <a:lnTo>
                  <a:pt x="2638" y="927"/>
                </a:lnTo>
                <a:lnTo>
                  <a:pt x="2632" y="929"/>
                </a:lnTo>
                <a:lnTo>
                  <a:pt x="2626" y="930"/>
                </a:lnTo>
                <a:lnTo>
                  <a:pt x="2619" y="932"/>
                </a:lnTo>
                <a:lnTo>
                  <a:pt x="2612" y="932"/>
                </a:lnTo>
                <a:lnTo>
                  <a:pt x="2605" y="933"/>
                </a:lnTo>
                <a:lnTo>
                  <a:pt x="2598" y="933"/>
                </a:lnTo>
                <a:lnTo>
                  <a:pt x="2591" y="933"/>
                </a:lnTo>
                <a:lnTo>
                  <a:pt x="2584" y="932"/>
                </a:lnTo>
                <a:lnTo>
                  <a:pt x="2577" y="932"/>
                </a:lnTo>
                <a:lnTo>
                  <a:pt x="2571" y="930"/>
                </a:lnTo>
                <a:lnTo>
                  <a:pt x="2558" y="927"/>
                </a:lnTo>
                <a:lnTo>
                  <a:pt x="2552" y="925"/>
                </a:lnTo>
                <a:lnTo>
                  <a:pt x="2547" y="922"/>
                </a:lnTo>
                <a:lnTo>
                  <a:pt x="2541" y="920"/>
                </a:lnTo>
                <a:lnTo>
                  <a:pt x="2536" y="917"/>
                </a:lnTo>
                <a:lnTo>
                  <a:pt x="2527" y="910"/>
                </a:lnTo>
                <a:lnTo>
                  <a:pt x="2518" y="901"/>
                </a:lnTo>
                <a:lnTo>
                  <a:pt x="2515" y="897"/>
                </a:lnTo>
                <a:lnTo>
                  <a:pt x="2512" y="892"/>
                </a:lnTo>
                <a:lnTo>
                  <a:pt x="2509" y="887"/>
                </a:lnTo>
                <a:lnTo>
                  <a:pt x="2506" y="882"/>
                </a:lnTo>
                <a:lnTo>
                  <a:pt x="2504" y="877"/>
                </a:lnTo>
                <a:lnTo>
                  <a:pt x="2502" y="871"/>
                </a:lnTo>
                <a:lnTo>
                  <a:pt x="2501" y="866"/>
                </a:lnTo>
                <a:lnTo>
                  <a:pt x="2500" y="860"/>
                </a:lnTo>
                <a:lnTo>
                  <a:pt x="2500" y="854"/>
                </a:lnTo>
                <a:lnTo>
                  <a:pt x="2499" y="847"/>
                </a:lnTo>
                <a:lnTo>
                  <a:pt x="2499" y="694"/>
                </a:lnTo>
                <a:lnTo>
                  <a:pt x="2550" y="694"/>
                </a:lnTo>
                <a:lnTo>
                  <a:pt x="2550" y="843"/>
                </a:lnTo>
                <a:lnTo>
                  <a:pt x="2551" y="853"/>
                </a:lnTo>
                <a:lnTo>
                  <a:pt x="2552" y="857"/>
                </a:lnTo>
                <a:lnTo>
                  <a:pt x="2553" y="861"/>
                </a:lnTo>
                <a:lnTo>
                  <a:pt x="2555" y="865"/>
                </a:lnTo>
                <a:lnTo>
                  <a:pt x="2558" y="869"/>
                </a:lnTo>
                <a:lnTo>
                  <a:pt x="2560" y="873"/>
                </a:lnTo>
                <a:lnTo>
                  <a:pt x="2563" y="876"/>
                </a:lnTo>
                <a:lnTo>
                  <a:pt x="2567" y="879"/>
                </a:lnTo>
                <a:lnTo>
                  <a:pt x="2570" y="882"/>
                </a:lnTo>
                <a:lnTo>
                  <a:pt x="2574" y="884"/>
                </a:lnTo>
                <a:lnTo>
                  <a:pt x="2579" y="886"/>
                </a:lnTo>
                <a:lnTo>
                  <a:pt x="2583" y="887"/>
                </a:lnTo>
                <a:lnTo>
                  <a:pt x="2588" y="889"/>
                </a:lnTo>
                <a:lnTo>
                  <a:pt x="2598" y="889"/>
                </a:lnTo>
                <a:lnTo>
                  <a:pt x="2608" y="889"/>
                </a:lnTo>
                <a:lnTo>
                  <a:pt x="2613" y="887"/>
                </a:lnTo>
                <a:lnTo>
                  <a:pt x="2618" y="886"/>
                </a:lnTo>
                <a:lnTo>
                  <a:pt x="2622" y="884"/>
                </a:lnTo>
                <a:lnTo>
                  <a:pt x="2626" y="882"/>
                </a:lnTo>
                <a:lnTo>
                  <a:pt x="2629" y="879"/>
                </a:lnTo>
                <a:lnTo>
                  <a:pt x="2633" y="876"/>
                </a:lnTo>
                <a:lnTo>
                  <a:pt x="2636" y="873"/>
                </a:lnTo>
                <a:lnTo>
                  <a:pt x="2639" y="869"/>
                </a:lnTo>
                <a:lnTo>
                  <a:pt x="2641" y="865"/>
                </a:lnTo>
                <a:lnTo>
                  <a:pt x="2643" y="861"/>
                </a:lnTo>
                <a:lnTo>
                  <a:pt x="2644" y="857"/>
                </a:lnTo>
                <a:lnTo>
                  <a:pt x="2645" y="853"/>
                </a:lnTo>
                <a:lnTo>
                  <a:pt x="2646" y="848"/>
                </a:lnTo>
                <a:lnTo>
                  <a:pt x="2646" y="843"/>
                </a:lnTo>
                <a:lnTo>
                  <a:pt x="2646" y="694"/>
                </a:lnTo>
                <a:close/>
                <a:moveTo>
                  <a:pt x="2788" y="828"/>
                </a:moveTo>
                <a:lnTo>
                  <a:pt x="2788" y="930"/>
                </a:lnTo>
                <a:lnTo>
                  <a:pt x="2739" y="930"/>
                </a:lnTo>
                <a:lnTo>
                  <a:pt x="2739" y="753"/>
                </a:lnTo>
                <a:lnTo>
                  <a:pt x="2786" y="753"/>
                </a:lnTo>
                <a:lnTo>
                  <a:pt x="2786" y="784"/>
                </a:lnTo>
                <a:lnTo>
                  <a:pt x="2790" y="777"/>
                </a:lnTo>
                <a:lnTo>
                  <a:pt x="2796" y="770"/>
                </a:lnTo>
                <a:lnTo>
                  <a:pt x="2801" y="765"/>
                </a:lnTo>
                <a:lnTo>
                  <a:pt x="2808" y="760"/>
                </a:lnTo>
                <a:lnTo>
                  <a:pt x="2815" y="756"/>
                </a:lnTo>
                <a:lnTo>
                  <a:pt x="2819" y="754"/>
                </a:lnTo>
                <a:lnTo>
                  <a:pt x="2823" y="753"/>
                </a:lnTo>
                <a:lnTo>
                  <a:pt x="2832" y="751"/>
                </a:lnTo>
                <a:lnTo>
                  <a:pt x="2836" y="751"/>
                </a:lnTo>
                <a:lnTo>
                  <a:pt x="2841" y="751"/>
                </a:lnTo>
                <a:lnTo>
                  <a:pt x="2848" y="751"/>
                </a:lnTo>
                <a:lnTo>
                  <a:pt x="2854" y="752"/>
                </a:lnTo>
                <a:lnTo>
                  <a:pt x="2860" y="753"/>
                </a:lnTo>
                <a:lnTo>
                  <a:pt x="2866" y="755"/>
                </a:lnTo>
                <a:lnTo>
                  <a:pt x="2871" y="758"/>
                </a:lnTo>
                <a:lnTo>
                  <a:pt x="2876" y="761"/>
                </a:lnTo>
                <a:lnTo>
                  <a:pt x="2881" y="764"/>
                </a:lnTo>
                <a:lnTo>
                  <a:pt x="2885" y="769"/>
                </a:lnTo>
                <a:lnTo>
                  <a:pt x="2889" y="773"/>
                </a:lnTo>
                <a:lnTo>
                  <a:pt x="2893" y="778"/>
                </a:lnTo>
                <a:lnTo>
                  <a:pt x="2895" y="784"/>
                </a:lnTo>
                <a:lnTo>
                  <a:pt x="2897" y="787"/>
                </a:lnTo>
                <a:lnTo>
                  <a:pt x="2898" y="790"/>
                </a:lnTo>
                <a:lnTo>
                  <a:pt x="2900" y="796"/>
                </a:lnTo>
                <a:lnTo>
                  <a:pt x="2901" y="803"/>
                </a:lnTo>
                <a:lnTo>
                  <a:pt x="2902" y="810"/>
                </a:lnTo>
                <a:lnTo>
                  <a:pt x="2902" y="817"/>
                </a:lnTo>
                <a:lnTo>
                  <a:pt x="2902" y="930"/>
                </a:lnTo>
                <a:lnTo>
                  <a:pt x="2853" y="930"/>
                </a:lnTo>
                <a:lnTo>
                  <a:pt x="2853" y="826"/>
                </a:lnTo>
                <a:lnTo>
                  <a:pt x="2853" y="818"/>
                </a:lnTo>
                <a:lnTo>
                  <a:pt x="2852" y="815"/>
                </a:lnTo>
                <a:lnTo>
                  <a:pt x="2851" y="812"/>
                </a:lnTo>
                <a:lnTo>
                  <a:pt x="2848" y="806"/>
                </a:lnTo>
                <a:lnTo>
                  <a:pt x="2847" y="803"/>
                </a:lnTo>
                <a:lnTo>
                  <a:pt x="2845" y="801"/>
                </a:lnTo>
                <a:lnTo>
                  <a:pt x="2840" y="797"/>
                </a:lnTo>
                <a:lnTo>
                  <a:pt x="2837" y="795"/>
                </a:lnTo>
                <a:lnTo>
                  <a:pt x="2835" y="794"/>
                </a:lnTo>
                <a:lnTo>
                  <a:pt x="2829" y="792"/>
                </a:lnTo>
                <a:lnTo>
                  <a:pt x="2825" y="792"/>
                </a:lnTo>
                <a:lnTo>
                  <a:pt x="2822" y="792"/>
                </a:lnTo>
                <a:lnTo>
                  <a:pt x="2814" y="792"/>
                </a:lnTo>
                <a:lnTo>
                  <a:pt x="2808" y="794"/>
                </a:lnTo>
                <a:lnTo>
                  <a:pt x="2805" y="795"/>
                </a:lnTo>
                <a:lnTo>
                  <a:pt x="2802" y="797"/>
                </a:lnTo>
                <a:lnTo>
                  <a:pt x="2800" y="799"/>
                </a:lnTo>
                <a:lnTo>
                  <a:pt x="2797" y="801"/>
                </a:lnTo>
                <a:lnTo>
                  <a:pt x="2795" y="804"/>
                </a:lnTo>
                <a:lnTo>
                  <a:pt x="2793" y="806"/>
                </a:lnTo>
                <a:lnTo>
                  <a:pt x="2792" y="809"/>
                </a:lnTo>
                <a:lnTo>
                  <a:pt x="2790" y="812"/>
                </a:lnTo>
                <a:lnTo>
                  <a:pt x="2789" y="820"/>
                </a:lnTo>
                <a:lnTo>
                  <a:pt x="2788" y="824"/>
                </a:lnTo>
                <a:lnTo>
                  <a:pt x="2788" y="828"/>
                </a:lnTo>
                <a:close/>
                <a:moveTo>
                  <a:pt x="2966" y="730"/>
                </a:moveTo>
                <a:lnTo>
                  <a:pt x="2961" y="730"/>
                </a:lnTo>
                <a:lnTo>
                  <a:pt x="2956" y="729"/>
                </a:lnTo>
                <a:lnTo>
                  <a:pt x="2952" y="726"/>
                </a:lnTo>
                <a:lnTo>
                  <a:pt x="2948" y="723"/>
                </a:lnTo>
                <a:lnTo>
                  <a:pt x="2944" y="719"/>
                </a:lnTo>
                <a:lnTo>
                  <a:pt x="2942" y="715"/>
                </a:lnTo>
                <a:lnTo>
                  <a:pt x="2940" y="710"/>
                </a:lnTo>
                <a:lnTo>
                  <a:pt x="2940" y="705"/>
                </a:lnTo>
                <a:lnTo>
                  <a:pt x="2940" y="701"/>
                </a:lnTo>
                <a:lnTo>
                  <a:pt x="2942" y="696"/>
                </a:lnTo>
                <a:lnTo>
                  <a:pt x="2944" y="692"/>
                </a:lnTo>
                <a:lnTo>
                  <a:pt x="2948" y="688"/>
                </a:lnTo>
                <a:lnTo>
                  <a:pt x="2952" y="685"/>
                </a:lnTo>
                <a:lnTo>
                  <a:pt x="2956" y="683"/>
                </a:lnTo>
                <a:lnTo>
                  <a:pt x="2961" y="681"/>
                </a:lnTo>
                <a:lnTo>
                  <a:pt x="2966" y="681"/>
                </a:lnTo>
                <a:lnTo>
                  <a:pt x="2972" y="681"/>
                </a:lnTo>
                <a:lnTo>
                  <a:pt x="2977" y="683"/>
                </a:lnTo>
                <a:lnTo>
                  <a:pt x="2982" y="685"/>
                </a:lnTo>
                <a:lnTo>
                  <a:pt x="2986" y="688"/>
                </a:lnTo>
                <a:lnTo>
                  <a:pt x="2990" y="692"/>
                </a:lnTo>
                <a:lnTo>
                  <a:pt x="2992" y="696"/>
                </a:lnTo>
                <a:lnTo>
                  <a:pt x="2994" y="701"/>
                </a:lnTo>
                <a:lnTo>
                  <a:pt x="2994" y="705"/>
                </a:lnTo>
                <a:lnTo>
                  <a:pt x="2994" y="710"/>
                </a:lnTo>
                <a:lnTo>
                  <a:pt x="2992" y="715"/>
                </a:lnTo>
                <a:lnTo>
                  <a:pt x="2990" y="719"/>
                </a:lnTo>
                <a:lnTo>
                  <a:pt x="2986" y="723"/>
                </a:lnTo>
                <a:lnTo>
                  <a:pt x="2982" y="726"/>
                </a:lnTo>
                <a:lnTo>
                  <a:pt x="2977" y="729"/>
                </a:lnTo>
                <a:lnTo>
                  <a:pt x="2972" y="730"/>
                </a:lnTo>
                <a:lnTo>
                  <a:pt x="2966" y="730"/>
                </a:lnTo>
                <a:close/>
                <a:moveTo>
                  <a:pt x="2942" y="753"/>
                </a:moveTo>
                <a:lnTo>
                  <a:pt x="2992" y="753"/>
                </a:lnTo>
                <a:lnTo>
                  <a:pt x="2992" y="930"/>
                </a:lnTo>
                <a:lnTo>
                  <a:pt x="2942" y="930"/>
                </a:lnTo>
                <a:lnTo>
                  <a:pt x="2942" y="753"/>
                </a:lnTo>
                <a:close/>
                <a:moveTo>
                  <a:pt x="3195" y="753"/>
                </a:moveTo>
                <a:lnTo>
                  <a:pt x="3134" y="930"/>
                </a:lnTo>
                <a:lnTo>
                  <a:pt x="3078" y="930"/>
                </a:lnTo>
                <a:lnTo>
                  <a:pt x="3017" y="753"/>
                </a:lnTo>
                <a:lnTo>
                  <a:pt x="3068" y="753"/>
                </a:lnTo>
                <a:lnTo>
                  <a:pt x="3105" y="880"/>
                </a:lnTo>
                <a:lnTo>
                  <a:pt x="3143" y="753"/>
                </a:lnTo>
                <a:lnTo>
                  <a:pt x="3195" y="753"/>
                </a:lnTo>
                <a:close/>
                <a:moveTo>
                  <a:pt x="3294" y="933"/>
                </a:moveTo>
                <a:lnTo>
                  <a:pt x="3287" y="933"/>
                </a:lnTo>
                <a:lnTo>
                  <a:pt x="3280" y="933"/>
                </a:lnTo>
                <a:lnTo>
                  <a:pt x="3268" y="931"/>
                </a:lnTo>
                <a:lnTo>
                  <a:pt x="3263" y="929"/>
                </a:lnTo>
                <a:lnTo>
                  <a:pt x="3257" y="927"/>
                </a:lnTo>
                <a:lnTo>
                  <a:pt x="3247" y="922"/>
                </a:lnTo>
                <a:lnTo>
                  <a:pt x="3242" y="919"/>
                </a:lnTo>
                <a:lnTo>
                  <a:pt x="3237" y="916"/>
                </a:lnTo>
                <a:lnTo>
                  <a:pt x="3233" y="913"/>
                </a:lnTo>
                <a:lnTo>
                  <a:pt x="3229" y="909"/>
                </a:lnTo>
                <a:lnTo>
                  <a:pt x="3222" y="900"/>
                </a:lnTo>
                <a:lnTo>
                  <a:pt x="3219" y="896"/>
                </a:lnTo>
                <a:lnTo>
                  <a:pt x="3216" y="891"/>
                </a:lnTo>
                <a:lnTo>
                  <a:pt x="3212" y="880"/>
                </a:lnTo>
                <a:lnTo>
                  <a:pt x="3210" y="874"/>
                </a:lnTo>
                <a:lnTo>
                  <a:pt x="3209" y="868"/>
                </a:lnTo>
                <a:lnTo>
                  <a:pt x="3207" y="862"/>
                </a:lnTo>
                <a:lnTo>
                  <a:pt x="3207" y="856"/>
                </a:lnTo>
                <a:lnTo>
                  <a:pt x="3206" y="849"/>
                </a:lnTo>
                <a:lnTo>
                  <a:pt x="3206" y="842"/>
                </a:lnTo>
                <a:lnTo>
                  <a:pt x="3206" y="836"/>
                </a:lnTo>
                <a:lnTo>
                  <a:pt x="3207" y="829"/>
                </a:lnTo>
                <a:lnTo>
                  <a:pt x="3207" y="823"/>
                </a:lnTo>
                <a:lnTo>
                  <a:pt x="3209" y="817"/>
                </a:lnTo>
                <a:lnTo>
                  <a:pt x="3212" y="805"/>
                </a:lnTo>
                <a:lnTo>
                  <a:pt x="3214" y="800"/>
                </a:lnTo>
                <a:lnTo>
                  <a:pt x="3216" y="794"/>
                </a:lnTo>
                <a:lnTo>
                  <a:pt x="3222" y="785"/>
                </a:lnTo>
                <a:lnTo>
                  <a:pt x="3226" y="780"/>
                </a:lnTo>
                <a:lnTo>
                  <a:pt x="3229" y="776"/>
                </a:lnTo>
                <a:lnTo>
                  <a:pt x="3233" y="772"/>
                </a:lnTo>
                <a:lnTo>
                  <a:pt x="3237" y="769"/>
                </a:lnTo>
                <a:lnTo>
                  <a:pt x="3246" y="762"/>
                </a:lnTo>
                <a:lnTo>
                  <a:pt x="3251" y="760"/>
                </a:lnTo>
                <a:lnTo>
                  <a:pt x="3256" y="757"/>
                </a:lnTo>
                <a:lnTo>
                  <a:pt x="3262" y="755"/>
                </a:lnTo>
                <a:lnTo>
                  <a:pt x="3267" y="754"/>
                </a:lnTo>
                <a:lnTo>
                  <a:pt x="3273" y="752"/>
                </a:lnTo>
                <a:lnTo>
                  <a:pt x="3279" y="752"/>
                </a:lnTo>
                <a:lnTo>
                  <a:pt x="3292" y="751"/>
                </a:lnTo>
                <a:lnTo>
                  <a:pt x="3303" y="751"/>
                </a:lnTo>
                <a:lnTo>
                  <a:pt x="3314" y="753"/>
                </a:lnTo>
                <a:lnTo>
                  <a:pt x="3319" y="755"/>
                </a:lnTo>
                <a:lnTo>
                  <a:pt x="3324" y="756"/>
                </a:lnTo>
                <a:lnTo>
                  <a:pt x="3334" y="761"/>
                </a:lnTo>
                <a:lnTo>
                  <a:pt x="3343" y="766"/>
                </a:lnTo>
                <a:lnTo>
                  <a:pt x="3347" y="770"/>
                </a:lnTo>
                <a:lnTo>
                  <a:pt x="3351" y="773"/>
                </a:lnTo>
                <a:lnTo>
                  <a:pt x="3358" y="781"/>
                </a:lnTo>
                <a:lnTo>
                  <a:pt x="3361" y="786"/>
                </a:lnTo>
                <a:lnTo>
                  <a:pt x="3364" y="791"/>
                </a:lnTo>
                <a:lnTo>
                  <a:pt x="3366" y="796"/>
                </a:lnTo>
                <a:lnTo>
                  <a:pt x="3368" y="801"/>
                </a:lnTo>
                <a:lnTo>
                  <a:pt x="3370" y="807"/>
                </a:lnTo>
                <a:lnTo>
                  <a:pt x="3372" y="813"/>
                </a:lnTo>
                <a:lnTo>
                  <a:pt x="3373" y="819"/>
                </a:lnTo>
                <a:lnTo>
                  <a:pt x="3374" y="826"/>
                </a:lnTo>
                <a:lnTo>
                  <a:pt x="3374" y="833"/>
                </a:lnTo>
                <a:lnTo>
                  <a:pt x="3375" y="841"/>
                </a:lnTo>
                <a:lnTo>
                  <a:pt x="3375" y="854"/>
                </a:lnTo>
                <a:lnTo>
                  <a:pt x="3254" y="854"/>
                </a:lnTo>
                <a:lnTo>
                  <a:pt x="3254" y="859"/>
                </a:lnTo>
                <a:lnTo>
                  <a:pt x="3255" y="863"/>
                </a:lnTo>
                <a:lnTo>
                  <a:pt x="3256" y="868"/>
                </a:lnTo>
                <a:lnTo>
                  <a:pt x="3257" y="872"/>
                </a:lnTo>
                <a:lnTo>
                  <a:pt x="3260" y="879"/>
                </a:lnTo>
                <a:lnTo>
                  <a:pt x="3263" y="882"/>
                </a:lnTo>
                <a:lnTo>
                  <a:pt x="3265" y="885"/>
                </a:lnTo>
                <a:lnTo>
                  <a:pt x="3268" y="888"/>
                </a:lnTo>
                <a:lnTo>
                  <a:pt x="3271" y="890"/>
                </a:lnTo>
                <a:lnTo>
                  <a:pt x="3274" y="892"/>
                </a:lnTo>
                <a:lnTo>
                  <a:pt x="3278" y="894"/>
                </a:lnTo>
                <a:lnTo>
                  <a:pt x="3282" y="895"/>
                </a:lnTo>
                <a:lnTo>
                  <a:pt x="3286" y="896"/>
                </a:lnTo>
                <a:lnTo>
                  <a:pt x="3294" y="897"/>
                </a:lnTo>
                <a:lnTo>
                  <a:pt x="3300" y="896"/>
                </a:lnTo>
                <a:lnTo>
                  <a:pt x="3306" y="895"/>
                </a:lnTo>
                <a:lnTo>
                  <a:pt x="3311" y="894"/>
                </a:lnTo>
                <a:lnTo>
                  <a:pt x="3316" y="892"/>
                </a:lnTo>
                <a:lnTo>
                  <a:pt x="3318" y="890"/>
                </a:lnTo>
                <a:lnTo>
                  <a:pt x="3320" y="889"/>
                </a:lnTo>
                <a:lnTo>
                  <a:pt x="3323" y="885"/>
                </a:lnTo>
                <a:lnTo>
                  <a:pt x="3326" y="881"/>
                </a:lnTo>
                <a:lnTo>
                  <a:pt x="3328" y="876"/>
                </a:lnTo>
                <a:lnTo>
                  <a:pt x="3374" y="879"/>
                </a:lnTo>
                <a:lnTo>
                  <a:pt x="3372" y="885"/>
                </a:lnTo>
                <a:lnTo>
                  <a:pt x="3370" y="891"/>
                </a:lnTo>
                <a:lnTo>
                  <a:pt x="3367" y="896"/>
                </a:lnTo>
                <a:lnTo>
                  <a:pt x="3364" y="901"/>
                </a:lnTo>
                <a:lnTo>
                  <a:pt x="3361" y="906"/>
                </a:lnTo>
                <a:lnTo>
                  <a:pt x="3357" y="911"/>
                </a:lnTo>
                <a:lnTo>
                  <a:pt x="3352" y="915"/>
                </a:lnTo>
                <a:lnTo>
                  <a:pt x="3347" y="919"/>
                </a:lnTo>
                <a:lnTo>
                  <a:pt x="3342" y="922"/>
                </a:lnTo>
                <a:lnTo>
                  <a:pt x="3336" y="925"/>
                </a:lnTo>
                <a:lnTo>
                  <a:pt x="3330" y="928"/>
                </a:lnTo>
                <a:lnTo>
                  <a:pt x="3323" y="930"/>
                </a:lnTo>
                <a:lnTo>
                  <a:pt x="3320" y="930"/>
                </a:lnTo>
                <a:lnTo>
                  <a:pt x="3316" y="931"/>
                </a:lnTo>
                <a:lnTo>
                  <a:pt x="3309" y="932"/>
                </a:lnTo>
                <a:lnTo>
                  <a:pt x="3302" y="933"/>
                </a:lnTo>
                <a:lnTo>
                  <a:pt x="3294" y="933"/>
                </a:lnTo>
                <a:close/>
                <a:moveTo>
                  <a:pt x="3254" y="824"/>
                </a:moveTo>
                <a:lnTo>
                  <a:pt x="3329" y="824"/>
                </a:lnTo>
                <a:lnTo>
                  <a:pt x="3328" y="820"/>
                </a:lnTo>
                <a:lnTo>
                  <a:pt x="3328" y="816"/>
                </a:lnTo>
                <a:lnTo>
                  <a:pt x="3327" y="813"/>
                </a:lnTo>
                <a:lnTo>
                  <a:pt x="3326" y="809"/>
                </a:lnTo>
                <a:lnTo>
                  <a:pt x="3324" y="806"/>
                </a:lnTo>
                <a:lnTo>
                  <a:pt x="3323" y="803"/>
                </a:lnTo>
                <a:lnTo>
                  <a:pt x="3321" y="800"/>
                </a:lnTo>
                <a:lnTo>
                  <a:pt x="3318" y="798"/>
                </a:lnTo>
                <a:lnTo>
                  <a:pt x="3313" y="793"/>
                </a:lnTo>
                <a:lnTo>
                  <a:pt x="3307" y="790"/>
                </a:lnTo>
                <a:lnTo>
                  <a:pt x="3300" y="788"/>
                </a:lnTo>
                <a:lnTo>
                  <a:pt x="3292" y="787"/>
                </a:lnTo>
                <a:lnTo>
                  <a:pt x="3285" y="788"/>
                </a:lnTo>
                <a:lnTo>
                  <a:pt x="3281" y="789"/>
                </a:lnTo>
                <a:lnTo>
                  <a:pt x="3278" y="790"/>
                </a:lnTo>
                <a:lnTo>
                  <a:pt x="3271" y="793"/>
                </a:lnTo>
                <a:lnTo>
                  <a:pt x="3268" y="796"/>
                </a:lnTo>
                <a:lnTo>
                  <a:pt x="3266" y="798"/>
                </a:lnTo>
                <a:lnTo>
                  <a:pt x="3261" y="804"/>
                </a:lnTo>
                <a:lnTo>
                  <a:pt x="3258" y="810"/>
                </a:lnTo>
                <a:lnTo>
                  <a:pt x="3256" y="813"/>
                </a:lnTo>
                <a:lnTo>
                  <a:pt x="3255" y="816"/>
                </a:lnTo>
                <a:lnTo>
                  <a:pt x="3254" y="824"/>
                </a:lnTo>
                <a:close/>
                <a:moveTo>
                  <a:pt x="3409" y="930"/>
                </a:moveTo>
                <a:lnTo>
                  <a:pt x="3409" y="753"/>
                </a:lnTo>
                <a:lnTo>
                  <a:pt x="3457" y="753"/>
                </a:lnTo>
                <a:lnTo>
                  <a:pt x="3457" y="784"/>
                </a:lnTo>
                <a:lnTo>
                  <a:pt x="3461" y="776"/>
                </a:lnTo>
                <a:lnTo>
                  <a:pt x="3465" y="769"/>
                </a:lnTo>
                <a:lnTo>
                  <a:pt x="3470" y="764"/>
                </a:lnTo>
                <a:lnTo>
                  <a:pt x="3475" y="759"/>
                </a:lnTo>
                <a:lnTo>
                  <a:pt x="3478" y="757"/>
                </a:lnTo>
                <a:lnTo>
                  <a:pt x="3481" y="755"/>
                </a:lnTo>
                <a:lnTo>
                  <a:pt x="3487" y="753"/>
                </a:lnTo>
                <a:lnTo>
                  <a:pt x="3494" y="751"/>
                </a:lnTo>
                <a:lnTo>
                  <a:pt x="3501" y="751"/>
                </a:lnTo>
                <a:lnTo>
                  <a:pt x="3509" y="751"/>
                </a:lnTo>
                <a:lnTo>
                  <a:pt x="3517" y="752"/>
                </a:lnTo>
                <a:lnTo>
                  <a:pt x="3517" y="796"/>
                </a:lnTo>
                <a:lnTo>
                  <a:pt x="3513" y="795"/>
                </a:lnTo>
                <a:lnTo>
                  <a:pt x="3507" y="794"/>
                </a:lnTo>
                <a:lnTo>
                  <a:pt x="3496" y="793"/>
                </a:lnTo>
                <a:lnTo>
                  <a:pt x="3488" y="794"/>
                </a:lnTo>
                <a:lnTo>
                  <a:pt x="3485" y="795"/>
                </a:lnTo>
                <a:lnTo>
                  <a:pt x="3481" y="796"/>
                </a:lnTo>
                <a:lnTo>
                  <a:pt x="3478" y="797"/>
                </a:lnTo>
                <a:lnTo>
                  <a:pt x="3475" y="799"/>
                </a:lnTo>
                <a:lnTo>
                  <a:pt x="3472" y="801"/>
                </a:lnTo>
                <a:lnTo>
                  <a:pt x="3469" y="803"/>
                </a:lnTo>
                <a:lnTo>
                  <a:pt x="3465" y="809"/>
                </a:lnTo>
                <a:lnTo>
                  <a:pt x="3463" y="812"/>
                </a:lnTo>
                <a:lnTo>
                  <a:pt x="3461" y="815"/>
                </a:lnTo>
                <a:lnTo>
                  <a:pt x="3460" y="818"/>
                </a:lnTo>
                <a:lnTo>
                  <a:pt x="3459" y="822"/>
                </a:lnTo>
                <a:lnTo>
                  <a:pt x="3459" y="826"/>
                </a:lnTo>
                <a:lnTo>
                  <a:pt x="3459" y="830"/>
                </a:lnTo>
                <a:lnTo>
                  <a:pt x="3459" y="930"/>
                </a:lnTo>
                <a:lnTo>
                  <a:pt x="3409" y="930"/>
                </a:lnTo>
                <a:close/>
                <a:moveTo>
                  <a:pt x="3690" y="804"/>
                </a:moveTo>
                <a:lnTo>
                  <a:pt x="3645" y="806"/>
                </a:lnTo>
                <a:lnTo>
                  <a:pt x="3644" y="802"/>
                </a:lnTo>
                <a:lnTo>
                  <a:pt x="3642" y="798"/>
                </a:lnTo>
                <a:lnTo>
                  <a:pt x="3639" y="795"/>
                </a:lnTo>
                <a:lnTo>
                  <a:pt x="3636" y="792"/>
                </a:lnTo>
                <a:lnTo>
                  <a:pt x="3632" y="789"/>
                </a:lnTo>
                <a:lnTo>
                  <a:pt x="3627" y="787"/>
                </a:lnTo>
                <a:lnTo>
                  <a:pt x="3622" y="786"/>
                </a:lnTo>
                <a:lnTo>
                  <a:pt x="3616" y="786"/>
                </a:lnTo>
                <a:lnTo>
                  <a:pt x="3610" y="786"/>
                </a:lnTo>
                <a:lnTo>
                  <a:pt x="3605" y="787"/>
                </a:lnTo>
                <a:lnTo>
                  <a:pt x="3601" y="788"/>
                </a:lnTo>
                <a:lnTo>
                  <a:pt x="3596" y="790"/>
                </a:lnTo>
                <a:lnTo>
                  <a:pt x="3593" y="793"/>
                </a:lnTo>
                <a:lnTo>
                  <a:pt x="3591" y="796"/>
                </a:lnTo>
                <a:lnTo>
                  <a:pt x="3589" y="799"/>
                </a:lnTo>
                <a:lnTo>
                  <a:pt x="3589" y="803"/>
                </a:lnTo>
                <a:lnTo>
                  <a:pt x="3589" y="806"/>
                </a:lnTo>
                <a:lnTo>
                  <a:pt x="3590" y="809"/>
                </a:lnTo>
                <a:lnTo>
                  <a:pt x="3591" y="811"/>
                </a:lnTo>
                <a:lnTo>
                  <a:pt x="3594" y="814"/>
                </a:lnTo>
                <a:lnTo>
                  <a:pt x="3597" y="816"/>
                </a:lnTo>
                <a:lnTo>
                  <a:pt x="3601" y="818"/>
                </a:lnTo>
                <a:lnTo>
                  <a:pt x="3605" y="819"/>
                </a:lnTo>
                <a:lnTo>
                  <a:pt x="3611" y="821"/>
                </a:lnTo>
                <a:lnTo>
                  <a:pt x="3643" y="827"/>
                </a:lnTo>
                <a:lnTo>
                  <a:pt x="3649" y="829"/>
                </a:lnTo>
                <a:lnTo>
                  <a:pt x="3655" y="830"/>
                </a:lnTo>
                <a:lnTo>
                  <a:pt x="3660" y="832"/>
                </a:lnTo>
                <a:lnTo>
                  <a:pt x="3665" y="834"/>
                </a:lnTo>
                <a:lnTo>
                  <a:pt x="3674" y="839"/>
                </a:lnTo>
                <a:lnTo>
                  <a:pt x="3681" y="844"/>
                </a:lnTo>
                <a:lnTo>
                  <a:pt x="3684" y="848"/>
                </a:lnTo>
                <a:lnTo>
                  <a:pt x="3687" y="851"/>
                </a:lnTo>
                <a:lnTo>
                  <a:pt x="3689" y="854"/>
                </a:lnTo>
                <a:lnTo>
                  <a:pt x="3691" y="858"/>
                </a:lnTo>
                <a:lnTo>
                  <a:pt x="3693" y="866"/>
                </a:lnTo>
                <a:lnTo>
                  <a:pt x="3694" y="870"/>
                </a:lnTo>
                <a:lnTo>
                  <a:pt x="3694" y="875"/>
                </a:lnTo>
                <a:lnTo>
                  <a:pt x="3694" y="879"/>
                </a:lnTo>
                <a:lnTo>
                  <a:pt x="3694" y="883"/>
                </a:lnTo>
                <a:lnTo>
                  <a:pt x="3693" y="888"/>
                </a:lnTo>
                <a:lnTo>
                  <a:pt x="3692" y="891"/>
                </a:lnTo>
                <a:lnTo>
                  <a:pt x="3690" y="895"/>
                </a:lnTo>
                <a:lnTo>
                  <a:pt x="3688" y="899"/>
                </a:lnTo>
                <a:lnTo>
                  <a:pt x="3686" y="902"/>
                </a:lnTo>
                <a:lnTo>
                  <a:pt x="3684" y="906"/>
                </a:lnTo>
                <a:lnTo>
                  <a:pt x="3678" y="912"/>
                </a:lnTo>
                <a:lnTo>
                  <a:pt x="3672" y="917"/>
                </a:lnTo>
                <a:lnTo>
                  <a:pt x="3664" y="922"/>
                </a:lnTo>
                <a:lnTo>
                  <a:pt x="3656" y="926"/>
                </a:lnTo>
                <a:lnTo>
                  <a:pt x="3647" y="929"/>
                </a:lnTo>
                <a:lnTo>
                  <a:pt x="3637" y="931"/>
                </a:lnTo>
                <a:lnTo>
                  <a:pt x="3627" y="933"/>
                </a:lnTo>
                <a:lnTo>
                  <a:pt x="3615" y="933"/>
                </a:lnTo>
                <a:lnTo>
                  <a:pt x="3607" y="933"/>
                </a:lnTo>
                <a:lnTo>
                  <a:pt x="3599" y="932"/>
                </a:lnTo>
                <a:lnTo>
                  <a:pt x="3591" y="931"/>
                </a:lnTo>
                <a:lnTo>
                  <a:pt x="3584" y="930"/>
                </a:lnTo>
                <a:lnTo>
                  <a:pt x="3577" y="928"/>
                </a:lnTo>
                <a:lnTo>
                  <a:pt x="3571" y="925"/>
                </a:lnTo>
                <a:lnTo>
                  <a:pt x="3565" y="922"/>
                </a:lnTo>
                <a:lnTo>
                  <a:pt x="3560" y="919"/>
                </a:lnTo>
                <a:lnTo>
                  <a:pt x="3555" y="915"/>
                </a:lnTo>
                <a:lnTo>
                  <a:pt x="3550" y="911"/>
                </a:lnTo>
                <a:lnTo>
                  <a:pt x="3546" y="906"/>
                </a:lnTo>
                <a:lnTo>
                  <a:pt x="3543" y="901"/>
                </a:lnTo>
                <a:lnTo>
                  <a:pt x="3540" y="896"/>
                </a:lnTo>
                <a:lnTo>
                  <a:pt x="3538" y="891"/>
                </a:lnTo>
                <a:lnTo>
                  <a:pt x="3536" y="885"/>
                </a:lnTo>
                <a:lnTo>
                  <a:pt x="3535" y="879"/>
                </a:lnTo>
                <a:lnTo>
                  <a:pt x="3584" y="876"/>
                </a:lnTo>
                <a:lnTo>
                  <a:pt x="3585" y="881"/>
                </a:lnTo>
                <a:lnTo>
                  <a:pt x="3587" y="886"/>
                </a:lnTo>
                <a:lnTo>
                  <a:pt x="3590" y="889"/>
                </a:lnTo>
                <a:lnTo>
                  <a:pt x="3594" y="892"/>
                </a:lnTo>
                <a:lnTo>
                  <a:pt x="3599" y="895"/>
                </a:lnTo>
                <a:lnTo>
                  <a:pt x="3604" y="897"/>
                </a:lnTo>
                <a:lnTo>
                  <a:pt x="3609" y="898"/>
                </a:lnTo>
                <a:lnTo>
                  <a:pt x="3616" y="898"/>
                </a:lnTo>
                <a:lnTo>
                  <a:pt x="3622" y="898"/>
                </a:lnTo>
                <a:lnTo>
                  <a:pt x="3627" y="897"/>
                </a:lnTo>
                <a:lnTo>
                  <a:pt x="3632" y="895"/>
                </a:lnTo>
                <a:lnTo>
                  <a:pt x="3634" y="894"/>
                </a:lnTo>
                <a:lnTo>
                  <a:pt x="3636" y="893"/>
                </a:lnTo>
                <a:lnTo>
                  <a:pt x="3640" y="890"/>
                </a:lnTo>
                <a:lnTo>
                  <a:pt x="3642" y="887"/>
                </a:lnTo>
                <a:lnTo>
                  <a:pt x="3643" y="886"/>
                </a:lnTo>
                <a:lnTo>
                  <a:pt x="3644" y="884"/>
                </a:lnTo>
                <a:lnTo>
                  <a:pt x="3644" y="880"/>
                </a:lnTo>
                <a:lnTo>
                  <a:pt x="3644" y="877"/>
                </a:lnTo>
                <a:lnTo>
                  <a:pt x="3643" y="874"/>
                </a:lnTo>
                <a:lnTo>
                  <a:pt x="3641" y="871"/>
                </a:lnTo>
                <a:lnTo>
                  <a:pt x="3639" y="869"/>
                </a:lnTo>
                <a:lnTo>
                  <a:pt x="3635" y="867"/>
                </a:lnTo>
                <a:lnTo>
                  <a:pt x="3631" y="865"/>
                </a:lnTo>
                <a:lnTo>
                  <a:pt x="3627" y="864"/>
                </a:lnTo>
                <a:lnTo>
                  <a:pt x="3622" y="862"/>
                </a:lnTo>
                <a:lnTo>
                  <a:pt x="3591" y="856"/>
                </a:lnTo>
                <a:lnTo>
                  <a:pt x="3585" y="855"/>
                </a:lnTo>
                <a:lnTo>
                  <a:pt x="3579" y="853"/>
                </a:lnTo>
                <a:lnTo>
                  <a:pt x="3569" y="849"/>
                </a:lnTo>
                <a:lnTo>
                  <a:pt x="3564" y="847"/>
                </a:lnTo>
                <a:lnTo>
                  <a:pt x="3560" y="844"/>
                </a:lnTo>
                <a:lnTo>
                  <a:pt x="3556" y="842"/>
                </a:lnTo>
                <a:lnTo>
                  <a:pt x="3553" y="839"/>
                </a:lnTo>
                <a:lnTo>
                  <a:pt x="3550" y="835"/>
                </a:lnTo>
                <a:lnTo>
                  <a:pt x="3547" y="832"/>
                </a:lnTo>
                <a:lnTo>
                  <a:pt x="3545" y="828"/>
                </a:lnTo>
                <a:lnTo>
                  <a:pt x="3543" y="824"/>
                </a:lnTo>
                <a:lnTo>
                  <a:pt x="3542" y="820"/>
                </a:lnTo>
                <a:lnTo>
                  <a:pt x="3541" y="815"/>
                </a:lnTo>
                <a:lnTo>
                  <a:pt x="3540" y="811"/>
                </a:lnTo>
                <a:lnTo>
                  <a:pt x="3540" y="806"/>
                </a:lnTo>
                <a:lnTo>
                  <a:pt x="3540" y="800"/>
                </a:lnTo>
                <a:lnTo>
                  <a:pt x="3541" y="794"/>
                </a:lnTo>
                <a:lnTo>
                  <a:pt x="3543" y="788"/>
                </a:lnTo>
                <a:lnTo>
                  <a:pt x="3545" y="783"/>
                </a:lnTo>
                <a:lnTo>
                  <a:pt x="3548" y="778"/>
                </a:lnTo>
                <a:lnTo>
                  <a:pt x="3551" y="774"/>
                </a:lnTo>
                <a:lnTo>
                  <a:pt x="3556" y="769"/>
                </a:lnTo>
                <a:lnTo>
                  <a:pt x="3560" y="766"/>
                </a:lnTo>
                <a:lnTo>
                  <a:pt x="3566" y="762"/>
                </a:lnTo>
                <a:lnTo>
                  <a:pt x="3572" y="759"/>
                </a:lnTo>
                <a:lnTo>
                  <a:pt x="3578" y="757"/>
                </a:lnTo>
                <a:lnTo>
                  <a:pt x="3584" y="754"/>
                </a:lnTo>
                <a:lnTo>
                  <a:pt x="3588" y="754"/>
                </a:lnTo>
                <a:lnTo>
                  <a:pt x="3591" y="753"/>
                </a:lnTo>
                <a:lnTo>
                  <a:pt x="3599" y="752"/>
                </a:lnTo>
                <a:lnTo>
                  <a:pt x="3607" y="751"/>
                </a:lnTo>
                <a:lnTo>
                  <a:pt x="3615" y="751"/>
                </a:lnTo>
                <a:lnTo>
                  <a:pt x="3623" y="751"/>
                </a:lnTo>
                <a:lnTo>
                  <a:pt x="3631" y="752"/>
                </a:lnTo>
                <a:lnTo>
                  <a:pt x="3638" y="753"/>
                </a:lnTo>
                <a:lnTo>
                  <a:pt x="3645" y="754"/>
                </a:lnTo>
                <a:lnTo>
                  <a:pt x="3651" y="756"/>
                </a:lnTo>
                <a:lnTo>
                  <a:pt x="3657" y="759"/>
                </a:lnTo>
                <a:lnTo>
                  <a:pt x="3663" y="762"/>
                </a:lnTo>
                <a:lnTo>
                  <a:pt x="3668" y="765"/>
                </a:lnTo>
                <a:lnTo>
                  <a:pt x="3672" y="769"/>
                </a:lnTo>
                <a:lnTo>
                  <a:pt x="3676" y="773"/>
                </a:lnTo>
                <a:lnTo>
                  <a:pt x="3680" y="777"/>
                </a:lnTo>
                <a:lnTo>
                  <a:pt x="3683" y="782"/>
                </a:lnTo>
                <a:lnTo>
                  <a:pt x="3685" y="787"/>
                </a:lnTo>
                <a:lnTo>
                  <a:pt x="3688" y="792"/>
                </a:lnTo>
                <a:lnTo>
                  <a:pt x="3689" y="798"/>
                </a:lnTo>
                <a:lnTo>
                  <a:pt x="3690" y="804"/>
                </a:lnTo>
                <a:close/>
                <a:moveTo>
                  <a:pt x="3751" y="730"/>
                </a:moveTo>
                <a:lnTo>
                  <a:pt x="3746" y="730"/>
                </a:lnTo>
                <a:lnTo>
                  <a:pt x="3741" y="729"/>
                </a:lnTo>
                <a:lnTo>
                  <a:pt x="3736" y="726"/>
                </a:lnTo>
                <a:lnTo>
                  <a:pt x="3732" y="723"/>
                </a:lnTo>
                <a:lnTo>
                  <a:pt x="3729" y="719"/>
                </a:lnTo>
                <a:lnTo>
                  <a:pt x="3726" y="715"/>
                </a:lnTo>
                <a:lnTo>
                  <a:pt x="3725" y="710"/>
                </a:lnTo>
                <a:lnTo>
                  <a:pt x="3724" y="705"/>
                </a:lnTo>
                <a:lnTo>
                  <a:pt x="3725" y="701"/>
                </a:lnTo>
                <a:lnTo>
                  <a:pt x="3726" y="696"/>
                </a:lnTo>
                <a:lnTo>
                  <a:pt x="3729" y="692"/>
                </a:lnTo>
                <a:lnTo>
                  <a:pt x="3732" y="688"/>
                </a:lnTo>
                <a:lnTo>
                  <a:pt x="3736" y="685"/>
                </a:lnTo>
                <a:lnTo>
                  <a:pt x="3741" y="683"/>
                </a:lnTo>
                <a:lnTo>
                  <a:pt x="3746" y="681"/>
                </a:lnTo>
                <a:lnTo>
                  <a:pt x="3751" y="681"/>
                </a:lnTo>
                <a:lnTo>
                  <a:pt x="3756" y="681"/>
                </a:lnTo>
                <a:lnTo>
                  <a:pt x="3761" y="683"/>
                </a:lnTo>
                <a:lnTo>
                  <a:pt x="3765" y="685"/>
                </a:lnTo>
                <a:lnTo>
                  <a:pt x="3770" y="688"/>
                </a:lnTo>
                <a:lnTo>
                  <a:pt x="3773" y="692"/>
                </a:lnTo>
                <a:lnTo>
                  <a:pt x="3775" y="696"/>
                </a:lnTo>
                <a:lnTo>
                  <a:pt x="3777" y="701"/>
                </a:lnTo>
                <a:lnTo>
                  <a:pt x="3777" y="705"/>
                </a:lnTo>
                <a:lnTo>
                  <a:pt x="3777" y="710"/>
                </a:lnTo>
                <a:lnTo>
                  <a:pt x="3775" y="715"/>
                </a:lnTo>
                <a:lnTo>
                  <a:pt x="3773" y="719"/>
                </a:lnTo>
                <a:lnTo>
                  <a:pt x="3770" y="723"/>
                </a:lnTo>
                <a:lnTo>
                  <a:pt x="3765" y="726"/>
                </a:lnTo>
                <a:lnTo>
                  <a:pt x="3761" y="729"/>
                </a:lnTo>
                <a:lnTo>
                  <a:pt x="3756" y="730"/>
                </a:lnTo>
                <a:lnTo>
                  <a:pt x="3751" y="730"/>
                </a:lnTo>
                <a:close/>
                <a:moveTo>
                  <a:pt x="3726" y="753"/>
                </a:moveTo>
                <a:lnTo>
                  <a:pt x="3775" y="753"/>
                </a:lnTo>
                <a:lnTo>
                  <a:pt x="3775" y="930"/>
                </a:lnTo>
                <a:lnTo>
                  <a:pt x="3726" y="930"/>
                </a:lnTo>
                <a:lnTo>
                  <a:pt x="3726" y="753"/>
                </a:lnTo>
                <a:close/>
                <a:moveTo>
                  <a:pt x="3908" y="753"/>
                </a:moveTo>
                <a:lnTo>
                  <a:pt x="3908" y="790"/>
                </a:lnTo>
                <a:lnTo>
                  <a:pt x="3874" y="790"/>
                </a:lnTo>
                <a:lnTo>
                  <a:pt x="3874" y="876"/>
                </a:lnTo>
                <a:lnTo>
                  <a:pt x="3874" y="880"/>
                </a:lnTo>
                <a:lnTo>
                  <a:pt x="3875" y="884"/>
                </a:lnTo>
                <a:lnTo>
                  <a:pt x="3876" y="886"/>
                </a:lnTo>
                <a:lnTo>
                  <a:pt x="3877" y="887"/>
                </a:lnTo>
                <a:lnTo>
                  <a:pt x="3879" y="889"/>
                </a:lnTo>
                <a:lnTo>
                  <a:pt x="3881" y="891"/>
                </a:lnTo>
                <a:lnTo>
                  <a:pt x="3884" y="892"/>
                </a:lnTo>
                <a:lnTo>
                  <a:pt x="3887" y="893"/>
                </a:lnTo>
                <a:lnTo>
                  <a:pt x="3891" y="893"/>
                </a:lnTo>
                <a:lnTo>
                  <a:pt x="3899" y="892"/>
                </a:lnTo>
                <a:lnTo>
                  <a:pt x="3904" y="891"/>
                </a:lnTo>
                <a:lnTo>
                  <a:pt x="3912" y="928"/>
                </a:lnTo>
                <a:lnTo>
                  <a:pt x="3901" y="930"/>
                </a:lnTo>
                <a:lnTo>
                  <a:pt x="3893" y="932"/>
                </a:lnTo>
                <a:lnTo>
                  <a:pt x="3884" y="932"/>
                </a:lnTo>
                <a:lnTo>
                  <a:pt x="3878" y="932"/>
                </a:lnTo>
                <a:lnTo>
                  <a:pt x="3871" y="932"/>
                </a:lnTo>
                <a:lnTo>
                  <a:pt x="3866" y="931"/>
                </a:lnTo>
                <a:lnTo>
                  <a:pt x="3860" y="930"/>
                </a:lnTo>
                <a:lnTo>
                  <a:pt x="3855" y="928"/>
                </a:lnTo>
                <a:lnTo>
                  <a:pt x="3850" y="926"/>
                </a:lnTo>
                <a:lnTo>
                  <a:pt x="3845" y="924"/>
                </a:lnTo>
                <a:lnTo>
                  <a:pt x="3841" y="921"/>
                </a:lnTo>
                <a:lnTo>
                  <a:pt x="3837" y="917"/>
                </a:lnTo>
                <a:lnTo>
                  <a:pt x="3834" y="914"/>
                </a:lnTo>
                <a:lnTo>
                  <a:pt x="3831" y="909"/>
                </a:lnTo>
                <a:lnTo>
                  <a:pt x="3829" y="905"/>
                </a:lnTo>
                <a:lnTo>
                  <a:pt x="3827" y="900"/>
                </a:lnTo>
                <a:lnTo>
                  <a:pt x="3826" y="894"/>
                </a:lnTo>
                <a:lnTo>
                  <a:pt x="3825" y="888"/>
                </a:lnTo>
                <a:lnTo>
                  <a:pt x="3825" y="882"/>
                </a:lnTo>
                <a:lnTo>
                  <a:pt x="3825" y="790"/>
                </a:lnTo>
                <a:lnTo>
                  <a:pt x="3801" y="790"/>
                </a:lnTo>
                <a:lnTo>
                  <a:pt x="3801" y="753"/>
                </a:lnTo>
                <a:lnTo>
                  <a:pt x="3825" y="753"/>
                </a:lnTo>
                <a:lnTo>
                  <a:pt x="3825" y="711"/>
                </a:lnTo>
                <a:lnTo>
                  <a:pt x="3874" y="711"/>
                </a:lnTo>
                <a:lnTo>
                  <a:pt x="3874" y="753"/>
                </a:lnTo>
                <a:lnTo>
                  <a:pt x="3908" y="753"/>
                </a:lnTo>
                <a:close/>
                <a:moveTo>
                  <a:pt x="3974" y="996"/>
                </a:moveTo>
                <a:lnTo>
                  <a:pt x="3965" y="996"/>
                </a:lnTo>
                <a:lnTo>
                  <a:pt x="3956" y="995"/>
                </a:lnTo>
                <a:lnTo>
                  <a:pt x="3949" y="993"/>
                </a:lnTo>
                <a:lnTo>
                  <a:pt x="3943" y="991"/>
                </a:lnTo>
                <a:lnTo>
                  <a:pt x="3954" y="954"/>
                </a:lnTo>
                <a:lnTo>
                  <a:pt x="3960" y="956"/>
                </a:lnTo>
                <a:lnTo>
                  <a:pt x="3966" y="957"/>
                </a:lnTo>
                <a:lnTo>
                  <a:pt x="3971" y="957"/>
                </a:lnTo>
                <a:lnTo>
                  <a:pt x="3976" y="957"/>
                </a:lnTo>
                <a:lnTo>
                  <a:pt x="3978" y="956"/>
                </a:lnTo>
                <a:lnTo>
                  <a:pt x="3980" y="955"/>
                </a:lnTo>
                <a:lnTo>
                  <a:pt x="3984" y="952"/>
                </a:lnTo>
                <a:lnTo>
                  <a:pt x="3987" y="948"/>
                </a:lnTo>
                <a:lnTo>
                  <a:pt x="3990" y="942"/>
                </a:lnTo>
                <a:lnTo>
                  <a:pt x="3993" y="935"/>
                </a:lnTo>
                <a:lnTo>
                  <a:pt x="3930" y="753"/>
                </a:lnTo>
                <a:lnTo>
                  <a:pt x="3981" y="753"/>
                </a:lnTo>
                <a:lnTo>
                  <a:pt x="4018" y="883"/>
                </a:lnTo>
                <a:lnTo>
                  <a:pt x="4056" y="753"/>
                </a:lnTo>
                <a:lnTo>
                  <a:pt x="4108" y="753"/>
                </a:lnTo>
                <a:lnTo>
                  <a:pt x="4040" y="949"/>
                </a:lnTo>
                <a:lnTo>
                  <a:pt x="4035" y="959"/>
                </a:lnTo>
                <a:lnTo>
                  <a:pt x="4033" y="964"/>
                </a:lnTo>
                <a:lnTo>
                  <a:pt x="4030" y="968"/>
                </a:lnTo>
                <a:lnTo>
                  <a:pt x="4024" y="976"/>
                </a:lnTo>
                <a:lnTo>
                  <a:pt x="4017" y="983"/>
                </a:lnTo>
                <a:lnTo>
                  <a:pt x="4013" y="986"/>
                </a:lnTo>
                <a:lnTo>
                  <a:pt x="4008" y="989"/>
                </a:lnTo>
                <a:lnTo>
                  <a:pt x="4003" y="991"/>
                </a:lnTo>
                <a:lnTo>
                  <a:pt x="3998" y="993"/>
                </a:lnTo>
                <a:lnTo>
                  <a:pt x="3993" y="994"/>
                </a:lnTo>
                <a:lnTo>
                  <a:pt x="3987" y="995"/>
                </a:lnTo>
                <a:lnTo>
                  <a:pt x="3980" y="996"/>
                </a:lnTo>
                <a:lnTo>
                  <a:pt x="3974" y="996"/>
                </a:lnTo>
                <a:close/>
                <a:moveTo>
                  <a:pt x="1623" y="590"/>
                </a:moveTo>
                <a:lnTo>
                  <a:pt x="1569" y="590"/>
                </a:lnTo>
                <a:lnTo>
                  <a:pt x="1651" y="354"/>
                </a:lnTo>
                <a:lnTo>
                  <a:pt x="1715" y="354"/>
                </a:lnTo>
                <a:lnTo>
                  <a:pt x="1797" y="590"/>
                </a:lnTo>
                <a:lnTo>
                  <a:pt x="1743" y="590"/>
                </a:lnTo>
                <a:lnTo>
                  <a:pt x="1726" y="536"/>
                </a:lnTo>
                <a:lnTo>
                  <a:pt x="1641" y="536"/>
                </a:lnTo>
                <a:lnTo>
                  <a:pt x="1623" y="590"/>
                </a:lnTo>
                <a:close/>
                <a:moveTo>
                  <a:pt x="1653" y="497"/>
                </a:moveTo>
                <a:lnTo>
                  <a:pt x="1713" y="497"/>
                </a:lnTo>
                <a:lnTo>
                  <a:pt x="1684" y="408"/>
                </a:lnTo>
                <a:lnTo>
                  <a:pt x="1653" y="497"/>
                </a:lnTo>
                <a:close/>
                <a:moveTo>
                  <a:pt x="1874" y="593"/>
                </a:moveTo>
                <a:lnTo>
                  <a:pt x="1867" y="593"/>
                </a:lnTo>
                <a:lnTo>
                  <a:pt x="1861" y="592"/>
                </a:lnTo>
                <a:lnTo>
                  <a:pt x="1856" y="591"/>
                </a:lnTo>
                <a:lnTo>
                  <a:pt x="1850" y="590"/>
                </a:lnTo>
                <a:lnTo>
                  <a:pt x="1845" y="588"/>
                </a:lnTo>
                <a:lnTo>
                  <a:pt x="1840" y="586"/>
                </a:lnTo>
                <a:lnTo>
                  <a:pt x="1836" y="583"/>
                </a:lnTo>
                <a:lnTo>
                  <a:pt x="1832" y="580"/>
                </a:lnTo>
                <a:lnTo>
                  <a:pt x="1828" y="576"/>
                </a:lnTo>
                <a:lnTo>
                  <a:pt x="1824" y="572"/>
                </a:lnTo>
                <a:lnTo>
                  <a:pt x="1821" y="568"/>
                </a:lnTo>
                <a:lnTo>
                  <a:pt x="1820" y="566"/>
                </a:lnTo>
                <a:lnTo>
                  <a:pt x="1819" y="563"/>
                </a:lnTo>
                <a:lnTo>
                  <a:pt x="1817" y="558"/>
                </a:lnTo>
                <a:lnTo>
                  <a:pt x="1816" y="553"/>
                </a:lnTo>
                <a:lnTo>
                  <a:pt x="1815" y="547"/>
                </a:lnTo>
                <a:lnTo>
                  <a:pt x="1815" y="540"/>
                </a:lnTo>
                <a:lnTo>
                  <a:pt x="1815" y="531"/>
                </a:lnTo>
                <a:lnTo>
                  <a:pt x="1817" y="523"/>
                </a:lnTo>
                <a:lnTo>
                  <a:pt x="1818" y="519"/>
                </a:lnTo>
                <a:lnTo>
                  <a:pt x="1820" y="515"/>
                </a:lnTo>
                <a:lnTo>
                  <a:pt x="1824" y="509"/>
                </a:lnTo>
                <a:lnTo>
                  <a:pt x="1827" y="507"/>
                </a:lnTo>
                <a:lnTo>
                  <a:pt x="1829" y="504"/>
                </a:lnTo>
                <a:lnTo>
                  <a:pt x="1832" y="502"/>
                </a:lnTo>
                <a:lnTo>
                  <a:pt x="1835" y="499"/>
                </a:lnTo>
                <a:lnTo>
                  <a:pt x="1838" y="497"/>
                </a:lnTo>
                <a:lnTo>
                  <a:pt x="1841" y="496"/>
                </a:lnTo>
                <a:lnTo>
                  <a:pt x="1845" y="494"/>
                </a:lnTo>
                <a:lnTo>
                  <a:pt x="1849" y="493"/>
                </a:lnTo>
                <a:lnTo>
                  <a:pt x="1856" y="490"/>
                </a:lnTo>
                <a:lnTo>
                  <a:pt x="1864" y="488"/>
                </a:lnTo>
                <a:lnTo>
                  <a:pt x="1873" y="487"/>
                </a:lnTo>
                <a:lnTo>
                  <a:pt x="1881" y="486"/>
                </a:lnTo>
                <a:lnTo>
                  <a:pt x="1901" y="484"/>
                </a:lnTo>
                <a:lnTo>
                  <a:pt x="1908" y="482"/>
                </a:lnTo>
                <a:lnTo>
                  <a:pt x="1914" y="481"/>
                </a:lnTo>
                <a:lnTo>
                  <a:pt x="1918" y="479"/>
                </a:lnTo>
                <a:lnTo>
                  <a:pt x="1920" y="478"/>
                </a:lnTo>
                <a:lnTo>
                  <a:pt x="1922" y="477"/>
                </a:lnTo>
                <a:lnTo>
                  <a:pt x="1923" y="476"/>
                </a:lnTo>
                <a:lnTo>
                  <a:pt x="1923" y="474"/>
                </a:lnTo>
                <a:lnTo>
                  <a:pt x="1924" y="472"/>
                </a:lnTo>
                <a:lnTo>
                  <a:pt x="1924" y="470"/>
                </a:lnTo>
                <a:lnTo>
                  <a:pt x="1924" y="464"/>
                </a:lnTo>
                <a:lnTo>
                  <a:pt x="1922" y="460"/>
                </a:lnTo>
                <a:lnTo>
                  <a:pt x="1921" y="458"/>
                </a:lnTo>
                <a:lnTo>
                  <a:pt x="1920" y="456"/>
                </a:lnTo>
                <a:lnTo>
                  <a:pt x="1919" y="454"/>
                </a:lnTo>
                <a:lnTo>
                  <a:pt x="1917" y="452"/>
                </a:lnTo>
                <a:lnTo>
                  <a:pt x="1913" y="450"/>
                </a:lnTo>
                <a:lnTo>
                  <a:pt x="1909" y="448"/>
                </a:lnTo>
                <a:lnTo>
                  <a:pt x="1904" y="447"/>
                </a:lnTo>
                <a:lnTo>
                  <a:pt x="1898" y="446"/>
                </a:lnTo>
                <a:lnTo>
                  <a:pt x="1892" y="447"/>
                </a:lnTo>
                <a:lnTo>
                  <a:pt x="1886" y="448"/>
                </a:lnTo>
                <a:lnTo>
                  <a:pt x="1881" y="450"/>
                </a:lnTo>
                <a:lnTo>
                  <a:pt x="1877" y="452"/>
                </a:lnTo>
                <a:lnTo>
                  <a:pt x="1873" y="455"/>
                </a:lnTo>
                <a:lnTo>
                  <a:pt x="1870" y="459"/>
                </a:lnTo>
                <a:lnTo>
                  <a:pt x="1868" y="463"/>
                </a:lnTo>
                <a:lnTo>
                  <a:pt x="1867" y="465"/>
                </a:lnTo>
                <a:lnTo>
                  <a:pt x="1866" y="467"/>
                </a:lnTo>
                <a:lnTo>
                  <a:pt x="1821" y="463"/>
                </a:lnTo>
                <a:lnTo>
                  <a:pt x="1823" y="457"/>
                </a:lnTo>
                <a:lnTo>
                  <a:pt x="1825" y="452"/>
                </a:lnTo>
                <a:lnTo>
                  <a:pt x="1827" y="446"/>
                </a:lnTo>
                <a:lnTo>
                  <a:pt x="1830" y="441"/>
                </a:lnTo>
                <a:lnTo>
                  <a:pt x="1833" y="437"/>
                </a:lnTo>
                <a:lnTo>
                  <a:pt x="1837" y="432"/>
                </a:lnTo>
                <a:lnTo>
                  <a:pt x="1841" y="428"/>
                </a:lnTo>
                <a:lnTo>
                  <a:pt x="1846" y="425"/>
                </a:lnTo>
                <a:lnTo>
                  <a:pt x="1851" y="421"/>
                </a:lnTo>
                <a:lnTo>
                  <a:pt x="1857" y="419"/>
                </a:lnTo>
                <a:lnTo>
                  <a:pt x="1863" y="416"/>
                </a:lnTo>
                <a:lnTo>
                  <a:pt x="1869" y="414"/>
                </a:lnTo>
                <a:lnTo>
                  <a:pt x="1876" y="413"/>
                </a:lnTo>
                <a:lnTo>
                  <a:pt x="1883" y="412"/>
                </a:lnTo>
                <a:lnTo>
                  <a:pt x="1890" y="411"/>
                </a:lnTo>
                <a:lnTo>
                  <a:pt x="1898" y="411"/>
                </a:lnTo>
                <a:lnTo>
                  <a:pt x="1908" y="411"/>
                </a:lnTo>
                <a:lnTo>
                  <a:pt x="1917" y="412"/>
                </a:lnTo>
                <a:lnTo>
                  <a:pt x="1926" y="414"/>
                </a:lnTo>
                <a:lnTo>
                  <a:pt x="1935" y="417"/>
                </a:lnTo>
                <a:lnTo>
                  <a:pt x="1943" y="420"/>
                </a:lnTo>
                <a:lnTo>
                  <a:pt x="1947" y="422"/>
                </a:lnTo>
                <a:lnTo>
                  <a:pt x="1950" y="425"/>
                </a:lnTo>
                <a:lnTo>
                  <a:pt x="1957" y="430"/>
                </a:lnTo>
                <a:lnTo>
                  <a:pt x="1963" y="436"/>
                </a:lnTo>
                <a:lnTo>
                  <a:pt x="1965" y="440"/>
                </a:lnTo>
                <a:lnTo>
                  <a:pt x="1967" y="443"/>
                </a:lnTo>
                <a:lnTo>
                  <a:pt x="1969" y="447"/>
                </a:lnTo>
                <a:lnTo>
                  <a:pt x="1970" y="451"/>
                </a:lnTo>
                <a:lnTo>
                  <a:pt x="1972" y="456"/>
                </a:lnTo>
                <a:lnTo>
                  <a:pt x="1972" y="460"/>
                </a:lnTo>
                <a:lnTo>
                  <a:pt x="1973" y="465"/>
                </a:lnTo>
                <a:lnTo>
                  <a:pt x="1973" y="470"/>
                </a:lnTo>
                <a:lnTo>
                  <a:pt x="1973" y="590"/>
                </a:lnTo>
                <a:lnTo>
                  <a:pt x="1927" y="590"/>
                </a:lnTo>
                <a:lnTo>
                  <a:pt x="1927" y="565"/>
                </a:lnTo>
                <a:lnTo>
                  <a:pt x="1922" y="571"/>
                </a:lnTo>
                <a:lnTo>
                  <a:pt x="1917" y="576"/>
                </a:lnTo>
                <a:lnTo>
                  <a:pt x="1912" y="581"/>
                </a:lnTo>
                <a:lnTo>
                  <a:pt x="1906" y="585"/>
                </a:lnTo>
                <a:lnTo>
                  <a:pt x="1899" y="589"/>
                </a:lnTo>
                <a:lnTo>
                  <a:pt x="1891" y="591"/>
                </a:lnTo>
                <a:lnTo>
                  <a:pt x="1887" y="592"/>
                </a:lnTo>
                <a:lnTo>
                  <a:pt x="1883" y="592"/>
                </a:lnTo>
                <a:lnTo>
                  <a:pt x="1874" y="593"/>
                </a:lnTo>
                <a:close/>
                <a:moveTo>
                  <a:pt x="1888" y="559"/>
                </a:moveTo>
                <a:lnTo>
                  <a:pt x="1895" y="559"/>
                </a:lnTo>
                <a:lnTo>
                  <a:pt x="1902" y="557"/>
                </a:lnTo>
                <a:lnTo>
                  <a:pt x="1905" y="556"/>
                </a:lnTo>
                <a:lnTo>
                  <a:pt x="1908" y="554"/>
                </a:lnTo>
                <a:lnTo>
                  <a:pt x="1914" y="550"/>
                </a:lnTo>
                <a:lnTo>
                  <a:pt x="1916" y="547"/>
                </a:lnTo>
                <a:lnTo>
                  <a:pt x="1919" y="545"/>
                </a:lnTo>
                <a:lnTo>
                  <a:pt x="1922" y="539"/>
                </a:lnTo>
                <a:lnTo>
                  <a:pt x="1924" y="533"/>
                </a:lnTo>
                <a:lnTo>
                  <a:pt x="1924" y="530"/>
                </a:lnTo>
                <a:lnTo>
                  <a:pt x="1924" y="527"/>
                </a:lnTo>
                <a:lnTo>
                  <a:pt x="1924" y="508"/>
                </a:lnTo>
                <a:lnTo>
                  <a:pt x="1921" y="510"/>
                </a:lnTo>
                <a:lnTo>
                  <a:pt x="1915" y="511"/>
                </a:lnTo>
                <a:lnTo>
                  <a:pt x="1903" y="514"/>
                </a:lnTo>
                <a:lnTo>
                  <a:pt x="1890" y="516"/>
                </a:lnTo>
                <a:lnTo>
                  <a:pt x="1884" y="517"/>
                </a:lnTo>
                <a:lnTo>
                  <a:pt x="1879" y="518"/>
                </a:lnTo>
                <a:lnTo>
                  <a:pt x="1874" y="520"/>
                </a:lnTo>
                <a:lnTo>
                  <a:pt x="1870" y="523"/>
                </a:lnTo>
                <a:lnTo>
                  <a:pt x="1866" y="526"/>
                </a:lnTo>
                <a:lnTo>
                  <a:pt x="1864" y="530"/>
                </a:lnTo>
                <a:lnTo>
                  <a:pt x="1863" y="532"/>
                </a:lnTo>
                <a:lnTo>
                  <a:pt x="1862" y="534"/>
                </a:lnTo>
                <a:lnTo>
                  <a:pt x="1862" y="539"/>
                </a:lnTo>
                <a:lnTo>
                  <a:pt x="1862" y="543"/>
                </a:lnTo>
                <a:lnTo>
                  <a:pt x="1863" y="548"/>
                </a:lnTo>
                <a:lnTo>
                  <a:pt x="1865" y="549"/>
                </a:lnTo>
                <a:lnTo>
                  <a:pt x="1866" y="551"/>
                </a:lnTo>
                <a:lnTo>
                  <a:pt x="1869" y="554"/>
                </a:lnTo>
                <a:lnTo>
                  <a:pt x="1873" y="556"/>
                </a:lnTo>
                <a:lnTo>
                  <a:pt x="1875" y="557"/>
                </a:lnTo>
                <a:lnTo>
                  <a:pt x="1877" y="558"/>
                </a:lnTo>
                <a:lnTo>
                  <a:pt x="1882" y="559"/>
                </a:lnTo>
                <a:lnTo>
                  <a:pt x="1888" y="559"/>
                </a:lnTo>
                <a:close/>
                <a:moveTo>
                  <a:pt x="2063" y="590"/>
                </a:moveTo>
                <a:lnTo>
                  <a:pt x="2013" y="590"/>
                </a:lnTo>
                <a:lnTo>
                  <a:pt x="2013" y="354"/>
                </a:lnTo>
                <a:lnTo>
                  <a:pt x="2063" y="354"/>
                </a:lnTo>
                <a:lnTo>
                  <a:pt x="2063" y="590"/>
                </a:lnTo>
                <a:close/>
                <a:moveTo>
                  <a:pt x="2197" y="413"/>
                </a:moveTo>
                <a:lnTo>
                  <a:pt x="2197" y="450"/>
                </a:lnTo>
                <a:lnTo>
                  <a:pt x="2164" y="450"/>
                </a:lnTo>
                <a:lnTo>
                  <a:pt x="2164" y="535"/>
                </a:lnTo>
                <a:lnTo>
                  <a:pt x="2164" y="540"/>
                </a:lnTo>
                <a:lnTo>
                  <a:pt x="2165" y="544"/>
                </a:lnTo>
                <a:lnTo>
                  <a:pt x="2166" y="545"/>
                </a:lnTo>
                <a:lnTo>
                  <a:pt x="2167" y="547"/>
                </a:lnTo>
                <a:lnTo>
                  <a:pt x="2169" y="549"/>
                </a:lnTo>
                <a:lnTo>
                  <a:pt x="2171" y="551"/>
                </a:lnTo>
                <a:lnTo>
                  <a:pt x="2174" y="552"/>
                </a:lnTo>
                <a:lnTo>
                  <a:pt x="2177" y="552"/>
                </a:lnTo>
                <a:lnTo>
                  <a:pt x="2181" y="553"/>
                </a:lnTo>
                <a:lnTo>
                  <a:pt x="2188" y="552"/>
                </a:lnTo>
                <a:lnTo>
                  <a:pt x="2193" y="551"/>
                </a:lnTo>
                <a:lnTo>
                  <a:pt x="2201" y="587"/>
                </a:lnTo>
                <a:lnTo>
                  <a:pt x="2190" y="590"/>
                </a:lnTo>
                <a:lnTo>
                  <a:pt x="2183" y="591"/>
                </a:lnTo>
                <a:lnTo>
                  <a:pt x="2174" y="592"/>
                </a:lnTo>
                <a:lnTo>
                  <a:pt x="2168" y="592"/>
                </a:lnTo>
                <a:lnTo>
                  <a:pt x="2161" y="592"/>
                </a:lnTo>
                <a:lnTo>
                  <a:pt x="2156" y="591"/>
                </a:lnTo>
                <a:lnTo>
                  <a:pt x="2150" y="590"/>
                </a:lnTo>
                <a:lnTo>
                  <a:pt x="2145" y="588"/>
                </a:lnTo>
                <a:lnTo>
                  <a:pt x="2140" y="586"/>
                </a:lnTo>
                <a:lnTo>
                  <a:pt x="2135" y="583"/>
                </a:lnTo>
                <a:lnTo>
                  <a:pt x="2131" y="581"/>
                </a:lnTo>
                <a:lnTo>
                  <a:pt x="2127" y="577"/>
                </a:lnTo>
                <a:lnTo>
                  <a:pt x="2124" y="573"/>
                </a:lnTo>
                <a:lnTo>
                  <a:pt x="2121" y="569"/>
                </a:lnTo>
                <a:lnTo>
                  <a:pt x="2119" y="564"/>
                </a:lnTo>
                <a:lnTo>
                  <a:pt x="2117" y="559"/>
                </a:lnTo>
                <a:lnTo>
                  <a:pt x="2116" y="554"/>
                </a:lnTo>
                <a:lnTo>
                  <a:pt x="2115" y="548"/>
                </a:lnTo>
                <a:lnTo>
                  <a:pt x="2115" y="542"/>
                </a:lnTo>
                <a:lnTo>
                  <a:pt x="2115" y="450"/>
                </a:lnTo>
                <a:lnTo>
                  <a:pt x="2091" y="450"/>
                </a:lnTo>
                <a:lnTo>
                  <a:pt x="2091" y="413"/>
                </a:lnTo>
                <a:lnTo>
                  <a:pt x="2115" y="413"/>
                </a:lnTo>
                <a:lnTo>
                  <a:pt x="2115" y="371"/>
                </a:lnTo>
                <a:lnTo>
                  <a:pt x="2164" y="371"/>
                </a:lnTo>
                <a:lnTo>
                  <a:pt x="2164" y="413"/>
                </a:lnTo>
                <a:lnTo>
                  <a:pt x="2197" y="413"/>
                </a:lnTo>
                <a:close/>
                <a:moveTo>
                  <a:pt x="2304" y="593"/>
                </a:moveTo>
                <a:lnTo>
                  <a:pt x="2291" y="592"/>
                </a:lnTo>
                <a:lnTo>
                  <a:pt x="2285" y="591"/>
                </a:lnTo>
                <a:lnTo>
                  <a:pt x="2279" y="590"/>
                </a:lnTo>
                <a:lnTo>
                  <a:pt x="2268" y="587"/>
                </a:lnTo>
                <a:lnTo>
                  <a:pt x="2263" y="584"/>
                </a:lnTo>
                <a:lnTo>
                  <a:pt x="2258" y="582"/>
                </a:lnTo>
                <a:lnTo>
                  <a:pt x="2249" y="575"/>
                </a:lnTo>
                <a:lnTo>
                  <a:pt x="2245" y="572"/>
                </a:lnTo>
                <a:lnTo>
                  <a:pt x="2241" y="568"/>
                </a:lnTo>
                <a:lnTo>
                  <a:pt x="2234" y="559"/>
                </a:lnTo>
                <a:lnTo>
                  <a:pt x="2231" y="555"/>
                </a:lnTo>
                <a:lnTo>
                  <a:pt x="2228" y="550"/>
                </a:lnTo>
                <a:lnTo>
                  <a:pt x="2223" y="539"/>
                </a:lnTo>
                <a:lnTo>
                  <a:pt x="2221" y="533"/>
                </a:lnTo>
                <a:lnTo>
                  <a:pt x="2220" y="527"/>
                </a:lnTo>
                <a:lnTo>
                  <a:pt x="2219" y="521"/>
                </a:lnTo>
                <a:lnTo>
                  <a:pt x="2218" y="515"/>
                </a:lnTo>
                <a:lnTo>
                  <a:pt x="2218" y="509"/>
                </a:lnTo>
                <a:lnTo>
                  <a:pt x="2217" y="502"/>
                </a:lnTo>
                <a:lnTo>
                  <a:pt x="2218" y="495"/>
                </a:lnTo>
                <a:lnTo>
                  <a:pt x="2218" y="489"/>
                </a:lnTo>
                <a:lnTo>
                  <a:pt x="2219" y="482"/>
                </a:lnTo>
                <a:lnTo>
                  <a:pt x="2220" y="476"/>
                </a:lnTo>
                <a:lnTo>
                  <a:pt x="2223" y="465"/>
                </a:lnTo>
                <a:lnTo>
                  <a:pt x="2225" y="459"/>
                </a:lnTo>
                <a:lnTo>
                  <a:pt x="2228" y="454"/>
                </a:lnTo>
                <a:lnTo>
                  <a:pt x="2234" y="444"/>
                </a:lnTo>
                <a:lnTo>
                  <a:pt x="2237" y="440"/>
                </a:lnTo>
                <a:lnTo>
                  <a:pt x="2241" y="436"/>
                </a:lnTo>
                <a:lnTo>
                  <a:pt x="2245" y="432"/>
                </a:lnTo>
                <a:lnTo>
                  <a:pt x="2249" y="428"/>
                </a:lnTo>
                <a:lnTo>
                  <a:pt x="2253" y="425"/>
                </a:lnTo>
                <a:lnTo>
                  <a:pt x="2258" y="422"/>
                </a:lnTo>
                <a:lnTo>
                  <a:pt x="2263" y="419"/>
                </a:lnTo>
                <a:lnTo>
                  <a:pt x="2268" y="417"/>
                </a:lnTo>
                <a:lnTo>
                  <a:pt x="2274" y="415"/>
                </a:lnTo>
                <a:lnTo>
                  <a:pt x="2279" y="413"/>
                </a:lnTo>
                <a:lnTo>
                  <a:pt x="2285" y="412"/>
                </a:lnTo>
                <a:lnTo>
                  <a:pt x="2291" y="411"/>
                </a:lnTo>
                <a:lnTo>
                  <a:pt x="2304" y="411"/>
                </a:lnTo>
                <a:lnTo>
                  <a:pt x="2317" y="411"/>
                </a:lnTo>
                <a:lnTo>
                  <a:pt x="2323" y="412"/>
                </a:lnTo>
                <a:lnTo>
                  <a:pt x="2329" y="413"/>
                </a:lnTo>
                <a:lnTo>
                  <a:pt x="2340" y="417"/>
                </a:lnTo>
                <a:lnTo>
                  <a:pt x="2346" y="419"/>
                </a:lnTo>
                <a:lnTo>
                  <a:pt x="2351" y="422"/>
                </a:lnTo>
                <a:lnTo>
                  <a:pt x="2360" y="428"/>
                </a:lnTo>
                <a:lnTo>
                  <a:pt x="2364" y="432"/>
                </a:lnTo>
                <a:lnTo>
                  <a:pt x="2368" y="436"/>
                </a:lnTo>
                <a:lnTo>
                  <a:pt x="2375" y="444"/>
                </a:lnTo>
                <a:lnTo>
                  <a:pt x="2378" y="449"/>
                </a:lnTo>
                <a:lnTo>
                  <a:pt x="2381" y="454"/>
                </a:lnTo>
                <a:lnTo>
                  <a:pt x="2385" y="465"/>
                </a:lnTo>
                <a:lnTo>
                  <a:pt x="2387" y="470"/>
                </a:lnTo>
                <a:lnTo>
                  <a:pt x="2389" y="476"/>
                </a:lnTo>
                <a:lnTo>
                  <a:pt x="2390" y="482"/>
                </a:lnTo>
                <a:lnTo>
                  <a:pt x="2391" y="489"/>
                </a:lnTo>
                <a:lnTo>
                  <a:pt x="2391" y="495"/>
                </a:lnTo>
                <a:lnTo>
                  <a:pt x="2391" y="502"/>
                </a:lnTo>
                <a:lnTo>
                  <a:pt x="2391" y="509"/>
                </a:lnTo>
                <a:lnTo>
                  <a:pt x="2391" y="515"/>
                </a:lnTo>
                <a:lnTo>
                  <a:pt x="2390" y="521"/>
                </a:lnTo>
                <a:lnTo>
                  <a:pt x="2389" y="527"/>
                </a:lnTo>
                <a:lnTo>
                  <a:pt x="2385" y="539"/>
                </a:lnTo>
                <a:lnTo>
                  <a:pt x="2383" y="544"/>
                </a:lnTo>
                <a:lnTo>
                  <a:pt x="2381" y="550"/>
                </a:lnTo>
                <a:lnTo>
                  <a:pt x="2375" y="559"/>
                </a:lnTo>
                <a:lnTo>
                  <a:pt x="2372" y="564"/>
                </a:lnTo>
                <a:lnTo>
                  <a:pt x="2368" y="568"/>
                </a:lnTo>
                <a:lnTo>
                  <a:pt x="2364" y="572"/>
                </a:lnTo>
                <a:lnTo>
                  <a:pt x="2360" y="575"/>
                </a:lnTo>
                <a:lnTo>
                  <a:pt x="2355" y="579"/>
                </a:lnTo>
                <a:lnTo>
                  <a:pt x="2351" y="582"/>
                </a:lnTo>
                <a:lnTo>
                  <a:pt x="2346" y="584"/>
                </a:lnTo>
                <a:lnTo>
                  <a:pt x="2340" y="587"/>
                </a:lnTo>
                <a:lnTo>
                  <a:pt x="2335" y="589"/>
                </a:lnTo>
                <a:lnTo>
                  <a:pt x="2329" y="590"/>
                </a:lnTo>
                <a:lnTo>
                  <a:pt x="2323" y="591"/>
                </a:lnTo>
                <a:lnTo>
                  <a:pt x="2317" y="592"/>
                </a:lnTo>
                <a:lnTo>
                  <a:pt x="2304" y="593"/>
                </a:lnTo>
                <a:close/>
                <a:moveTo>
                  <a:pt x="2305" y="555"/>
                </a:moveTo>
                <a:lnTo>
                  <a:pt x="2309" y="555"/>
                </a:lnTo>
                <a:lnTo>
                  <a:pt x="2313" y="554"/>
                </a:lnTo>
                <a:lnTo>
                  <a:pt x="2317" y="553"/>
                </a:lnTo>
                <a:lnTo>
                  <a:pt x="2321" y="551"/>
                </a:lnTo>
                <a:lnTo>
                  <a:pt x="2324" y="549"/>
                </a:lnTo>
                <a:lnTo>
                  <a:pt x="2327" y="547"/>
                </a:lnTo>
                <a:lnTo>
                  <a:pt x="2330" y="544"/>
                </a:lnTo>
                <a:lnTo>
                  <a:pt x="2332" y="540"/>
                </a:lnTo>
                <a:lnTo>
                  <a:pt x="2334" y="536"/>
                </a:lnTo>
                <a:lnTo>
                  <a:pt x="2336" y="532"/>
                </a:lnTo>
                <a:lnTo>
                  <a:pt x="2338" y="527"/>
                </a:lnTo>
                <a:lnTo>
                  <a:pt x="2339" y="523"/>
                </a:lnTo>
                <a:lnTo>
                  <a:pt x="2341" y="513"/>
                </a:lnTo>
                <a:lnTo>
                  <a:pt x="2341" y="507"/>
                </a:lnTo>
                <a:lnTo>
                  <a:pt x="2342" y="502"/>
                </a:lnTo>
                <a:lnTo>
                  <a:pt x="2341" y="491"/>
                </a:lnTo>
                <a:lnTo>
                  <a:pt x="2339" y="480"/>
                </a:lnTo>
                <a:lnTo>
                  <a:pt x="2338" y="476"/>
                </a:lnTo>
                <a:lnTo>
                  <a:pt x="2336" y="471"/>
                </a:lnTo>
                <a:lnTo>
                  <a:pt x="2332" y="463"/>
                </a:lnTo>
                <a:lnTo>
                  <a:pt x="2330" y="460"/>
                </a:lnTo>
                <a:lnTo>
                  <a:pt x="2327" y="457"/>
                </a:lnTo>
                <a:lnTo>
                  <a:pt x="2324" y="454"/>
                </a:lnTo>
                <a:lnTo>
                  <a:pt x="2321" y="452"/>
                </a:lnTo>
                <a:lnTo>
                  <a:pt x="2317" y="450"/>
                </a:lnTo>
                <a:lnTo>
                  <a:pt x="2313" y="449"/>
                </a:lnTo>
                <a:lnTo>
                  <a:pt x="2309" y="448"/>
                </a:lnTo>
                <a:lnTo>
                  <a:pt x="2305" y="448"/>
                </a:lnTo>
                <a:lnTo>
                  <a:pt x="2300" y="448"/>
                </a:lnTo>
                <a:lnTo>
                  <a:pt x="2296" y="449"/>
                </a:lnTo>
                <a:lnTo>
                  <a:pt x="2292" y="450"/>
                </a:lnTo>
                <a:lnTo>
                  <a:pt x="2288" y="452"/>
                </a:lnTo>
                <a:lnTo>
                  <a:pt x="2285" y="454"/>
                </a:lnTo>
                <a:lnTo>
                  <a:pt x="2282" y="457"/>
                </a:lnTo>
                <a:lnTo>
                  <a:pt x="2279" y="460"/>
                </a:lnTo>
                <a:lnTo>
                  <a:pt x="2277" y="463"/>
                </a:lnTo>
                <a:lnTo>
                  <a:pt x="2272" y="471"/>
                </a:lnTo>
                <a:lnTo>
                  <a:pt x="2271" y="476"/>
                </a:lnTo>
                <a:lnTo>
                  <a:pt x="2270" y="480"/>
                </a:lnTo>
                <a:lnTo>
                  <a:pt x="2269" y="485"/>
                </a:lnTo>
                <a:lnTo>
                  <a:pt x="2268" y="491"/>
                </a:lnTo>
                <a:lnTo>
                  <a:pt x="2267" y="496"/>
                </a:lnTo>
                <a:lnTo>
                  <a:pt x="2267" y="502"/>
                </a:lnTo>
                <a:lnTo>
                  <a:pt x="2268" y="513"/>
                </a:lnTo>
                <a:lnTo>
                  <a:pt x="2270" y="523"/>
                </a:lnTo>
                <a:lnTo>
                  <a:pt x="2271" y="527"/>
                </a:lnTo>
                <a:lnTo>
                  <a:pt x="2272" y="532"/>
                </a:lnTo>
                <a:lnTo>
                  <a:pt x="2274" y="536"/>
                </a:lnTo>
                <a:lnTo>
                  <a:pt x="2277" y="540"/>
                </a:lnTo>
                <a:lnTo>
                  <a:pt x="2279" y="544"/>
                </a:lnTo>
                <a:lnTo>
                  <a:pt x="2282" y="547"/>
                </a:lnTo>
                <a:lnTo>
                  <a:pt x="2285" y="549"/>
                </a:lnTo>
                <a:lnTo>
                  <a:pt x="2288" y="551"/>
                </a:lnTo>
                <a:lnTo>
                  <a:pt x="2292" y="553"/>
                </a:lnTo>
                <a:lnTo>
                  <a:pt x="2296" y="554"/>
                </a:lnTo>
                <a:lnTo>
                  <a:pt x="2300" y="555"/>
                </a:lnTo>
                <a:lnTo>
                  <a:pt x="2305" y="555"/>
                </a:lnTo>
                <a:close/>
                <a:moveTo>
                  <a:pt x="2539" y="512"/>
                </a:moveTo>
                <a:lnTo>
                  <a:pt x="2430" y="512"/>
                </a:lnTo>
                <a:lnTo>
                  <a:pt x="2430" y="473"/>
                </a:lnTo>
                <a:lnTo>
                  <a:pt x="2539" y="473"/>
                </a:lnTo>
                <a:lnTo>
                  <a:pt x="2539" y="512"/>
                </a:lnTo>
                <a:close/>
                <a:moveTo>
                  <a:pt x="2695" y="514"/>
                </a:moveTo>
                <a:lnTo>
                  <a:pt x="2695" y="413"/>
                </a:lnTo>
                <a:lnTo>
                  <a:pt x="2744" y="413"/>
                </a:lnTo>
                <a:lnTo>
                  <a:pt x="2744" y="590"/>
                </a:lnTo>
                <a:lnTo>
                  <a:pt x="2697" y="590"/>
                </a:lnTo>
                <a:lnTo>
                  <a:pt x="2697" y="558"/>
                </a:lnTo>
                <a:lnTo>
                  <a:pt x="2693" y="565"/>
                </a:lnTo>
                <a:lnTo>
                  <a:pt x="2688" y="572"/>
                </a:lnTo>
                <a:lnTo>
                  <a:pt x="2682" y="577"/>
                </a:lnTo>
                <a:lnTo>
                  <a:pt x="2675" y="583"/>
                </a:lnTo>
                <a:lnTo>
                  <a:pt x="2672" y="585"/>
                </a:lnTo>
                <a:lnTo>
                  <a:pt x="2668" y="587"/>
                </a:lnTo>
                <a:lnTo>
                  <a:pt x="2666" y="588"/>
                </a:lnTo>
                <a:lnTo>
                  <a:pt x="2664" y="588"/>
                </a:lnTo>
                <a:lnTo>
                  <a:pt x="2660" y="590"/>
                </a:lnTo>
                <a:lnTo>
                  <a:pt x="2651" y="591"/>
                </a:lnTo>
                <a:lnTo>
                  <a:pt x="2647" y="592"/>
                </a:lnTo>
                <a:lnTo>
                  <a:pt x="2642" y="592"/>
                </a:lnTo>
                <a:lnTo>
                  <a:pt x="2635" y="592"/>
                </a:lnTo>
                <a:lnTo>
                  <a:pt x="2629" y="591"/>
                </a:lnTo>
                <a:lnTo>
                  <a:pt x="2623" y="589"/>
                </a:lnTo>
                <a:lnTo>
                  <a:pt x="2618" y="588"/>
                </a:lnTo>
                <a:lnTo>
                  <a:pt x="2612" y="585"/>
                </a:lnTo>
                <a:lnTo>
                  <a:pt x="2607" y="582"/>
                </a:lnTo>
                <a:lnTo>
                  <a:pt x="2603" y="578"/>
                </a:lnTo>
                <a:lnTo>
                  <a:pt x="2598" y="574"/>
                </a:lnTo>
                <a:lnTo>
                  <a:pt x="2596" y="572"/>
                </a:lnTo>
                <a:lnTo>
                  <a:pt x="2595" y="570"/>
                </a:lnTo>
                <a:lnTo>
                  <a:pt x="2591" y="564"/>
                </a:lnTo>
                <a:lnTo>
                  <a:pt x="2588" y="559"/>
                </a:lnTo>
                <a:lnTo>
                  <a:pt x="2587" y="556"/>
                </a:lnTo>
                <a:lnTo>
                  <a:pt x="2586" y="553"/>
                </a:lnTo>
                <a:lnTo>
                  <a:pt x="2584" y="547"/>
                </a:lnTo>
                <a:lnTo>
                  <a:pt x="2583" y="540"/>
                </a:lnTo>
                <a:lnTo>
                  <a:pt x="2582" y="533"/>
                </a:lnTo>
                <a:lnTo>
                  <a:pt x="2582" y="525"/>
                </a:lnTo>
                <a:lnTo>
                  <a:pt x="2582" y="413"/>
                </a:lnTo>
                <a:lnTo>
                  <a:pt x="2631" y="413"/>
                </a:lnTo>
                <a:lnTo>
                  <a:pt x="2631" y="517"/>
                </a:lnTo>
                <a:lnTo>
                  <a:pt x="2631" y="524"/>
                </a:lnTo>
                <a:lnTo>
                  <a:pt x="2633" y="531"/>
                </a:lnTo>
                <a:lnTo>
                  <a:pt x="2636" y="536"/>
                </a:lnTo>
                <a:lnTo>
                  <a:pt x="2637" y="539"/>
                </a:lnTo>
                <a:lnTo>
                  <a:pt x="2639" y="541"/>
                </a:lnTo>
                <a:lnTo>
                  <a:pt x="2644" y="545"/>
                </a:lnTo>
                <a:lnTo>
                  <a:pt x="2646" y="547"/>
                </a:lnTo>
                <a:lnTo>
                  <a:pt x="2649" y="548"/>
                </a:lnTo>
                <a:lnTo>
                  <a:pt x="2655" y="550"/>
                </a:lnTo>
                <a:lnTo>
                  <a:pt x="2658" y="550"/>
                </a:lnTo>
                <a:lnTo>
                  <a:pt x="2661" y="551"/>
                </a:lnTo>
                <a:lnTo>
                  <a:pt x="2668" y="550"/>
                </a:lnTo>
                <a:lnTo>
                  <a:pt x="2674" y="548"/>
                </a:lnTo>
                <a:lnTo>
                  <a:pt x="2680" y="545"/>
                </a:lnTo>
                <a:lnTo>
                  <a:pt x="2685" y="541"/>
                </a:lnTo>
                <a:lnTo>
                  <a:pt x="2687" y="539"/>
                </a:lnTo>
                <a:lnTo>
                  <a:pt x="2689" y="536"/>
                </a:lnTo>
                <a:lnTo>
                  <a:pt x="2693" y="530"/>
                </a:lnTo>
                <a:lnTo>
                  <a:pt x="2695" y="523"/>
                </a:lnTo>
                <a:lnTo>
                  <a:pt x="2695" y="519"/>
                </a:lnTo>
                <a:lnTo>
                  <a:pt x="2695" y="514"/>
                </a:lnTo>
                <a:close/>
                <a:moveTo>
                  <a:pt x="2834" y="487"/>
                </a:moveTo>
                <a:lnTo>
                  <a:pt x="2834" y="590"/>
                </a:lnTo>
                <a:lnTo>
                  <a:pt x="2785" y="590"/>
                </a:lnTo>
                <a:lnTo>
                  <a:pt x="2785" y="413"/>
                </a:lnTo>
                <a:lnTo>
                  <a:pt x="2832" y="413"/>
                </a:lnTo>
                <a:lnTo>
                  <a:pt x="2832" y="444"/>
                </a:lnTo>
                <a:lnTo>
                  <a:pt x="2837" y="437"/>
                </a:lnTo>
                <a:lnTo>
                  <a:pt x="2842" y="430"/>
                </a:lnTo>
                <a:lnTo>
                  <a:pt x="2847" y="425"/>
                </a:lnTo>
                <a:lnTo>
                  <a:pt x="2854" y="420"/>
                </a:lnTo>
                <a:lnTo>
                  <a:pt x="2861" y="416"/>
                </a:lnTo>
                <a:lnTo>
                  <a:pt x="2865" y="414"/>
                </a:lnTo>
                <a:lnTo>
                  <a:pt x="2869" y="413"/>
                </a:lnTo>
                <a:lnTo>
                  <a:pt x="2878" y="411"/>
                </a:lnTo>
                <a:lnTo>
                  <a:pt x="2882" y="411"/>
                </a:lnTo>
                <a:lnTo>
                  <a:pt x="2887" y="411"/>
                </a:lnTo>
                <a:lnTo>
                  <a:pt x="2894" y="411"/>
                </a:lnTo>
                <a:lnTo>
                  <a:pt x="2900" y="412"/>
                </a:lnTo>
                <a:lnTo>
                  <a:pt x="2906" y="413"/>
                </a:lnTo>
                <a:lnTo>
                  <a:pt x="2912" y="415"/>
                </a:lnTo>
                <a:lnTo>
                  <a:pt x="2917" y="418"/>
                </a:lnTo>
                <a:lnTo>
                  <a:pt x="2922" y="421"/>
                </a:lnTo>
                <a:lnTo>
                  <a:pt x="2927" y="424"/>
                </a:lnTo>
                <a:lnTo>
                  <a:pt x="2932" y="428"/>
                </a:lnTo>
                <a:lnTo>
                  <a:pt x="2935" y="433"/>
                </a:lnTo>
                <a:lnTo>
                  <a:pt x="2939" y="438"/>
                </a:lnTo>
                <a:lnTo>
                  <a:pt x="2942" y="444"/>
                </a:lnTo>
                <a:lnTo>
                  <a:pt x="2943" y="446"/>
                </a:lnTo>
                <a:lnTo>
                  <a:pt x="2944" y="449"/>
                </a:lnTo>
                <a:lnTo>
                  <a:pt x="2946" y="456"/>
                </a:lnTo>
                <a:lnTo>
                  <a:pt x="2947" y="462"/>
                </a:lnTo>
                <a:lnTo>
                  <a:pt x="2948" y="470"/>
                </a:lnTo>
                <a:lnTo>
                  <a:pt x="2948" y="477"/>
                </a:lnTo>
                <a:lnTo>
                  <a:pt x="2948" y="590"/>
                </a:lnTo>
                <a:lnTo>
                  <a:pt x="2899" y="590"/>
                </a:lnTo>
                <a:lnTo>
                  <a:pt x="2899" y="486"/>
                </a:lnTo>
                <a:lnTo>
                  <a:pt x="2899" y="478"/>
                </a:lnTo>
                <a:lnTo>
                  <a:pt x="2898" y="475"/>
                </a:lnTo>
                <a:lnTo>
                  <a:pt x="2897" y="471"/>
                </a:lnTo>
                <a:lnTo>
                  <a:pt x="2895" y="466"/>
                </a:lnTo>
                <a:lnTo>
                  <a:pt x="2893" y="463"/>
                </a:lnTo>
                <a:lnTo>
                  <a:pt x="2891" y="461"/>
                </a:lnTo>
                <a:lnTo>
                  <a:pt x="2886" y="457"/>
                </a:lnTo>
                <a:lnTo>
                  <a:pt x="2884" y="455"/>
                </a:lnTo>
                <a:lnTo>
                  <a:pt x="2881" y="454"/>
                </a:lnTo>
                <a:lnTo>
                  <a:pt x="2875" y="452"/>
                </a:lnTo>
                <a:lnTo>
                  <a:pt x="2871" y="451"/>
                </a:lnTo>
                <a:lnTo>
                  <a:pt x="2868" y="451"/>
                </a:lnTo>
                <a:lnTo>
                  <a:pt x="2861" y="452"/>
                </a:lnTo>
                <a:lnTo>
                  <a:pt x="2854" y="454"/>
                </a:lnTo>
                <a:lnTo>
                  <a:pt x="2851" y="455"/>
                </a:lnTo>
                <a:lnTo>
                  <a:pt x="2849" y="457"/>
                </a:lnTo>
                <a:lnTo>
                  <a:pt x="2846" y="459"/>
                </a:lnTo>
                <a:lnTo>
                  <a:pt x="2844" y="461"/>
                </a:lnTo>
                <a:lnTo>
                  <a:pt x="2842" y="463"/>
                </a:lnTo>
                <a:lnTo>
                  <a:pt x="2840" y="466"/>
                </a:lnTo>
                <a:lnTo>
                  <a:pt x="2838" y="469"/>
                </a:lnTo>
                <a:lnTo>
                  <a:pt x="2837" y="472"/>
                </a:lnTo>
                <a:lnTo>
                  <a:pt x="2835" y="479"/>
                </a:lnTo>
                <a:lnTo>
                  <a:pt x="2834" y="483"/>
                </a:lnTo>
                <a:lnTo>
                  <a:pt x="2834" y="487"/>
                </a:lnTo>
                <a:close/>
                <a:moveTo>
                  <a:pt x="3014" y="390"/>
                </a:moveTo>
                <a:lnTo>
                  <a:pt x="3008" y="390"/>
                </a:lnTo>
                <a:lnTo>
                  <a:pt x="3004" y="388"/>
                </a:lnTo>
                <a:lnTo>
                  <a:pt x="2999" y="386"/>
                </a:lnTo>
                <a:lnTo>
                  <a:pt x="2995" y="383"/>
                </a:lnTo>
                <a:lnTo>
                  <a:pt x="2992" y="379"/>
                </a:lnTo>
                <a:lnTo>
                  <a:pt x="2989" y="375"/>
                </a:lnTo>
                <a:lnTo>
                  <a:pt x="2988" y="370"/>
                </a:lnTo>
                <a:lnTo>
                  <a:pt x="2987" y="365"/>
                </a:lnTo>
                <a:lnTo>
                  <a:pt x="2988" y="360"/>
                </a:lnTo>
                <a:lnTo>
                  <a:pt x="2989" y="356"/>
                </a:lnTo>
                <a:lnTo>
                  <a:pt x="2992" y="352"/>
                </a:lnTo>
                <a:lnTo>
                  <a:pt x="2995" y="348"/>
                </a:lnTo>
                <a:lnTo>
                  <a:pt x="2999" y="345"/>
                </a:lnTo>
                <a:lnTo>
                  <a:pt x="3004" y="342"/>
                </a:lnTo>
                <a:lnTo>
                  <a:pt x="3008" y="341"/>
                </a:lnTo>
                <a:lnTo>
                  <a:pt x="3014" y="341"/>
                </a:lnTo>
                <a:lnTo>
                  <a:pt x="3019" y="341"/>
                </a:lnTo>
                <a:lnTo>
                  <a:pt x="3024" y="342"/>
                </a:lnTo>
                <a:lnTo>
                  <a:pt x="3028" y="345"/>
                </a:lnTo>
                <a:lnTo>
                  <a:pt x="3032" y="348"/>
                </a:lnTo>
                <a:lnTo>
                  <a:pt x="3036" y="352"/>
                </a:lnTo>
                <a:lnTo>
                  <a:pt x="3038" y="356"/>
                </a:lnTo>
                <a:lnTo>
                  <a:pt x="3040" y="360"/>
                </a:lnTo>
                <a:lnTo>
                  <a:pt x="3040" y="365"/>
                </a:lnTo>
                <a:lnTo>
                  <a:pt x="3040" y="370"/>
                </a:lnTo>
                <a:lnTo>
                  <a:pt x="3038" y="375"/>
                </a:lnTo>
                <a:lnTo>
                  <a:pt x="3036" y="379"/>
                </a:lnTo>
                <a:lnTo>
                  <a:pt x="3032" y="383"/>
                </a:lnTo>
                <a:lnTo>
                  <a:pt x="3028" y="386"/>
                </a:lnTo>
                <a:lnTo>
                  <a:pt x="3024" y="388"/>
                </a:lnTo>
                <a:lnTo>
                  <a:pt x="3019" y="390"/>
                </a:lnTo>
                <a:lnTo>
                  <a:pt x="3014" y="390"/>
                </a:lnTo>
                <a:close/>
                <a:moveTo>
                  <a:pt x="2989" y="413"/>
                </a:moveTo>
                <a:lnTo>
                  <a:pt x="3038" y="413"/>
                </a:lnTo>
                <a:lnTo>
                  <a:pt x="3038" y="590"/>
                </a:lnTo>
                <a:lnTo>
                  <a:pt x="2989" y="590"/>
                </a:lnTo>
                <a:lnTo>
                  <a:pt x="2989" y="413"/>
                </a:lnTo>
                <a:close/>
                <a:moveTo>
                  <a:pt x="3242" y="413"/>
                </a:moveTo>
                <a:lnTo>
                  <a:pt x="3180" y="590"/>
                </a:lnTo>
                <a:lnTo>
                  <a:pt x="3125" y="590"/>
                </a:lnTo>
                <a:lnTo>
                  <a:pt x="3063" y="413"/>
                </a:lnTo>
                <a:lnTo>
                  <a:pt x="3115" y="413"/>
                </a:lnTo>
                <a:lnTo>
                  <a:pt x="3151" y="539"/>
                </a:lnTo>
                <a:lnTo>
                  <a:pt x="3190" y="413"/>
                </a:lnTo>
                <a:lnTo>
                  <a:pt x="3242" y="413"/>
                </a:lnTo>
                <a:close/>
                <a:moveTo>
                  <a:pt x="3340" y="593"/>
                </a:moveTo>
                <a:lnTo>
                  <a:pt x="3333" y="593"/>
                </a:lnTo>
                <a:lnTo>
                  <a:pt x="3327" y="592"/>
                </a:lnTo>
                <a:lnTo>
                  <a:pt x="3315" y="590"/>
                </a:lnTo>
                <a:lnTo>
                  <a:pt x="3309" y="589"/>
                </a:lnTo>
                <a:lnTo>
                  <a:pt x="3303" y="587"/>
                </a:lnTo>
                <a:lnTo>
                  <a:pt x="3293" y="582"/>
                </a:lnTo>
                <a:lnTo>
                  <a:pt x="3288" y="579"/>
                </a:lnTo>
                <a:lnTo>
                  <a:pt x="3284" y="576"/>
                </a:lnTo>
                <a:lnTo>
                  <a:pt x="3279" y="572"/>
                </a:lnTo>
                <a:lnTo>
                  <a:pt x="3276" y="569"/>
                </a:lnTo>
                <a:lnTo>
                  <a:pt x="3269" y="560"/>
                </a:lnTo>
                <a:lnTo>
                  <a:pt x="3266" y="555"/>
                </a:lnTo>
                <a:lnTo>
                  <a:pt x="3263" y="550"/>
                </a:lnTo>
                <a:lnTo>
                  <a:pt x="3258" y="540"/>
                </a:lnTo>
                <a:lnTo>
                  <a:pt x="3256" y="534"/>
                </a:lnTo>
                <a:lnTo>
                  <a:pt x="3255" y="528"/>
                </a:lnTo>
                <a:lnTo>
                  <a:pt x="3254" y="522"/>
                </a:lnTo>
                <a:lnTo>
                  <a:pt x="3253" y="516"/>
                </a:lnTo>
                <a:lnTo>
                  <a:pt x="3252" y="509"/>
                </a:lnTo>
                <a:lnTo>
                  <a:pt x="3252" y="502"/>
                </a:lnTo>
                <a:lnTo>
                  <a:pt x="3252" y="495"/>
                </a:lnTo>
                <a:lnTo>
                  <a:pt x="3253" y="489"/>
                </a:lnTo>
                <a:lnTo>
                  <a:pt x="3254" y="483"/>
                </a:lnTo>
                <a:lnTo>
                  <a:pt x="3255" y="477"/>
                </a:lnTo>
                <a:lnTo>
                  <a:pt x="3258" y="465"/>
                </a:lnTo>
                <a:lnTo>
                  <a:pt x="3260" y="459"/>
                </a:lnTo>
                <a:lnTo>
                  <a:pt x="3263" y="454"/>
                </a:lnTo>
                <a:lnTo>
                  <a:pt x="3269" y="445"/>
                </a:lnTo>
                <a:lnTo>
                  <a:pt x="3272" y="440"/>
                </a:lnTo>
                <a:lnTo>
                  <a:pt x="3275" y="436"/>
                </a:lnTo>
                <a:lnTo>
                  <a:pt x="3279" y="432"/>
                </a:lnTo>
                <a:lnTo>
                  <a:pt x="3283" y="428"/>
                </a:lnTo>
                <a:lnTo>
                  <a:pt x="3293" y="422"/>
                </a:lnTo>
                <a:lnTo>
                  <a:pt x="3297" y="419"/>
                </a:lnTo>
                <a:lnTo>
                  <a:pt x="3303" y="417"/>
                </a:lnTo>
                <a:lnTo>
                  <a:pt x="3308" y="415"/>
                </a:lnTo>
                <a:lnTo>
                  <a:pt x="3314" y="413"/>
                </a:lnTo>
                <a:lnTo>
                  <a:pt x="3319" y="412"/>
                </a:lnTo>
                <a:lnTo>
                  <a:pt x="3325" y="411"/>
                </a:lnTo>
                <a:lnTo>
                  <a:pt x="3338" y="411"/>
                </a:lnTo>
                <a:lnTo>
                  <a:pt x="3349" y="411"/>
                </a:lnTo>
                <a:lnTo>
                  <a:pt x="3360" y="413"/>
                </a:lnTo>
                <a:lnTo>
                  <a:pt x="3365" y="414"/>
                </a:lnTo>
                <a:lnTo>
                  <a:pt x="3370" y="416"/>
                </a:lnTo>
                <a:lnTo>
                  <a:pt x="3380" y="421"/>
                </a:lnTo>
                <a:lnTo>
                  <a:pt x="3389" y="426"/>
                </a:lnTo>
                <a:lnTo>
                  <a:pt x="3393" y="429"/>
                </a:lnTo>
                <a:lnTo>
                  <a:pt x="3397" y="433"/>
                </a:lnTo>
                <a:lnTo>
                  <a:pt x="3404" y="441"/>
                </a:lnTo>
                <a:lnTo>
                  <a:pt x="3407" y="446"/>
                </a:lnTo>
                <a:lnTo>
                  <a:pt x="3410" y="450"/>
                </a:lnTo>
                <a:lnTo>
                  <a:pt x="3412" y="456"/>
                </a:lnTo>
                <a:lnTo>
                  <a:pt x="3415" y="461"/>
                </a:lnTo>
                <a:lnTo>
                  <a:pt x="3417" y="467"/>
                </a:lnTo>
                <a:lnTo>
                  <a:pt x="3418" y="473"/>
                </a:lnTo>
                <a:lnTo>
                  <a:pt x="3419" y="479"/>
                </a:lnTo>
                <a:lnTo>
                  <a:pt x="3420" y="486"/>
                </a:lnTo>
                <a:lnTo>
                  <a:pt x="3421" y="493"/>
                </a:lnTo>
                <a:lnTo>
                  <a:pt x="3421" y="500"/>
                </a:lnTo>
                <a:lnTo>
                  <a:pt x="3421" y="514"/>
                </a:lnTo>
                <a:lnTo>
                  <a:pt x="3301" y="514"/>
                </a:lnTo>
                <a:lnTo>
                  <a:pt x="3301" y="519"/>
                </a:lnTo>
                <a:lnTo>
                  <a:pt x="3301" y="523"/>
                </a:lnTo>
                <a:lnTo>
                  <a:pt x="3302" y="528"/>
                </a:lnTo>
                <a:lnTo>
                  <a:pt x="3303" y="532"/>
                </a:lnTo>
                <a:lnTo>
                  <a:pt x="3307" y="539"/>
                </a:lnTo>
                <a:lnTo>
                  <a:pt x="3309" y="542"/>
                </a:lnTo>
                <a:lnTo>
                  <a:pt x="3311" y="545"/>
                </a:lnTo>
                <a:lnTo>
                  <a:pt x="3314" y="548"/>
                </a:lnTo>
                <a:lnTo>
                  <a:pt x="3317" y="550"/>
                </a:lnTo>
                <a:lnTo>
                  <a:pt x="3321" y="552"/>
                </a:lnTo>
                <a:lnTo>
                  <a:pt x="3324" y="554"/>
                </a:lnTo>
                <a:lnTo>
                  <a:pt x="3328" y="555"/>
                </a:lnTo>
                <a:lnTo>
                  <a:pt x="3332" y="556"/>
                </a:lnTo>
                <a:lnTo>
                  <a:pt x="3341" y="557"/>
                </a:lnTo>
                <a:lnTo>
                  <a:pt x="3347" y="556"/>
                </a:lnTo>
                <a:lnTo>
                  <a:pt x="3352" y="555"/>
                </a:lnTo>
                <a:lnTo>
                  <a:pt x="3357" y="554"/>
                </a:lnTo>
                <a:lnTo>
                  <a:pt x="3362" y="551"/>
                </a:lnTo>
                <a:lnTo>
                  <a:pt x="3364" y="550"/>
                </a:lnTo>
                <a:lnTo>
                  <a:pt x="3366" y="548"/>
                </a:lnTo>
                <a:lnTo>
                  <a:pt x="3370" y="545"/>
                </a:lnTo>
                <a:lnTo>
                  <a:pt x="3372" y="541"/>
                </a:lnTo>
                <a:lnTo>
                  <a:pt x="3375" y="536"/>
                </a:lnTo>
                <a:lnTo>
                  <a:pt x="3420" y="539"/>
                </a:lnTo>
                <a:lnTo>
                  <a:pt x="3418" y="545"/>
                </a:lnTo>
                <a:lnTo>
                  <a:pt x="3416" y="551"/>
                </a:lnTo>
                <a:lnTo>
                  <a:pt x="3414" y="556"/>
                </a:lnTo>
                <a:lnTo>
                  <a:pt x="3411" y="561"/>
                </a:lnTo>
                <a:lnTo>
                  <a:pt x="3407" y="566"/>
                </a:lnTo>
                <a:lnTo>
                  <a:pt x="3403" y="570"/>
                </a:lnTo>
                <a:lnTo>
                  <a:pt x="3399" y="575"/>
                </a:lnTo>
                <a:lnTo>
                  <a:pt x="3394" y="578"/>
                </a:lnTo>
                <a:lnTo>
                  <a:pt x="3388" y="582"/>
                </a:lnTo>
                <a:lnTo>
                  <a:pt x="3382" y="585"/>
                </a:lnTo>
                <a:lnTo>
                  <a:pt x="3376" y="587"/>
                </a:lnTo>
                <a:lnTo>
                  <a:pt x="3370" y="589"/>
                </a:lnTo>
                <a:lnTo>
                  <a:pt x="3366" y="590"/>
                </a:lnTo>
                <a:lnTo>
                  <a:pt x="3363" y="591"/>
                </a:lnTo>
                <a:lnTo>
                  <a:pt x="3355" y="592"/>
                </a:lnTo>
                <a:lnTo>
                  <a:pt x="3348" y="593"/>
                </a:lnTo>
                <a:lnTo>
                  <a:pt x="3340" y="593"/>
                </a:lnTo>
                <a:close/>
                <a:moveTo>
                  <a:pt x="3301" y="483"/>
                </a:moveTo>
                <a:lnTo>
                  <a:pt x="3375" y="483"/>
                </a:lnTo>
                <a:lnTo>
                  <a:pt x="3375" y="480"/>
                </a:lnTo>
                <a:lnTo>
                  <a:pt x="3374" y="476"/>
                </a:lnTo>
                <a:lnTo>
                  <a:pt x="3373" y="472"/>
                </a:lnTo>
                <a:lnTo>
                  <a:pt x="3372" y="469"/>
                </a:lnTo>
                <a:lnTo>
                  <a:pt x="3371" y="466"/>
                </a:lnTo>
                <a:lnTo>
                  <a:pt x="3369" y="463"/>
                </a:lnTo>
                <a:lnTo>
                  <a:pt x="3367" y="460"/>
                </a:lnTo>
                <a:lnTo>
                  <a:pt x="3365" y="457"/>
                </a:lnTo>
                <a:lnTo>
                  <a:pt x="3359" y="453"/>
                </a:lnTo>
                <a:lnTo>
                  <a:pt x="3353" y="450"/>
                </a:lnTo>
                <a:lnTo>
                  <a:pt x="3346" y="448"/>
                </a:lnTo>
                <a:lnTo>
                  <a:pt x="3339" y="447"/>
                </a:lnTo>
                <a:lnTo>
                  <a:pt x="3331" y="448"/>
                </a:lnTo>
                <a:lnTo>
                  <a:pt x="3327" y="449"/>
                </a:lnTo>
                <a:lnTo>
                  <a:pt x="3324" y="450"/>
                </a:lnTo>
                <a:lnTo>
                  <a:pt x="3317" y="453"/>
                </a:lnTo>
                <a:lnTo>
                  <a:pt x="3315" y="455"/>
                </a:lnTo>
                <a:lnTo>
                  <a:pt x="3312" y="458"/>
                </a:lnTo>
                <a:lnTo>
                  <a:pt x="3307" y="463"/>
                </a:lnTo>
                <a:lnTo>
                  <a:pt x="3304" y="470"/>
                </a:lnTo>
                <a:lnTo>
                  <a:pt x="3303" y="473"/>
                </a:lnTo>
                <a:lnTo>
                  <a:pt x="3302" y="476"/>
                </a:lnTo>
                <a:lnTo>
                  <a:pt x="3301" y="483"/>
                </a:lnTo>
                <a:close/>
                <a:moveTo>
                  <a:pt x="3456" y="590"/>
                </a:moveTo>
                <a:lnTo>
                  <a:pt x="3456" y="413"/>
                </a:lnTo>
                <a:lnTo>
                  <a:pt x="3503" y="413"/>
                </a:lnTo>
                <a:lnTo>
                  <a:pt x="3503" y="444"/>
                </a:lnTo>
                <a:lnTo>
                  <a:pt x="3507" y="436"/>
                </a:lnTo>
                <a:lnTo>
                  <a:pt x="3511" y="429"/>
                </a:lnTo>
                <a:lnTo>
                  <a:pt x="3516" y="424"/>
                </a:lnTo>
                <a:lnTo>
                  <a:pt x="3521" y="419"/>
                </a:lnTo>
                <a:lnTo>
                  <a:pt x="3524" y="417"/>
                </a:lnTo>
                <a:lnTo>
                  <a:pt x="3527" y="415"/>
                </a:lnTo>
                <a:lnTo>
                  <a:pt x="3534" y="413"/>
                </a:lnTo>
                <a:lnTo>
                  <a:pt x="3540" y="411"/>
                </a:lnTo>
                <a:lnTo>
                  <a:pt x="3548" y="410"/>
                </a:lnTo>
                <a:lnTo>
                  <a:pt x="3556" y="411"/>
                </a:lnTo>
                <a:lnTo>
                  <a:pt x="3563" y="412"/>
                </a:lnTo>
                <a:lnTo>
                  <a:pt x="3563" y="456"/>
                </a:lnTo>
                <a:lnTo>
                  <a:pt x="3559" y="455"/>
                </a:lnTo>
                <a:lnTo>
                  <a:pt x="3554" y="454"/>
                </a:lnTo>
                <a:lnTo>
                  <a:pt x="3542" y="453"/>
                </a:lnTo>
                <a:lnTo>
                  <a:pt x="3535" y="454"/>
                </a:lnTo>
                <a:lnTo>
                  <a:pt x="3531" y="454"/>
                </a:lnTo>
                <a:lnTo>
                  <a:pt x="3528" y="456"/>
                </a:lnTo>
                <a:lnTo>
                  <a:pt x="3524" y="457"/>
                </a:lnTo>
                <a:lnTo>
                  <a:pt x="3521" y="459"/>
                </a:lnTo>
                <a:lnTo>
                  <a:pt x="3518" y="461"/>
                </a:lnTo>
                <a:lnTo>
                  <a:pt x="3515" y="463"/>
                </a:lnTo>
                <a:lnTo>
                  <a:pt x="3511" y="469"/>
                </a:lnTo>
                <a:lnTo>
                  <a:pt x="3509" y="472"/>
                </a:lnTo>
                <a:lnTo>
                  <a:pt x="3508" y="475"/>
                </a:lnTo>
                <a:lnTo>
                  <a:pt x="3506" y="478"/>
                </a:lnTo>
                <a:lnTo>
                  <a:pt x="3506" y="482"/>
                </a:lnTo>
                <a:lnTo>
                  <a:pt x="3505" y="486"/>
                </a:lnTo>
                <a:lnTo>
                  <a:pt x="3505" y="490"/>
                </a:lnTo>
                <a:lnTo>
                  <a:pt x="3505" y="590"/>
                </a:lnTo>
                <a:lnTo>
                  <a:pt x="3456" y="590"/>
                </a:lnTo>
                <a:close/>
                <a:moveTo>
                  <a:pt x="3736" y="463"/>
                </a:moveTo>
                <a:lnTo>
                  <a:pt x="3692" y="466"/>
                </a:lnTo>
                <a:lnTo>
                  <a:pt x="3690" y="462"/>
                </a:lnTo>
                <a:lnTo>
                  <a:pt x="3688" y="458"/>
                </a:lnTo>
                <a:lnTo>
                  <a:pt x="3686" y="455"/>
                </a:lnTo>
                <a:lnTo>
                  <a:pt x="3682" y="451"/>
                </a:lnTo>
                <a:lnTo>
                  <a:pt x="3678" y="449"/>
                </a:lnTo>
                <a:lnTo>
                  <a:pt x="3673" y="447"/>
                </a:lnTo>
                <a:lnTo>
                  <a:pt x="3668" y="446"/>
                </a:lnTo>
                <a:lnTo>
                  <a:pt x="3662" y="445"/>
                </a:lnTo>
                <a:lnTo>
                  <a:pt x="3656" y="446"/>
                </a:lnTo>
                <a:lnTo>
                  <a:pt x="3651" y="447"/>
                </a:lnTo>
                <a:lnTo>
                  <a:pt x="3647" y="448"/>
                </a:lnTo>
                <a:lnTo>
                  <a:pt x="3643" y="450"/>
                </a:lnTo>
                <a:lnTo>
                  <a:pt x="3639" y="453"/>
                </a:lnTo>
                <a:lnTo>
                  <a:pt x="3637" y="456"/>
                </a:lnTo>
                <a:lnTo>
                  <a:pt x="3635" y="459"/>
                </a:lnTo>
                <a:lnTo>
                  <a:pt x="3635" y="463"/>
                </a:lnTo>
                <a:lnTo>
                  <a:pt x="3635" y="466"/>
                </a:lnTo>
                <a:lnTo>
                  <a:pt x="3636" y="469"/>
                </a:lnTo>
                <a:lnTo>
                  <a:pt x="3638" y="471"/>
                </a:lnTo>
                <a:lnTo>
                  <a:pt x="3640" y="474"/>
                </a:lnTo>
                <a:lnTo>
                  <a:pt x="3643" y="476"/>
                </a:lnTo>
                <a:lnTo>
                  <a:pt x="3647" y="478"/>
                </a:lnTo>
                <a:lnTo>
                  <a:pt x="3652" y="479"/>
                </a:lnTo>
                <a:lnTo>
                  <a:pt x="3657" y="481"/>
                </a:lnTo>
                <a:lnTo>
                  <a:pt x="3689" y="487"/>
                </a:lnTo>
                <a:lnTo>
                  <a:pt x="3696" y="488"/>
                </a:lnTo>
                <a:lnTo>
                  <a:pt x="3701" y="490"/>
                </a:lnTo>
                <a:lnTo>
                  <a:pt x="3707" y="492"/>
                </a:lnTo>
                <a:lnTo>
                  <a:pt x="3712" y="494"/>
                </a:lnTo>
                <a:lnTo>
                  <a:pt x="3720" y="499"/>
                </a:lnTo>
                <a:lnTo>
                  <a:pt x="3728" y="504"/>
                </a:lnTo>
                <a:lnTo>
                  <a:pt x="3731" y="507"/>
                </a:lnTo>
                <a:lnTo>
                  <a:pt x="3733" y="511"/>
                </a:lnTo>
                <a:lnTo>
                  <a:pt x="3735" y="514"/>
                </a:lnTo>
                <a:lnTo>
                  <a:pt x="3737" y="518"/>
                </a:lnTo>
                <a:lnTo>
                  <a:pt x="3740" y="526"/>
                </a:lnTo>
                <a:lnTo>
                  <a:pt x="3740" y="530"/>
                </a:lnTo>
                <a:lnTo>
                  <a:pt x="3740" y="535"/>
                </a:lnTo>
                <a:lnTo>
                  <a:pt x="3740" y="539"/>
                </a:lnTo>
                <a:lnTo>
                  <a:pt x="3740" y="543"/>
                </a:lnTo>
                <a:lnTo>
                  <a:pt x="3739" y="547"/>
                </a:lnTo>
                <a:lnTo>
                  <a:pt x="3738" y="551"/>
                </a:lnTo>
                <a:lnTo>
                  <a:pt x="3736" y="555"/>
                </a:lnTo>
                <a:lnTo>
                  <a:pt x="3735" y="559"/>
                </a:lnTo>
                <a:lnTo>
                  <a:pt x="3733" y="562"/>
                </a:lnTo>
                <a:lnTo>
                  <a:pt x="3730" y="565"/>
                </a:lnTo>
                <a:lnTo>
                  <a:pt x="3725" y="572"/>
                </a:lnTo>
                <a:lnTo>
                  <a:pt x="3718" y="577"/>
                </a:lnTo>
                <a:lnTo>
                  <a:pt x="3711" y="582"/>
                </a:lnTo>
                <a:lnTo>
                  <a:pt x="3702" y="586"/>
                </a:lnTo>
                <a:lnTo>
                  <a:pt x="3693" y="589"/>
                </a:lnTo>
                <a:lnTo>
                  <a:pt x="3683" y="591"/>
                </a:lnTo>
                <a:lnTo>
                  <a:pt x="3673" y="593"/>
                </a:lnTo>
                <a:lnTo>
                  <a:pt x="3662" y="593"/>
                </a:lnTo>
                <a:lnTo>
                  <a:pt x="3653" y="593"/>
                </a:lnTo>
                <a:lnTo>
                  <a:pt x="3645" y="592"/>
                </a:lnTo>
                <a:lnTo>
                  <a:pt x="3637" y="591"/>
                </a:lnTo>
                <a:lnTo>
                  <a:pt x="3630" y="589"/>
                </a:lnTo>
                <a:lnTo>
                  <a:pt x="3623" y="587"/>
                </a:lnTo>
                <a:lnTo>
                  <a:pt x="3617" y="585"/>
                </a:lnTo>
                <a:lnTo>
                  <a:pt x="3611" y="582"/>
                </a:lnTo>
                <a:lnTo>
                  <a:pt x="3606" y="578"/>
                </a:lnTo>
                <a:lnTo>
                  <a:pt x="3601" y="575"/>
                </a:lnTo>
                <a:lnTo>
                  <a:pt x="3596" y="570"/>
                </a:lnTo>
                <a:lnTo>
                  <a:pt x="3593" y="566"/>
                </a:lnTo>
                <a:lnTo>
                  <a:pt x="3589" y="561"/>
                </a:lnTo>
                <a:lnTo>
                  <a:pt x="3587" y="556"/>
                </a:lnTo>
                <a:lnTo>
                  <a:pt x="3584" y="550"/>
                </a:lnTo>
                <a:lnTo>
                  <a:pt x="3583" y="545"/>
                </a:lnTo>
                <a:lnTo>
                  <a:pt x="3582" y="538"/>
                </a:lnTo>
                <a:lnTo>
                  <a:pt x="3630" y="536"/>
                </a:lnTo>
                <a:lnTo>
                  <a:pt x="3631" y="541"/>
                </a:lnTo>
                <a:lnTo>
                  <a:pt x="3634" y="545"/>
                </a:lnTo>
                <a:lnTo>
                  <a:pt x="3637" y="549"/>
                </a:lnTo>
                <a:lnTo>
                  <a:pt x="3640" y="552"/>
                </a:lnTo>
                <a:lnTo>
                  <a:pt x="3645" y="555"/>
                </a:lnTo>
                <a:lnTo>
                  <a:pt x="3650" y="556"/>
                </a:lnTo>
                <a:lnTo>
                  <a:pt x="3656" y="557"/>
                </a:lnTo>
                <a:lnTo>
                  <a:pt x="3662" y="558"/>
                </a:lnTo>
                <a:lnTo>
                  <a:pt x="3668" y="557"/>
                </a:lnTo>
                <a:lnTo>
                  <a:pt x="3673" y="557"/>
                </a:lnTo>
                <a:lnTo>
                  <a:pt x="3678" y="555"/>
                </a:lnTo>
                <a:lnTo>
                  <a:pt x="3681" y="554"/>
                </a:lnTo>
                <a:lnTo>
                  <a:pt x="3683" y="553"/>
                </a:lnTo>
                <a:lnTo>
                  <a:pt x="3686" y="550"/>
                </a:lnTo>
                <a:lnTo>
                  <a:pt x="3689" y="547"/>
                </a:lnTo>
                <a:lnTo>
                  <a:pt x="3689" y="545"/>
                </a:lnTo>
                <a:lnTo>
                  <a:pt x="3690" y="544"/>
                </a:lnTo>
                <a:lnTo>
                  <a:pt x="3691" y="540"/>
                </a:lnTo>
                <a:lnTo>
                  <a:pt x="3690" y="537"/>
                </a:lnTo>
                <a:lnTo>
                  <a:pt x="3689" y="534"/>
                </a:lnTo>
                <a:lnTo>
                  <a:pt x="3687" y="531"/>
                </a:lnTo>
                <a:lnTo>
                  <a:pt x="3685" y="529"/>
                </a:lnTo>
                <a:lnTo>
                  <a:pt x="3682" y="527"/>
                </a:lnTo>
                <a:lnTo>
                  <a:pt x="3678" y="525"/>
                </a:lnTo>
                <a:lnTo>
                  <a:pt x="3673" y="523"/>
                </a:lnTo>
                <a:lnTo>
                  <a:pt x="3668" y="522"/>
                </a:lnTo>
                <a:lnTo>
                  <a:pt x="3637" y="516"/>
                </a:lnTo>
                <a:lnTo>
                  <a:pt x="3631" y="515"/>
                </a:lnTo>
                <a:lnTo>
                  <a:pt x="3625" y="513"/>
                </a:lnTo>
                <a:lnTo>
                  <a:pt x="3615" y="509"/>
                </a:lnTo>
                <a:lnTo>
                  <a:pt x="3610" y="507"/>
                </a:lnTo>
                <a:lnTo>
                  <a:pt x="3606" y="504"/>
                </a:lnTo>
                <a:lnTo>
                  <a:pt x="3602" y="501"/>
                </a:lnTo>
                <a:lnTo>
                  <a:pt x="3599" y="498"/>
                </a:lnTo>
                <a:lnTo>
                  <a:pt x="3596" y="495"/>
                </a:lnTo>
                <a:lnTo>
                  <a:pt x="3593" y="492"/>
                </a:lnTo>
                <a:lnTo>
                  <a:pt x="3591" y="488"/>
                </a:lnTo>
                <a:lnTo>
                  <a:pt x="3589" y="484"/>
                </a:lnTo>
                <a:lnTo>
                  <a:pt x="3588" y="480"/>
                </a:lnTo>
                <a:lnTo>
                  <a:pt x="3587" y="475"/>
                </a:lnTo>
                <a:lnTo>
                  <a:pt x="3586" y="471"/>
                </a:lnTo>
                <a:lnTo>
                  <a:pt x="3586" y="466"/>
                </a:lnTo>
                <a:lnTo>
                  <a:pt x="3587" y="459"/>
                </a:lnTo>
                <a:lnTo>
                  <a:pt x="3587" y="454"/>
                </a:lnTo>
                <a:lnTo>
                  <a:pt x="3589" y="448"/>
                </a:lnTo>
                <a:lnTo>
                  <a:pt x="3591" y="443"/>
                </a:lnTo>
                <a:lnTo>
                  <a:pt x="3594" y="438"/>
                </a:lnTo>
                <a:lnTo>
                  <a:pt x="3598" y="433"/>
                </a:lnTo>
                <a:lnTo>
                  <a:pt x="3602" y="429"/>
                </a:lnTo>
                <a:lnTo>
                  <a:pt x="3607" y="425"/>
                </a:lnTo>
                <a:lnTo>
                  <a:pt x="3612" y="422"/>
                </a:lnTo>
                <a:lnTo>
                  <a:pt x="3618" y="419"/>
                </a:lnTo>
                <a:lnTo>
                  <a:pt x="3624" y="416"/>
                </a:lnTo>
                <a:lnTo>
                  <a:pt x="3631" y="414"/>
                </a:lnTo>
                <a:lnTo>
                  <a:pt x="3634" y="413"/>
                </a:lnTo>
                <a:lnTo>
                  <a:pt x="3638" y="413"/>
                </a:lnTo>
                <a:lnTo>
                  <a:pt x="3645" y="412"/>
                </a:lnTo>
                <a:lnTo>
                  <a:pt x="3653" y="411"/>
                </a:lnTo>
                <a:lnTo>
                  <a:pt x="3661" y="411"/>
                </a:lnTo>
                <a:lnTo>
                  <a:pt x="3669" y="411"/>
                </a:lnTo>
                <a:lnTo>
                  <a:pt x="3677" y="412"/>
                </a:lnTo>
                <a:lnTo>
                  <a:pt x="3684" y="413"/>
                </a:lnTo>
                <a:lnTo>
                  <a:pt x="3691" y="414"/>
                </a:lnTo>
                <a:lnTo>
                  <a:pt x="3697" y="416"/>
                </a:lnTo>
                <a:lnTo>
                  <a:pt x="3703" y="419"/>
                </a:lnTo>
                <a:lnTo>
                  <a:pt x="3709" y="421"/>
                </a:lnTo>
                <a:lnTo>
                  <a:pt x="3714" y="425"/>
                </a:lnTo>
                <a:lnTo>
                  <a:pt x="3718" y="428"/>
                </a:lnTo>
                <a:lnTo>
                  <a:pt x="3723" y="432"/>
                </a:lnTo>
                <a:lnTo>
                  <a:pt x="3726" y="437"/>
                </a:lnTo>
                <a:lnTo>
                  <a:pt x="3728" y="439"/>
                </a:lnTo>
                <a:lnTo>
                  <a:pt x="3729" y="441"/>
                </a:lnTo>
                <a:lnTo>
                  <a:pt x="3732" y="446"/>
                </a:lnTo>
                <a:lnTo>
                  <a:pt x="3734" y="452"/>
                </a:lnTo>
                <a:lnTo>
                  <a:pt x="3735" y="457"/>
                </a:lnTo>
                <a:lnTo>
                  <a:pt x="3736" y="463"/>
                </a:lnTo>
                <a:close/>
                <a:moveTo>
                  <a:pt x="3797" y="390"/>
                </a:moveTo>
                <a:lnTo>
                  <a:pt x="3792" y="390"/>
                </a:lnTo>
                <a:lnTo>
                  <a:pt x="3787" y="388"/>
                </a:lnTo>
                <a:lnTo>
                  <a:pt x="3783" y="386"/>
                </a:lnTo>
                <a:lnTo>
                  <a:pt x="3778" y="383"/>
                </a:lnTo>
                <a:lnTo>
                  <a:pt x="3775" y="379"/>
                </a:lnTo>
                <a:lnTo>
                  <a:pt x="3773" y="375"/>
                </a:lnTo>
                <a:lnTo>
                  <a:pt x="3771" y="370"/>
                </a:lnTo>
                <a:lnTo>
                  <a:pt x="3771" y="365"/>
                </a:lnTo>
                <a:lnTo>
                  <a:pt x="3771" y="360"/>
                </a:lnTo>
                <a:lnTo>
                  <a:pt x="3773" y="356"/>
                </a:lnTo>
                <a:lnTo>
                  <a:pt x="3775" y="352"/>
                </a:lnTo>
                <a:lnTo>
                  <a:pt x="3778" y="348"/>
                </a:lnTo>
                <a:lnTo>
                  <a:pt x="3783" y="345"/>
                </a:lnTo>
                <a:lnTo>
                  <a:pt x="3787" y="342"/>
                </a:lnTo>
                <a:lnTo>
                  <a:pt x="3792" y="341"/>
                </a:lnTo>
                <a:lnTo>
                  <a:pt x="3797" y="341"/>
                </a:lnTo>
                <a:lnTo>
                  <a:pt x="3802" y="341"/>
                </a:lnTo>
                <a:lnTo>
                  <a:pt x="3807" y="342"/>
                </a:lnTo>
                <a:lnTo>
                  <a:pt x="3812" y="345"/>
                </a:lnTo>
                <a:lnTo>
                  <a:pt x="3816" y="348"/>
                </a:lnTo>
                <a:lnTo>
                  <a:pt x="3819" y="352"/>
                </a:lnTo>
                <a:lnTo>
                  <a:pt x="3822" y="356"/>
                </a:lnTo>
                <a:lnTo>
                  <a:pt x="3823" y="360"/>
                </a:lnTo>
                <a:lnTo>
                  <a:pt x="3824" y="365"/>
                </a:lnTo>
                <a:lnTo>
                  <a:pt x="3823" y="370"/>
                </a:lnTo>
                <a:lnTo>
                  <a:pt x="3822" y="375"/>
                </a:lnTo>
                <a:lnTo>
                  <a:pt x="3819" y="379"/>
                </a:lnTo>
                <a:lnTo>
                  <a:pt x="3816" y="383"/>
                </a:lnTo>
                <a:lnTo>
                  <a:pt x="3812" y="386"/>
                </a:lnTo>
                <a:lnTo>
                  <a:pt x="3807" y="388"/>
                </a:lnTo>
                <a:lnTo>
                  <a:pt x="3802" y="390"/>
                </a:lnTo>
                <a:lnTo>
                  <a:pt x="3797" y="390"/>
                </a:lnTo>
                <a:close/>
                <a:moveTo>
                  <a:pt x="3772" y="413"/>
                </a:moveTo>
                <a:lnTo>
                  <a:pt x="3822" y="413"/>
                </a:lnTo>
                <a:lnTo>
                  <a:pt x="3822" y="590"/>
                </a:lnTo>
                <a:lnTo>
                  <a:pt x="3772" y="590"/>
                </a:lnTo>
                <a:lnTo>
                  <a:pt x="3772" y="413"/>
                </a:lnTo>
                <a:close/>
                <a:moveTo>
                  <a:pt x="3955" y="413"/>
                </a:moveTo>
                <a:lnTo>
                  <a:pt x="3955" y="450"/>
                </a:lnTo>
                <a:lnTo>
                  <a:pt x="3921" y="450"/>
                </a:lnTo>
                <a:lnTo>
                  <a:pt x="3921" y="535"/>
                </a:lnTo>
                <a:lnTo>
                  <a:pt x="3922" y="540"/>
                </a:lnTo>
                <a:lnTo>
                  <a:pt x="3923" y="544"/>
                </a:lnTo>
                <a:lnTo>
                  <a:pt x="3923" y="545"/>
                </a:lnTo>
                <a:lnTo>
                  <a:pt x="3924" y="547"/>
                </a:lnTo>
                <a:lnTo>
                  <a:pt x="3926" y="549"/>
                </a:lnTo>
                <a:lnTo>
                  <a:pt x="3929" y="551"/>
                </a:lnTo>
                <a:lnTo>
                  <a:pt x="3931" y="552"/>
                </a:lnTo>
                <a:lnTo>
                  <a:pt x="3935" y="552"/>
                </a:lnTo>
                <a:lnTo>
                  <a:pt x="3938" y="553"/>
                </a:lnTo>
                <a:lnTo>
                  <a:pt x="3945" y="552"/>
                </a:lnTo>
                <a:lnTo>
                  <a:pt x="3950" y="551"/>
                </a:lnTo>
                <a:lnTo>
                  <a:pt x="3958" y="587"/>
                </a:lnTo>
                <a:lnTo>
                  <a:pt x="3948" y="590"/>
                </a:lnTo>
                <a:lnTo>
                  <a:pt x="3940" y="591"/>
                </a:lnTo>
                <a:lnTo>
                  <a:pt x="3931" y="592"/>
                </a:lnTo>
                <a:lnTo>
                  <a:pt x="3925" y="592"/>
                </a:lnTo>
                <a:lnTo>
                  <a:pt x="3919" y="592"/>
                </a:lnTo>
                <a:lnTo>
                  <a:pt x="3913" y="591"/>
                </a:lnTo>
                <a:lnTo>
                  <a:pt x="3907" y="590"/>
                </a:lnTo>
                <a:lnTo>
                  <a:pt x="3902" y="588"/>
                </a:lnTo>
                <a:lnTo>
                  <a:pt x="3896" y="586"/>
                </a:lnTo>
                <a:lnTo>
                  <a:pt x="3892" y="583"/>
                </a:lnTo>
                <a:lnTo>
                  <a:pt x="3887" y="581"/>
                </a:lnTo>
                <a:lnTo>
                  <a:pt x="3884" y="577"/>
                </a:lnTo>
                <a:lnTo>
                  <a:pt x="3880" y="573"/>
                </a:lnTo>
                <a:lnTo>
                  <a:pt x="3878" y="569"/>
                </a:lnTo>
                <a:lnTo>
                  <a:pt x="3875" y="564"/>
                </a:lnTo>
                <a:lnTo>
                  <a:pt x="3874" y="559"/>
                </a:lnTo>
                <a:lnTo>
                  <a:pt x="3872" y="554"/>
                </a:lnTo>
                <a:lnTo>
                  <a:pt x="3872" y="548"/>
                </a:lnTo>
                <a:lnTo>
                  <a:pt x="3871" y="542"/>
                </a:lnTo>
                <a:lnTo>
                  <a:pt x="3871" y="450"/>
                </a:lnTo>
                <a:lnTo>
                  <a:pt x="3847" y="450"/>
                </a:lnTo>
                <a:lnTo>
                  <a:pt x="3847" y="413"/>
                </a:lnTo>
                <a:lnTo>
                  <a:pt x="3871" y="413"/>
                </a:lnTo>
                <a:lnTo>
                  <a:pt x="3871" y="371"/>
                </a:lnTo>
                <a:lnTo>
                  <a:pt x="3921" y="371"/>
                </a:lnTo>
                <a:lnTo>
                  <a:pt x="3921" y="413"/>
                </a:lnTo>
                <a:lnTo>
                  <a:pt x="3955" y="413"/>
                </a:lnTo>
                <a:close/>
                <a:moveTo>
                  <a:pt x="4062" y="593"/>
                </a:moveTo>
                <a:lnTo>
                  <a:pt x="4056" y="593"/>
                </a:lnTo>
                <a:lnTo>
                  <a:pt x="4049" y="592"/>
                </a:lnTo>
                <a:lnTo>
                  <a:pt x="4037" y="590"/>
                </a:lnTo>
                <a:lnTo>
                  <a:pt x="4031" y="589"/>
                </a:lnTo>
                <a:lnTo>
                  <a:pt x="4026" y="587"/>
                </a:lnTo>
                <a:lnTo>
                  <a:pt x="4015" y="582"/>
                </a:lnTo>
                <a:lnTo>
                  <a:pt x="4011" y="579"/>
                </a:lnTo>
                <a:lnTo>
                  <a:pt x="4006" y="576"/>
                </a:lnTo>
                <a:lnTo>
                  <a:pt x="4002" y="572"/>
                </a:lnTo>
                <a:lnTo>
                  <a:pt x="3998" y="569"/>
                </a:lnTo>
                <a:lnTo>
                  <a:pt x="3991" y="560"/>
                </a:lnTo>
                <a:lnTo>
                  <a:pt x="3988" y="555"/>
                </a:lnTo>
                <a:lnTo>
                  <a:pt x="3985" y="550"/>
                </a:lnTo>
                <a:lnTo>
                  <a:pt x="3981" y="540"/>
                </a:lnTo>
                <a:lnTo>
                  <a:pt x="3979" y="534"/>
                </a:lnTo>
                <a:lnTo>
                  <a:pt x="3977" y="528"/>
                </a:lnTo>
                <a:lnTo>
                  <a:pt x="3976" y="522"/>
                </a:lnTo>
                <a:lnTo>
                  <a:pt x="3975" y="516"/>
                </a:lnTo>
                <a:lnTo>
                  <a:pt x="3975" y="509"/>
                </a:lnTo>
                <a:lnTo>
                  <a:pt x="3975" y="502"/>
                </a:lnTo>
                <a:lnTo>
                  <a:pt x="3975" y="495"/>
                </a:lnTo>
                <a:lnTo>
                  <a:pt x="3975" y="489"/>
                </a:lnTo>
                <a:lnTo>
                  <a:pt x="3976" y="483"/>
                </a:lnTo>
                <a:lnTo>
                  <a:pt x="3977" y="477"/>
                </a:lnTo>
                <a:lnTo>
                  <a:pt x="3981" y="465"/>
                </a:lnTo>
                <a:lnTo>
                  <a:pt x="3983" y="459"/>
                </a:lnTo>
                <a:lnTo>
                  <a:pt x="3985" y="454"/>
                </a:lnTo>
                <a:lnTo>
                  <a:pt x="3991" y="445"/>
                </a:lnTo>
                <a:lnTo>
                  <a:pt x="3994" y="440"/>
                </a:lnTo>
                <a:lnTo>
                  <a:pt x="3998" y="436"/>
                </a:lnTo>
                <a:lnTo>
                  <a:pt x="4002" y="432"/>
                </a:lnTo>
                <a:lnTo>
                  <a:pt x="4006" y="428"/>
                </a:lnTo>
                <a:lnTo>
                  <a:pt x="4015" y="422"/>
                </a:lnTo>
                <a:lnTo>
                  <a:pt x="4020" y="419"/>
                </a:lnTo>
                <a:lnTo>
                  <a:pt x="4025" y="417"/>
                </a:lnTo>
                <a:lnTo>
                  <a:pt x="4030" y="415"/>
                </a:lnTo>
                <a:lnTo>
                  <a:pt x="4036" y="413"/>
                </a:lnTo>
                <a:lnTo>
                  <a:pt x="4042" y="412"/>
                </a:lnTo>
                <a:lnTo>
                  <a:pt x="4048" y="411"/>
                </a:lnTo>
                <a:lnTo>
                  <a:pt x="4060" y="411"/>
                </a:lnTo>
                <a:lnTo>
                  <a:pt x="4072" y="411"/>
                </a:lnTo>
                <a:lnTo>
                  <a:pt x="4083" y="413"/>
                </a:lnTo>
                <a:lnTo>
                  <a:pt x="4088" y="414"/>
                </a:lnTo>
                <a:lnTo>
                  <a:pt x="4093" y="416"/>
                </a:lnTo>
                <a:lnTo>
                  <a:pt x="4103" y="421"/>
                </a:lnTo>
                <a:lnTo>
                  <a:pt x="4111" y="426"/>
                </a:lnTo>
                <a:lnTo>
                  <a:pt x="4116" y="429"/>
                </a:lnTo>
                <a:lnTo>
                  <a:pt x="4119" y="433"/>
                </a:lnTo>
                <a:lnTo>
                  <a:pt x="4126" y="441"/>
                </a:lnTo>
                <a:lnTo>
                  <a:pt x="4129" y="446"/>
                </a:lnTo>
                <a:lnTo>
                  <a:pt x="4132" y="450"/>
                </a:lnTo>
                <a:lnTo>
                  <a:pt x="4135" y="456"/>
                </a:lnTo>
                <a:lnTo>
                  <a:pt x="4137" y="461"/>
                </a:lnTo>
                <a:lnTo>
                  <a:pt x="4139" y="467"/>
                </a:lnTo>
                <a:lnTo>
                  <a:pt x="4141" y="473"/>
                </a:lnTo>
                <a:lnTo>
                  <a:pt x="4142" y="479"/>
                </a:lnTo>
                <a:lnTo>
                  <a:pt x="4143" y="486"/>
                </a:lnTo>
                <a:lnTo>
                  <a:pt x="4143" y="493"/>
                </a:lnTo>
                <a:lnTo>
                  <a:pt x="4143" y="500"/>
                </a:lnTo>
                <a:lnTo>
                  <a:pt x="4143" y="514"/>
                </a:lnTo>
                <a:lnTo>
                  <a:pt x="4023" y="514"/>
                </a:lnTo>
                <a:lnTo>
                  <a:pt x="4023" y="519"/>
                </a:lnTo>
                <a:lnTo>
                  <a:pt x="4024" y="523"/>
                </a:lnTo>
                <a:lnTo>
                  <a:pt x="4026" y="532"/>
                </a:lnTo>
                <a:lnTo>
                  <a:pt x="4027" y="535"/>
                </a:lnTo>
                <a:lnTo>
                  <a:pt x="4029" y="539"/>
                </a:lnTo>
                <a:lnTo>
                  <a:pt x="4031" y="542"/>
                </a:lnTo>
                <a:lnTo>
                  <a:pt x="4034" y="545"/>
                </a:lnTo>
                <a:lnTo>
                  <a:pt x="4037" y="548"/>
                </a:lnTo>
                <a:lnTo>
                  <a:pt x="4040" y="550"/>
                </a:lnTo>
                <a:lnTo>
                  <a:pt x="4043" y="552"/>
                </a:lnTo>
                <a:lnTo>
                  <a:pt x="4047" y="554"/>
                </a:lnTo>
                <a:lnTo>
                  <a:pt x="4050" y="555"/>
                </a:lnTo>
                <a:lnTo>
                  <a:pt x="4054" y="556"/>
                </a:lnTo>
                <a:lnTo>
                  <a:pt x="4063" y="557"/>
                </a:lnTo>
                <a:lnTo>
                  <a:pt x="4069" y="556"/>
                </a:lnTo>
                <a:lnTo>
                  <a:pt x="4075" y="555"/>
                </a:lnTo>
                <a:lnTo>
                  <a:pt x="4080" y="554"/>
                </a:lnTo>
                <a:lnTo>
                  <a:pt x="4084" y="551"/>
                </a:lnTo>
                <a:lnTo>
                  <a:pt x="4087" y="550"/>
                </a:lnTo>
                <a:lnTo>
                  <a:pt x="4089" y="548"/>
                </a:lnTo>
                <a:lnTo>
                  <a:pt x="4092" y="545"/>
                </a:lnTo>
                <a:lnTo>
                  <a:pt x="4095" y="541"/>
                </a:lnTo>
                <a:lnTo>
                  <a:pt x="4097" y="536"/>
                </a:lnTo>
                <a:lnTo>
                  <a:pt x="4142" y="539"/>
                </a:lnTo>
                <a:lnTo>
                  <a:pt x="4141" y="545"/>
                </a:lnTo>
                <a:lnTo>
                  <a:pt x="4139" y="551"/>
                </a:lnTo>
                <a:lnTo>
                  <a:pt x="4136" y="556"/>
                </a:lnTo>
                <a:lnTo>
                  <a:pt x="4133" y="561"/>
                </a:lnTo>
                <a:lnTo>
                  <a:pt x="4130" y="566"/>
                </a:lnTo>
                <a:lnTo>
                  <a:pt x="4126" y="570"/>
                </a:lnTo>
                <a:lnTo>
                  <a:pt x="4121" y="575"/>
                </a:lnTo>
                <a:lnTo>
                  <a:pt x="4116" y="578"/>
                </a:lnTo>
                <a:lnTo>
                  <a:pt x="4111" y="582"/>
                </a:lnTo>
                <a:lnTo>
                  <a:pt x="4105" y="585"/>
                </a:lnTo>
                <a:lnTo>
                  <a:pt x="4099" y="587"/>
                </a:lnTo>
                <a:lnTo>
                  <a:pt x="4092" y="589"/>
                </a:lnTo>
                <a:lnTo>
                  <a:pt x="4089" y="590"/>
                </a:lnTo>
                <a:lnTo>
                  <a:pt x="4085" y="591"/>
                </a:lnTo>
                <a:lnTo>
                  <a:pt x="4078" y="592"/>
                </a:lnTo>
                <a:lnTo>
                  <a:pt x="4070" y="593"/>
                </a:lnTo>
                <a:lnTo>
                  <a:pt x="4062" y="593"/>
                </a:lnTo>
                <a:close/>
                <a:moveTo>
                  <a:pt x="4023" y="483"/>
                </a:moveTo>
                <a:lnTo>
                  <a:pt x="4097" y="483"/>
                </a:lnTo>
                <a:lnTo>
                  <a:pt x="4097" y="480"/>
                </a:lnTo>
                <a:lnTo>
                  <a:pt x="4097" y="476"/>
                </a:lnTo>
                <a:lnTo>
                  <a:pt x="4096" y="472"/>
                </a:lnTo>
                <a:lnTo>
                  <a:pt x="4095" y="469"/>
                </a:lnTo>
                <a:lnTo>
                  <a:pt x="4093" y="466"/>
                </a:lnTo>
                <a:lnTo>
                  <a:pt x="4092" y="463"/>
                </a:lnTo>
                <a:lnTo>
                  <a:pt x="4089" y="460"/>
                </a:lnTo>
                <a:lnTo>
                  <a:pt x="4087" y="457"/>
                </a:lnTo>
                <a:lnTo>
                  <a:pt x="4082" y="453"/>
                </a:lnTo>
                <a:lnTo>
                  <a:pt x="4076" y="450"/>
                </a:lnTo>
                <a:lnTo>
                  <a:pt x="4069" y="448"/>
                </a:lnTo>
                <a:lnTo>
                  <a:pt x="4061" y="447"/>
                </a:lnTo>
                <a:lnTo>
                  <a:pt x="4053" y="448"/>
                </a:lnTo>
                <a:lnTo>
                  <a:pt x="4050" y="449"/>
                </a:lnTo>
                <a:lnTo>
                  <a:pt x="4046" y="450"/>
                </a:lnTo>
                <a:lnTo>
                  <a:pt x="4040" y="453"/>
                </a:lnTo>
                <a:lnTo>
                  <a:pt x="4037" y="455"/>
                </a:lnTo>
                <a:lnTo>
                  <a:pt x="4034" y="458"/>
                </a:lnTo>
                <a:lnTo>
                  <a:pt x="4030" y="463"/>
                </a:lnTo>
                <a:lnTo>
                  <a:pt x="4026" y="470"/>
                </a:lnTo>
                <a:lnTo>
                  <a:pt x="4025" y="473"/>
                </a:lnTo>
                <a:lnTo>
                  <a:pt x="4024" y="476"/>
                </a:lnTo>
                <a:lnTo>
                  <a:pt x="4023" y="483"/>
                </a:lnTo>
                <a:close/>
                <a:moveTo>
                  <a:pt x="4267" y="413"/>
                </a:moveTo>
                <a:lnTo>
                  <a:pt x="4267" y="450"/>
                </a:lnTo>
                <a:lnTo>
                  <a:pt x="4234" y="450"/>
                </a:lnTo>
                <a:lnTo>
                  <a:pt x="4234" y="535"/>
                </a:lnTo>
                <a:lnTo>
                  <a:pt x="4234" y="540"/>
                </a:lnTo>
                <a:lnTo>
                  <a:pt x="4235" y="544"/>
                </a:lnTo>
                <a:lnTo>
                  <a:pt x="4236" y="545"/>
                </a:lnTo>
                <a:lnTo>
                  <a:pt x="4236" y="547"/>
                </a:lnTo>
                <a:lnTo>
                  <a:pt x="4238" y="549"/>
                </a:lnTo>
                <a:lnTo>
                  <a:pt x="4241" y="551"/>
                </a:lnTo>
                <a:lnTo>
                  <a:pt x="4244" y="552"/>
                </a:lnTo>
                <a:lnTo>
                  <a:pt x="4247" y="552"/>
                </a:lnTo>
                <a:lnTo>
                  <a:pt x="4250" y="553"/>
                </a:lnTo>
                <a:lnTo>
                  <a:pt x="4257" y="552"/>
                </a:lnTo>
                <a:lnTo>
                  <a:pt x="4263" y="551"/>
                </a:lnTo>
                <a:lnTo>
                  <a:pt x="4270" y="587"/>
                </a:lnTo>
                <a:lnTo>
                  <a:pt x="4260" y="590"/>
                </a:lnTo>
                <a:lnTo>
                  <a:pt x="4253" y="591"/>
                </a:lnTo>
                <a:lnTo>
                  <a:pt x="4244" y="592"/>
                </a:lnTo>
                <a:lnTo>
                  <a:pt x="4237" y="592"/>
                </a:lnTo>
                <a:lnTo>
                  <a:pt x="4231" y="592"/>
                </a:lnTo>
                <a:lnTo>
                  <a:pt x="4225" y="591"/>
                </a:lnTo>
                <a:lnTo>
                  <a:pt x="4220" y="590"/>
                </a:lnTo>
                <a:lnTo>
                  <a:pt x="4214" y="588"/>
                </a:lnTo>
                <a:lnTo>
                  <a:pt x="4210" y="586"/>
                </a:lnTo>
                <a:lnTo>
                  <a:pt x="4205" y="583"/>
                </a:lnTo>
                <a:lnTo>
                  <a:pt x="4201" y="581"/>
                </a:lnTo>
                <a:lnTo>
                  <a:pt x="4197" y="577"/>
                </a:lnTo>
                <a:lnTo>
                  <a:pt x="4194" y="573"/>
                </a:lnTo>
                <a:lnTo>
                  <a:pt x="4191" y="569"/>
                </a:lnTo>
                <a:lnTo>
                  <a:pt x="4189" y="564"/>
                </a:lnTo>
                <a:lnTo>
                  <a:pt x="4187" y="559"/>
                </a:lnTo>
                <a:lnTo>
                  <a:pt x="4186" y="554"/>
                </a:lnTo>
                <a:lnTo>
                  <a:pt x="4185" y="548"/>
                </a:lnTo>
                <a:lnTo>
                  <a:pt x="4185" y="542"/>
                </a:lnTo>
                <a:lnTo>
                  <a:pt x="4185" y="450"/>
                </a:lnTo>
                <a:lnTo>
                  <a:pt x="4161" y="450"/>
                </a:lnTo>
                <a:lnTo>
                  <a:pt x="4161" y="413"/>
                </a:lnTo>
                <a:lnTo>
                  <a:pt x="4185" y="413"/>
                </a:lnTo>
                <a:lnTo>
                  <a:pt x="4185" y="371"/>
                </a:lnTo>
                <a:lnTo>
                  <a:pt x="4234" y="371"/>
                </a:lnTo>
                <a:lnTo>
                  <a:pt x="4234" y="413"/>
                </a:lnTo>
                <a:lnTo>
                  <a:pt x="4267" y="413"/>
                </a:lnTo>
                <a:close/>
                <a:moveTo>
                  <a:pt x="4376" y="593"/>
                </a:moveTo>
                <a:lnTo>
                  <a:pt x="4369" y="593"/>
                </a:lnTo>
                <a:lnTo>
                  <a:pt x="4363" y="592"/>
                </a:lnTo>
                <a:lnTo>
                  <a:pt x="4349" y="590"/>
                </a:lnTo>
                <a:lnTo>
                  <a:pt x="4344" y="589"/>
                </a:lnTo>
                <a:lnTo>
                  <a:pt x="4338" y="587"/>
                </a:lnTo>
                <a:lnTo>
                  <a:pt x="4328" y="582"/>
                </a:lnTo>
                <a:lnTo>
                  <a:pt x="4323" y="579"/>
                </a:lnTo>
                <a:lnTo>
                  <a:pt x="4319" y="576"/>
                </a:lnTo>
                <a:lnTo>
                  <a:pt x="4314" y="572"/>
                </a:lnTo>
                <a:lnTo>
                  <a:pt x="4310" y="569"/>
                </a:lnTo>
                <a:lnTo>
                  <a:pt x="4303" y="560"/>
                </a:lnTo>
                <a:lnTo>
                  <a:pt x="4300" y="555"/>
                </a:lnTo>
                <a:lnTo>
                  <a:pt x="4298" y="550"/>
                </a:lnTo>
                <a:lnTo>
                  <a:pt x="4293" y="540"/>
                </a:lnTo>
                <a:lnTo>
                  <a:pt x="4291" y="534"/>
                </a:lnTo>
                <a:lnTo>
                  <a:pt x="4290" y="528"/>
                </a:lnTo>
                <a:lnTo>
                  <a:pt x="4289" y="522"/>
                </a:lnTo>
                <a:lnTo>
                  <a:pt x="4288" y="516"/>
                </a:lnTo>
                <a:lnTo>
                  <a:pt x="4287" y="509"/>
                </a:lnTo>
                <a:lnTo>
                  <a:pt x="4287" y="502"/>
                </a:lnTo>
                <a:lnTo>
                  <a:pt x="4287" y="495"/>
                </a:lnTo>
                <a:lnTo>
                  <a:pt x="4288" y="489"/>
                </a:lnTo>
                <a:lnTo>
                  <a:pt x="4289" y="483"/>
                </a:lnTo>
                <a:lnTo>
                  <a:pt x="4290" y="477"/>
                </a:lnTo>
                <a:lnTo>
                  <a:pt x="4293" y="465"/>
                </a:lnTo>
                <a:lnTo>
                  <a:pt x="4295" y="459"/>
                </a:lnTo>
                <a:lnTo>
                  <a:pt x="4298" y="454"/>
                </a:lnTo>
                <a:lnTo>
                  <a:pt x="4303" y="445"/>
                </a:lnTo>
                <a:lnTo>
                  <a:pt x="4307" y="440"/>
                </a:lnTo>
                <a:lnTo>
                  <a:pt x="4310" y="436"/>
                </a:lnTo>
                <a:lnTo>
                  <a:pt x="4314" y="432"/>
                </a:lnTo>
                <a:lnTo>
                  <a:pt x="4318" y="428"/>
                </a:lnTo>
                <a:lnTo>
                  <a:pt x="4327" y="422"/>
                </a:lnTo>
                <a:lnTo>
                  <a:pt x="4332" y="419"/>
                </a:lnTo>
                <a:lnTo>
                  <a:pt x="4338" y="417"/>
                </a:lnTo>
                <a:lnTo>
                  <a:pt x="4343" y="415"/>
                </a:lnTo>
                <a:lnTo>
                  <a:pt x="4348" y="413"/>
                </a:lnTo>
                <a:lnTo>
                  <a:pt x="4354" y="412"/>
                </a:lnTo>
                <a:lnTo>
                  <a:pt x="4361" y="411"/>
                </a:lnTo>
                <a:lnTo>
                  <a:pt x="4374" y="411"/>
                </a:lnTo>
                <a:lnTo>
                  <a:pt x="4385" y="411"/>
                </a:lnTo>
                <a:lnTo>
                  <a:pt x="4396" y="413"/>
                </a:lnTo>
                <a:lnTo>
                  <a:pt x="4401" y="414"/>
                </a:lnTo>
                <a:lnTo>
                  <a:pt x="4406" y="416"/>
                </a:lnTo>
                <a:lnTo>
                  <a:pt x="4416" y="421"/>
                </a:lnTo>
                <a:lnTo>
                  <a:pt x="4425" y="426"/>
                </a:lnTo>
                <a:lnTo>
                  <a:pt x="4429" y="429"/>
                </a:lnTo>
                <a:lnTo>
                  <a:pt x="4433" y="433"/>
                </a:lnTo>
                <a:lnTo>
                  <a:pt x="4440" y="441"/>
                </a:lnTo>
                <a:lnTo>
                  <a:pt x="4443" y="446"/>
                </a:lnTo>
                <a:lnTo>
                  <a:pt x="4446" y="450"/>
                </a:lnTo>
                <a:lnTo>
                  <a:pt x="4448" y="456"/>
                </a:lnTo>
                <a:lnTo>
                  <a:pt x="4451" y="461"/>
                </a:lnTo>
                <a:lnTo>
                  <a:pt x="4453" y="467"/>
                </a:lnTo>
                <a:lnTo>
                  <a:pt x="4454" y="473"/>
                </a:lnTo>
                <a:lnTo>
                  <a:pt x="4455" y="479"/>
                </a:lnTo>
                <a:lnTo>
                  <a:pt x="4456" y="486"/>
                </a:lnTo>
                <a:lnTo>
                  <a:pt x="4457" y="493"/>
                </a:lnTo>
                <a:lnTo>
                  <a:pt x="4457" y="500"/>
                </a:lnTo>
                <a:lnTo>
                  <a:pt x="4457" y="514"/>
                </a:lnTo>
                <a:lnTo>
                  <a:pt x="4335" y="514"/>
                </a:lnTo>
                <a:lnTo>
                  <a:pt x="4336" y="519"/>
                </a:lnTo>
                <a:lnTo>
                  <a:pt x="4336" y="523"/>
                </a:lnTo>
                <a:lnTo>
                  <a:pt x="4338" y="532"/>
                </a:lnTo>
                <a:lnTo>
                  <a:pt x="4342" y="539"/>
                </a:lnTo>
                <a:lnTo>
                  <a:pt x="4344" y="542"/>
                </a:lnTo>
                <a:lnTo>
                  <a:pt x="4346" y="545"/>
                </a:lnTo>
                <a:lnTo>
                  <a:pt x="4349" y="548"/>
                </a:lnTo>
                <a:lnTo>
                  <a:pt x="4352" y="550"/>
                </a:lnTo>
                <a:lnTo>
                  <a:pt x="4355" y="552"/>
                </a:lnTo>
                <a:lnTo>
                  <a:pt x="4360" y="554"/>
                </a:lnTo>
                <a:lnTo>
                  <a:pt x="4364" y="555"/>
                </a:lnTo>
                <a:lnTo>
                  <a:pt x="4368" y="556"/>
                </a:lnTo>
                <a:lnTo>
                  <a:pt x="4377" y="557"/>
                </a:lnTo>
                <a:lnTo>
                  <a:pt x="4382" y="556"/>
                </a:lnTo>
                <a:lnTo>
                  <a:pt x="4388" y="555"/>
                </a:lnTo>
                <a:lnTo>
                  <a:pt x="4393" y="554"/>
                </a:lnTo>
                <a:lnTo>
                  <a:pt x="4398" y="551"/>
                </a:lnTo>
                <a:lnTo>
                  <a:pt x="4400" y="550"/>
                </a:lnTo>
                <a:lnTo>
                  <a:pt x="4402" y="548"/>
                </a:lnTo>
                <a:lnTo>
                  <a:pt x="4405" y="545"/>
                </a:lnTo>
                <a:lnTo>
                  <a:pt x="4408" y="541"/>
                </a:lnTo>
                <a:lnTo>
                  <a:pt x="4410" y="536"/>
                </a:lnTo>
                <a:lnTo>
                  <a:pt x="4456" y="539"/>
                </a:lnTo>
                <a:lnTo>
                  <a:pt x="4454" y="545"/>
                </a:lnTo>
                <a:lnTo>
                  <a:pt x="4452" y="551"/>
                </a:lnTo>
                <a:lnTo>
                  <a:pt x="4450" y="556"/>
                </a:lnTo>
                <a:lnTo>
                  <a:pt x="4447" y="561"/>
                </a:lnTo>
                <a:lnTo>
                  <a:pt x="4443" y="566"/>
                </a:lnTo>
                <a:lnTo>
                  <a:pt x="4439" y="570"/>
                </a:lnTo>
                <a:lnTo>
                  <a:pt x="4435" y="575"/>
                </a:lnTo>
                <a:lnTo>
                  <a:pt x="4430" y="578"/>
                </a:lnTo>
                <a:lnTo>
                  <a:pt x="4424" y="582"/>
                </a:lnTo>
                <a:lnTo>
                  <a:pt x="4418" y="585"/>
                </a:lnTo>
                <a:lnTo>
                  <a:pt x="4412" y="587"/>
                </a:lnTo>
                <a:lnTo>
                  <a:pt x="4406" y="589"/>
                </a:lnTo>
                <a:lnTo>
                  <a:pt x="4402" y="590"/>
                </a:lnTo>
                <a:lnTo>
                  <a:pt x="4399" y="591"/>
                </a:lnTo>
                <a:lnTo>
                  <a:pt x="4391" y="592"/>
                </a:lnTo>
                <a:lnTo>
                  <a:pt x="4384" y="593"/>
                </a:lnTo>
                <a:lnTo>
                  <a:pt x="4376" y="593"/>
                </a:lnTo>
                <a:close/>
                <a:moveTo>
                  <a:pt x="4335" y="483"/>
                </a:moveTo>
                <a:lnTo>
                  <a:pt x="4411" y="483"/>
                </a:lnTo>
                <a:lnTo>
                  <a:pt x="4411" y="480"/>
                </a:lnTo>
                <a:lnTo>
                  <a:pt x="4410" y="476"/>
                </a:lnTo>
                <a:lnTo>
                  <a:pt x="4409" y="472"/>
                </a:lnTo>
                <a:lnTo>
                  <a:pt x="4408" y="469"/>
                </a:lnTo>
                <a:lnTo>
                  <a:pt x="4407" y="466"/>
                </a:lnTo>
                <a:lnTo>
                  <a:pt x="4405" y="463"/>
                </a:lnTo>
                <a:lnTo>
                  <a:pt x="4403" y="460"/>
                </a:lnTo>
                <a:lnTo>
                  <a:pt x="4401" y="457"/>
                </a:lnTo>
                <a:lnTo>
                  <a:pt x="4395" y="453"/>
                </a:lnTo>
                <a:lnTo>
                  <a:pt x="4389" y="450"/>
                </a:lnTo>
                <a:lnTo>
                  <a:pt x="4382" y="448"/>
                </a:lnTo>
                <a:lnTo>
                  <a:pt x="4375" y="447"/>
                </a:lnTo>
                <a:lnTo>
                  <a:pt x="4367" y="448"/>
                </a:lnTo>
                <a:lnTo>
                  <a:pt x="4363" y="449"/>
                </a:lnTo>
                <a:lnTo>
                  <a:pt x="4360" y="450"/>
                </a:lnTo>
                <a:lnTo>
                  <a:pt x="4352" y="453"/>
                </a:lnTo>
                <a:lnTo>
                  <a:pt x="4349" y="455"/>
                </a:lnTo>
                <a:lnTo>
                  <a:pt x="4347" y="458"/>
                </a:lnTo>
                <a:lnTo>
                  <a:pt x="4342" y="463"/>
                </a:lnTo>
                <a:lnTo>
                  <a:pt x="4339" y="470"/>
                </a:lnTo>
                <a:lnTo>
                  <a:pt x="4337" y="473"/>
                </a:lnTo>
                <a:lnTo>
                  <a:pt x="4336" y="476"/>
                </a:lnTo>
                <a:lnTo>
                  <a:pt x="4335" y="483"/>
                </a:lnTo>
                <a:close/>
                <a:moveTo>
                  <a:pt x="4580" y="413"/>
                </a:moveTo>
                <a:lnTo>
                  <a:pt x="4580" y="450"/>
                </a:lnTo>
                <a:lnTo>
                  <a:pt x="4547" y="450"/>
                </a:lnTo>
                <a:lnTo>
                  <a:pt x="4547" y="535"/>
                </a:lnTo>
                <a:lnTo>
                  <a:pt x="4548" y="540"/>
                </a:lnTo>
                <a:lnTo>
                  <a:pt x="4548" y="544"/>
                </a:lnTo>
                <a:lnTo>
                  <a:pt x="4549" y="545"/>
                </a:lnTo>
                <a:lnTo>
                  <a:pt x="4550" y="547"/>
                </a:lnTo>
                <a:lnTo>
                  <a:pt x="4552" y="549"/>
                </a:lnTo>
                <a:lnTo>
                  <a:pt x="4554" y="551"/>
                </a:lnTo>
                <a:lnTo>
                  <a:pt x="4557" y="552"/>
                </a:lnTo>
                <a:lnTo>
                  <a:pt x="4560" y="552"/>
                </a:lnTo>
                <a:lnTo>
                  <a:pt x="4564" y="553"/>
                </a:lnTo>
                <a:lnTo>
                  <a:pt x="4571" y="552"/>
                </a:lnTo>
                <a:lnTo>
                  <a:pt x="4576" y="551"/>
                </a:lnTo>
                <a:lnTo>
                  <a:pt x="4584" y="587"/>
                </a:lnTo>
                <a:lnTo>
                  <a:pt x="4573" y="590"/>
                </a:lnTo>
                <a:lnTo>
                  <a:pt x="4566" y="591"/>
                </a:lnTo>
                <a:lnTo>
                  <a:pt x="4557" y="592"/>
                </a:lnTo>
                <a:lnTo>
                  <a:pt x="4551" y="592"/>
                </a:lnTo>
                <a:lnTo>
                  <a:pt x="4544" y="592"/>
                </a:lnTo>
                <a:lnTo>
                  <a:pt x="4539" y="591"/>
                </a:lnTo>
                <a:lnTo>
                  <a:pt x="4533" y="590"/>
                </a:lnTo>
                <a:lnTo>
                  <a:pt x="4528" y="588"/>
                </a:lnTo>
                <a:lnTo>
                  <a:pt x="4523" y="586"/>
                </a:lnTo>
                <a:lnTo>
                  <a:pt x="4518" y="583"/>
                </a:lnTo>
                <a:lnTo>
                  <a:pt x="4514" y="581"/>
                </a:lnTo>
                <a:lnTo>
                  <a:pt x="4510" y="577"/>
                </a:lnTo>
                <a:lnTo>
                  <a:pt x="4507" y="573"/>
                </a:lnTo>
                <a:lnTo>
                  <a:pt x="4504" y="569"/>
                </a:lnTo>
                <a:lnTo>
                  <a:pt x="4502" y="564"/>
                </a:lnTo>
                <a:lnTo>
                  <a:pt x="4500" y="559"/>
                </a:lnTo>
                <a:lnTo>
                  <a:pt x="4499" y="554"/>
                </a:lnTo>
                <a:lnTo>
                  <a:pt x="4498" y="548"/>
                </a:lnTo>
                <a:lnTo>
                  <a:pt x="4498" y="542"/>
                </a:lnTo>
                <a:lnTo>
                  <a:pt x="4498" y="450"/>
                </a:lnTo>
                <a:lnTo>
                  <a:pt x="4474" y="450"/>
                </a:lnTo>
                <a:lnTo>
                  <a:pt x="4474" y="413"/>
                </a:lnTo>
                <a:lnTo>
                  <a:pt x="4498" y="413"/>
                </a:lnTo>
                <a:lnTo>
                  <a:pt x="4498" y="371"/>
                </a:lnTo>
                <a:lnTo>
                  <a:pt x="4547" y="371"/>
                </a:lnTo>
                <a:lnTo>
                  <a:pt x="4547" y="413"/>
                </a:lnTo>
                <a:lnTo>
                  <a:pt x="4580" y="413"/>
                </a:lnTo>
                <a:close/>
                <a:moveTo>
                  <a:pt x="578" y="585"/>
                </a:moveTo>
                <a:lnTo>
                  <a:pt x="465" y="257"/>
                </a:lnTo>
                <a:lnTo>
                  <a:pt x="352" y="585"/>
                </a:lnTo>
                <a:lnTo>
                  <a:pt x="578" y="585"/>
                </a:lnTo>
                <a:close/>
                <a:moveTo>
                  <a:pt x="930" y="930"/>
                </a:moveTo>
                <a:lnTo>
                  <a:pt x="699" y="930"/>
                </a:lnTo>
                <a:lnTo>
                  <a:pt x="642" y="768"/>
                </a:lnTo>
                <a:lnTo>
                  <a:pt x="288" y="768"/>
                </a:lnTo>
                <a:lnTo>
                  <a:pt x="232" y="930"/>
                </a:lnTo>
                <a:lnTo>
                  <a:pt x="0" y="930"/>
                </a:lnTo>
                <a:lnTo>
                  <a:pt x="162" y="471"/>
                </a:lnTo>
                <a:lnTo>
                  <a:pt x="326" y="12"/>
                </a:lnTo>
                <a:lnTo>
                  <a:pt x="603" y="12"/>
                </a:lnTo>
                <a:lnTo>
                  <a:pt x="767" y="471"/>
                </a:lnTo>
                <a:lnTo>
                  <a:pt x="930" y="930"/>
                </a:lnTo>
                <a:close/>
                <a:moveTo>
                  <a:pt x="1016" y="930"/>
                </a:moveTo>
                <a:lnTo>
                  <a:pt x="1016" y="722"/>
                </a:lnTo>
                <a:lnTo>
                  <a:pt x="1225" y="722"/>
                </a:lnTo>
                <a:lnTo>
                  <a:pt x="1225" y="930"/>
                </a:lnTo>
                <a:lnTo>
                  <a:pt x="1016" y="9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214FC4-D5E6-4BFF-BDD7-E1A5F00F21BF}"/>
              </a:ext>
            </a:extLst>
          </p:cNvPr>
          <p:cNvCxnSpPr>
            <a:cxnSpLocks/>
          </p:cNvCxnSpPr>
          <p:nvPr/>
        </p:nvCxnSpPr>
        <p:spPr>
          <a:xfrm>
            <a:off x="6600056" y="1233937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C22D7-D1D6-D8DB-06A4-46EE334904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4586577-BF4B-4EFF-B1B7-37714F74C5DC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A431B-3F31-0E0E-6255-138EC93AAE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EC0DB-FC2B-561F-42FF-3B0802FA52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792279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icture Blu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CACCF6-B7F1-B81D-EB1E-E2F15D5314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3429000"/>
            <a:ext cx="6096000" cy="3429000"/>
          </a:xfrm>
          <a:solidFill>
            <a:schemeClr val="bg2"/>
          </a:solidFill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1200" dirty="0"/>
            </a:lvl1pPr>
          </a:lstStyle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i-FI" noProof="1"/>
              <a:t>Click icon to add image</a:t>
            </a:r>
            <a:br>
              <a:rPr lang="fi-FI" noProof="1"/>
            </a:br>
            <a:r>
              <a:rPr lang="fi-FI" noProof="1"/>
              <a:t>Fit the image to frame by choosing:</a:t>
            </a:r>
            <a:br>
              <a:rPr lang="fi-FI" noProof="1"/>
            </a:br>
            <a:r>
              <a:rPr lang="fi-FI" noProof="1"/>
              <a:t>crop&gt;fit / rajaa&gt;sovita</a:t>
            </a:r>
          </a:p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77C7DB-D21C-CF04-BEAE-6225DF214D55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275C4-164C-69B1-48F1-6ABBCFDD46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0676" y="1495871"/>
            <a:ext cx="5183337" cy="492443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defRPr sz="3200">
                <a:latin typeface="+mj-lt"/>
              </a:defRPr>
            </a:lvl1pPr>
          </a:lstStyle>
          <a:p>
            <a:r>
              <a:rPr lang="en-US"/>
              <a:t>Headline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5A747-631B-1133-C63C-B48ADA15D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0676" y="1988313"/>
            <a:ext cx="5183337" cy="984885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i-FI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048024D-E928-1A47-E81D-E73CEDEC703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432000"/>
            <a:ext cx="2650987" cy="576000"/>
          </a:xfrm>
          <a:custGeom>
            <a:avLst/>
            <a:gdLst>
              <a:gd name="T0" fmla="*/ 1856 w 4584"/>
              <a:gd name="T1" fmla="*/ 150 h 996"/>
              <a:gd name="T2" fmla="*/ 1926 w 4584"/>
              <a:gd name="T3" fmla="*/ 74 h 996"/>
              <a:gd name="T4" fmla="*/ 1862 w 4584"/>
              <a:gd name="T5" fmla="*/ 198 h 996"/>
              <a:gd name="T6" fmla="*/ 2091 w 4584"/>
              <a:gd name="T7" fmla="*/ 109 h 996"/>
              <a:gd name="T8" fmla="*/ 2346 w 4584"/>
              <a:gd name="T9" fmla="*/ 79 h 996"/>
              <a:gd name="T10" fmla="*/ 2341 w 4584"/>
              <a:gd name="T11" fmla="*/ 150 h 996"/>
              <a:gd name="T12" fmla="*/ 2584 w 4584"/>
              <a:gd name="T13" fmla="*/ 274 h 996"/>
              <a:gd name="T14" fmla="*/ 2883 w 4584"/>
              <a:gd name="T15" fmla="*/ 0 h 996"/>
              <a:gd name="T16" fmla="*/ 2966 w 4584"/>
              <a:gd name="T17" fmla="*/ 88 h 996"/>
              <a:gd name="T18" fmla="*/ 3031 w 4584"/>
              <a:gd name="T19" fmla="*/ 214 h 996"/>
              <a:gd name="T20" fmla="*/ 3010 w 4584"/>
              <a:gd name="T21" fmla="*/ 212 h 996"/>
              <a:gd name="T22" fmla="*/ 3283 w 4584"/>
              <a:gd name="T23" fmla="*/ 239 h 996"/>
              <a:gd name="T24" fmla="*/ 3261 w 4584"/>
              <a:gd name="T25" fmla="*/ 135 h 996"/>
              <a:gd name="T26" fmla="*/ 3397 w 4584"/>
              <a:gd name="T27" fmla="*/ 34 h 996"/>
              <a:gd name="T28" fmla="*/ 3589 w 4584"/>
              <a:gd name="T29" fmla="*/ 199 h 996"/>
              <a:gd name="T30" fmla="*/ 3538 w 4584"/>
              <a:gd name="T31" fmla="*/ 193 h 996"/>
              <a:gd name="T32" fmla="*/ 3580 w 4584"/>
              <a:gd name="T33" fmla="*/ 106 h 996"/>
              <a:gd name="T34" fmla="*/ 3779 w 4584"/>
              <a:gd name="T35" fmla="*/ 244 h 996"/>
              <a:gd name="T36" fmla="*/ 3908 w 4584"/>
              <a:gd name="T37" fmla="*/ 148 h 996"/>
              <a:gd name="T38" fmla="*/ 3821 w 4584"/>
              <a:gd name="T39" fmla="*/ 107 h 996"/>
              <a:gd name="T40" fmla="*/ 1828 w 4584"/>
              <a:gd name="T41" fmla="*/ 916 h 996"/>
              <a:gd name="T42" fmla="*/ 1868 w 4584"/>
              <a:gd name="T43" fmla="*/ 803 h 996"/>
              <a:gd name="T44" fmla="*/ 1905 w 4584"/>
              <a:gd name="T45" fmla="*/ 896 h 996"/>
              <a:gd name="T46" fmla="*/ 2193 w 4584"/>
              <a:gd name="T47" fmla="*/ 891 h 996"/>
              <a:gd name="T48" fmla="*/ 2220 w 4584"/>
              <a:gd name="T49" fmla="*/ 816 h 996"/>
              <a:gd name="T50" fmla="*/ 2340 w 4584"/>
              <a:gd name="T51" fmla="*/ 927 h 996"/>
              <a:gd name="T52" fmla="*/ 2271 w 4584"/>
              <a:gd name="T53" fmla="*/ 868 h 996"/>
              <a:gd name="T54" fmla="*/ 2506 w 4584"/>
              <a:gd name="T55" fmla="*/ 882 h 996"/>
              <a:gd name="T56" fmla="*/ 2823 w 4584"/>
              <a:gd name="T57" fmla="*/ 753 h 996"/>
              <a:gd name="T58" fmla="*/ 2952 w 4584"/>
              <a:gd name="T59" fmla="*/ 726 h 996"/>
              <a:gd name="T60" fmla="*/ 3233 w 4584"/>
              <a:gd name="T61" fmla="*/ 913 h 996"/>
              <a:gd name="T62" fmla="*/ 3254 w 4584"/>
              <a:gd name="T63" fmla="*/ 854 h 996"/>
              <a:gd name="T64" fmla="*/ 3313 w 4584"/>
              <a:gd name="T65" fmla="*/ 793 h 996"/>
              <a:gd name="T66" fmla="*/ 3644 w 4584"/>
              <a:gd name="T67" fmla="*/ 802 h 996"/>
              <a:gd name="T68" fmla="*/ 3627 w 4584"/>
              <a:gd name="T69" fmla="*/ 933 h 996"/>
              <a:gd name="T70" fmla="*/ 3553 w 4584"/>
              <a:gd name="T71" fmla="*/ 839 h 996"/>
              <a:gd name="T72" fmla="*/ 3726 w 4584"/>
              <a:gd name="T73" fmla="*/ 696 h 996"/>
              <a:gd name="T74" fmla="*/ 3850 w 4584"/>
              <a:gd name="T75" fmla="*/ 926 h 996"/>
              <a:gd name="T76" fmla="*/ 3980 w 4584"/>
              <a:gd name="T77" fmla="*/ 996 h 996"/>
              <a:gd name="T78" fmla="*/ 1914 w 4584"/>
              <a:gd name="T79" fmla="*/ 481 h 996"/>
              <a:gd name="T80" fmla="*/ 1963 w 4584"/>
              <a:gd name="T81" fmla="*/ 436 h 996"/>
              <a:gd name="T82" fmla="*/ 1873 w 4584"/>
              <a:gd name="T83" fmla="*/ 556 h 996"/>
              <a:gd name="T84" fmla="*/ 2197 w 4584"/>
              <a:gd name="T85" fmla="*/ 413 h 996"/>
              <a:gd name="T86" fmla="*/ 2378 w 4584"/>
              <a:gd name="T87" fmla="*/ 449 h 996"/>
              <a:gd name="T88" fmla="*/ 2327 w 4584"/>
              <a:gd name="T89" fmla="*/ 457 h 996"/>
              <a:gd name="T90" fmla="*/ 2668 w 4584"/>
              <a:gd name="T91" fmla="*/ 587 h 996"/>
              <a:gd name="T92" fmla="*/ 2785 w 4584"/>
              <a:gd name="T93" fmla="*/ 413 h 996"/>
              <a:gd name="T94" fmla="*/ 2840 w 4584"/>
              <a:gd name="T95" fmla="*/ 466 h 996"/>
              <a:gd name="T96" fmla="*/ 3340 w 4584"/>
              <a:gd name="T97" fmla="*/ 593 h 996"/>
              <a:gd name="T98" fmla="*/ 3412 w 4584"/>
              <a:gd name="T99" fmla="*/ 456 h 996"/>
              <a:gd name="T100" fmla="*/ 3375 w 4584"/>
              <a:gd name="T101" fmla="*/ 483 h 996"/>
              <a:gd name="T102" fmla="*/ 3508 w 4584"/>
              <a:gd name="T103" fmla="*/ 475 h 996"/>
              <a:gd name="T104" fmla="*/ 3735 w 4584"/>
              <a:gd name="T105" fmla="*/ 559 h 996"/>
              <a:gd name="T106" fmla="*/ 3673 w 4584"/>
              <a:gd name="T107" fmla="*/ 523 h 996"/>
              <a:gd name="T108" fmla="*/ 3797 w 4584"/>
              <a:gd name="T109" fmla="*/ 390 h 996"/>
              <a:gd name="T110" fmla="*/ 3950 w 4584"/>
              <a:gd name="T111" fmla="*/ 551 h 996"/>
              <a:gd name="T112" fmla="*/ 3976 w 4584"/>
              <a:gd name="T113" fmla="*/ 483 h 996"/>
              <a:gd name="T114" fmla="*/ 4063 w 4584"/>
              <a:gd name="T115" fmla="*/ 557 h 996"/>
              <a:gd name="T116" fmla="*/ 4023 w 4584"/>
              <a:gd name="T117" fmla="*/ 483 h 996"/>
              <a:gd name="T118" fmla="*/ 4319 w 4584"/>
              <a:gd name="T119" fmla="*/ 576 h 996"/>
              <a:gd name="T120" fmla="*/ 4457 w 4584"/>
              <a:gd name="T121" fmla="*/ 514 h 996"/>
              <a:gd name="T122" fmla="*/ 4395 w 4584"/>
              <a:gd name="T123" fmla="*/ 453 h 996"/>
              <a:gd name="T124" fmla="*/ 4474 w 4584"/>
              <a:gd name="T125" fmla="*/ 413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84" h="996">
                <a:moveTo>
                  <a:pt x="1232" y="330"/>
                </a:moveTo>
                <a:lnTo>
                  <a:pt x="1178" y="648"/>
                </a:lnTo>
                <a:lnTo>
                  <a:pt x="1055" y="648"/>
                </a:lnTo>
                <a:lnTo>
                  <a:pt x="1010" y="330"/>
                </a:lnTo>
                <a:lnTo>
                  <a:pt x="1010" y="12"/>
                </a:lnTo>
                <a:lnTo>
                  <a:pt x="1232" y="12"/>
                </a:lnTo>
                <a:lnTo>
                  <a:pt x="1232" y="330"/>
                </a:lnTo>
                <a:close/>
                <a:moveTo>
                  <a:pt x="1623" y="249"/>
                </a:moveTo>
                <a:lnTo>
                  <a:pt x="1569" y="249"/>
                </a:lnTo>
                <a:lnTo>
                  <a:pt x="1651" y="13"/>
                </a:lnTo>
                <a:lnTo>
                  <a:pt x="1715" y="13"/>
                </a:lnTo>
                <a:lnTo>
                  <a:pt x="1797" y="249"/>
                </a:lnTo>
                <a:lnTo>
                  <a:pt x="1743" y="249"/>
                </a:lnTo>
                <a:lnTo>
                  <a:pt x="1726" y="195"/>
                </a:lnTo>
                <a:lnTo>
                  <a:pt x="1641" y="195"/>
                </a:lnTo>
                <a:lnTo>
                  <a:pt x="1623" y="249"/>
                </a:lnTo>
                <a:close/>
                <a:moveTo>
                  <a:pt x="1653" y="156"/>
                </a:moveTo>
                <a:lnTo>
                  <a:pt x="1713" y="156"/>
                </a:lnTo>
                <a:lnTo>
                  <a:pt x="1684" y="67"/>
                </a:lnTo>
                <a:lnTo>
                  <a:pt x="1653" y="156"/>
                </a:lnTo>
                <a:close/>
                <a:moveTo>
                  <a:pt x="1874" y="252"/>
                </a:moveTo>
                <a:lnTo>
                  <a:pt x="1867" y="252"/>
                </a:lnTo>
                <a:lnTo>
                  <a:pt x="1861" y="252"/>
                </a:lnTo>
                <a:lnTo>
                  <a:pt x="1856" y="251"/>
                </a:lnTo>
                <a:lnTo>
                  <a:pt x="1850" y="249"/>
                </a:lnTo>
                <a:lnTo>
                  <a:pt x="1845" y="247"/>
                </a:lnTo>
                <a:lnTo>
                  <a:pt x="1840" y="245"/>
                </a:lnTo>
                <a:lnTo>
                  <a:pt x="1836" y="242"/>
                </a:lnTo>
                <a:lnTo>
                  <a:pt x="1832" y="239"/>
                </a:lnTo>
                <a:lnTo>
                  <a:pt x="1828" y="236"/>
                </a:lnTo>
                <a:lnTo>
                  <a:pt x="1824" y="232"/>
                </a:lnTo>
                <a:lnTo>
                  <a:pt x="1821" y="227"/>
                </a:lnTo>
                <a:lnTo>
                  <a:pt x="1820" y="225"/>
                </a:lnTo>
                <a:lnTo>
                  <a:pt x="1819" y="223"/>
                </a:lnTo>
                <a:lnTo>
                  <a:pt x="1817" y="218"/>
                </a:lnTo>
                <a:lnTo>
                  <a:pt x="1816" y="212"/>
                </a:lnTo>
                <a:lnTo>
                  <a:pt x="1815" y="206"/>
                </a:lnTo>
                <a:lnTo>
                  <a:pt x="1815" y="200"/>
                </a:lnTo>
                <a:lnTo>
                  <a:pt x="1815" y="190"/>
                </a:lnTo>
                <a:lnTo>
                  <a:pt x="1817" y="182"/>
                </a:lnTo>
                <a:lnTo>
                  <a:pt x="1818" y="178"/>
                </a:lnTo>
                <a:lnTo>
                  <a:pt x="1820" y="175"/>
                </a:lnTo>
                <a:lnTo>
                  <a:pt x="1824" y="169"/>
                </a:lnTo>
                <a:lnTo>
                  <a:pt x="1827" y="166"/>
                </a:lnTo>
                <a:lnTo>
                  <a:pt x="1829" y="163"/>
                </a:lnTo>
                <a:lnTo>
                  <a:pt x="1832" y="161"/>
                </a:lnTo>
                <a:lnTo>
                  <a:pt x="1835" y="159"/>
                </a:lnTo>
                <a:lnTo>
                  <a:pt x="1838" y="157"/>
                </a:lnTo>
                <a:lnTo>
                  <a:pt x="1841" y="155"/>
                </a:lnTo>
                <a:lnTo>
                  <a:pt x="1845" y="154"/>
                </a:lnTo>
                <a:lnTo>
                  <a:pt x="1849" y="152"/>
                </a:lnTo>
                <a:lnTo>
                  <a:pt x="1856" y="150"/>
                </a:lnTo>
                <a:lnTo>
                  <a:pt x="1864" y="148"/>
                </a:lnTo>
                <a:lnTo>
                  <a:pt x="1873" y="146"/>
                </a:lnTo>
                <a:lnTo>
                  <a:pt x="1881" y="145"/>
                </a:lnTo>
                <a:lnTo>
                  <a:pt x="1901" y="143"/>
                </a:lnTo>
                <a:lnTo>
                  <a:pt x="1908" y="142"/>
                </a:lnTo>
                <a:lnTo>
                  <a:pt x="1914" y="140"/>
                </a:lnTo>
                <a:lnTo>
                  <a:pt x="1918" y="139"/>
                </a:lnTo>
                <a:lnTo>
                  <a:pt x="1920" y="138"/>
                </a:lnTo>
                <a:lnTo>
                  <a:pt x="1922" y="136"/>
                </a:lnTo>
                <a:lnTo>
                  <a:pt x="1923" y="135"/>
                </a:lnTo>
                <a:lnTo>
                  <a:pt x="1923" y="133"/>
                </a:lnTo>
                <a:lnTo>
                  <a:pt x="1924" y="131"/>
                </a:lnTo>
                <a:lnTo>
                  <a:pt x="1924" y="129"/>
                </a:lnTo>
                <a:lnTo>
                  <a:pt x="1924" y="124"/>
                </a:lnTo>
                <a:lnTo>
                  <a:pt x="1922" y="119"/>
                </a:lnTo>
                <a:lnTo>
                  <a:pt x="1921" y="117"/>
                </a:lnTo>
                <a:lnTo>
                  <a:pt x="1920" y="115"/>
                </a:lnTo>
                <a:lnTo>
                  <a:pt x="1919" y="113"/>
                </a:lnTo>
                <a:lnTo>
                  <a:pt x="1917" y="112"/>
                </a:lnTo>
                <a:lnTo>
                  <a:pt x="1913" y="109"/>
                </a:lnTo>
                <a:lnTo>
                  <a:pt x="1909" y="107"/>
                </a:lnTo>
                <a:lnTo>
                  <a:pt x="1904" y="106"/>
                </a:lnTo>
                <a:lnTo>
                  <a:pt x="1898" y="106"/>
                </a:lnTo>
                <a:lnTo>
                  <a:pt x="1892" y="106"/>
                </a:lnTo>
                <a:lnTo>
                  <a:pt x="1886" y="107"/>
                </a:lnTo>
                <a:lnTo>
                  <a:pt x="1881" y="109"/>
                </a:lnTo>
                <a:lnTo>
                  <a:pt x="1877" y="112"/>
                </a:lnTo>
                <a:lnTo>
                  <a:pt x="1873" y="115"/>
                </a:lnTo>
                <a:lnTo>
                  <a:pt x="1870" y="118"/>
                </a:lnTo>
                <a:lnTo>
                  <a:pt x="1868" y="122"/>
                </a:lnTo>
                <a:lnTo>
                  <a:pt x="1867" y="124"/>
                </a:lnTo>
                <a:lnTo>
                  <a:pt x="1866" y="126"/>
                </a:lnTo>
                <a:lnTo>
                  <a:pt x="1821" y="123"/>
                </a:lnTo>
                <a:lnTo>
                  <a:pt x="1823" y="117"/>
                </a:lnTo>
                <a:lnTo>
                  <a:pt x="1825" y="111"/>
                </a:lnTo>
                <a:lnTo>
                  <a:pt x="1827" y="106"/>
                </a:lnTo>
                <a:lnTo>
                  <a:pt x="1830" y="101"/>
                </a:lnTo>
                <a:lnTo>
                  <a:pt x="1833" y="96"/>
                </a:lnTo>
                <a:lnTo>
                  <a:pt x="1837" y="92"/>
                </a:lnTo>
                <a:lnTo>
                  <a:pt x="1841" y="88"/>
                </a:lnTo>
                <a:lnTo>
                  <a:pt x="1846" y="84"/>
                </a:lnTo>
                <a:lnTo>
                  <a:pt x="1851" y="81"/>
                </a:lnTo>
                <a:lnTo>
                  <a:pt x="1857" y="78"/>
                </a:lnTo>
                <a:lnTo>
                  <a:pt x="1863" y="76"/>
                </a:lnTo>
                <a:lnTo>
                  <a:pt x="1869" y="74"/>
                </a:lnTo>
                <a:lnTo>
                  <a:pt x="1876" y="72"/>
                </a:lnTo>
                <a:lnTo>
                  <a:pt x="1883" y="71"/>
                </a:lnTo>
                <a:lnTo>
                  <a:pt x="1890" y="70"/>
                </a:lnTo>
                <a:lnTo>
                  <a:pt x="1898" y="70"/>
                </a:lnTo>
                <a:lnTo>
                  <a:pt x="1908" y="70"/>
                </a:lnTo>
                <a:lnTo>
                  <a:pt x="1917" y="72"/>
                </a:lnTo>
                <a:lnTo>
                  <a:pt x="1926" y="74"/>
                </a:lnTo>
                <a:lnTo>
                  <a:pt x="1935" y="76"/>
                </a:lnTo>
                <a:lnTo>
                  <a:pt x="1943" y="80"/>
                </a:lnTo>
                <a:lnTo>
                  <a:pt x="1947" y="82"/>
                </a:lnTo>
                <a:lnTo>
                  <a:pt x="1950" y="84"/>
                </a:lnTo>
                <a:lnTo>
                  <a:pt x="1957" y="90"/>
                </a:lnTo>
                <a:lnTo>
                  <a:pt x="1963" y="96"/>
                </a:lnTo>
                <a:lnTo>
                  <a:pt x="1965" y="99"/>
                </a:lnTo>
                <a:lnTo>
                  <a:pt x="1967" y="103"/>
                </a:lnTo>
                <a:lnTo>
                  <a:pt x="1969" y="107"/>
                </a:lnTo>
                <a:lnTo>
                  <a:pt x="1970" y="111"/>
                </a:lnTo>
                <a:lnTo>
                  <a:pt x="1972" y="115"/>
                </a:lnTo>
                <a:lnTo>
                  <a:pt x="1972" y="120"/>
                </a:lnTo>
                <a:lnTo>
                  <a:pt x="1973" y="125"/>
                </a:lnTo>
                <a:lnTo>
                  <a:pt x="1973" y="130"/>
                </a:lnTo>
                <a:lnTo>
                  <a:pt x="1973" y="249"/>
                </a:lnTo>
                <a:lnTo>
                  <a:pt x="1927" y="249"/>
                </a:lnTo>
                <a:lnTo>
                  <a:pt x="1927" y="225"/>
                </a:lnTo>
                <a:lnTo>
                  <a:pt x="1922" y="230"/>
                </a:lnTo>
                <a:lnTo>
                  <a:pt x="1917" y="236"/>
                </a:lnTo>
                <a:lnTo>
                  <a:pt x="1912" y="241"/>
                </a:lnTo>
                <a:lnTo>
                  <a:pt x="1906" y="245"/>
                </a:lnTo>
                <a:lnTo>
                  <a:pt x="1899" y="248"/>
                </a:lnTo>
                <a:lnTo>
                  <a:pt x="1891" y="250"/>
                </a:lnTo>
                <a:lnTo>
                  <a:pt x="1887" y="251"/>
                </a:lnTo>
                <a:lnTo>
                  <a:pt x="1883" y="252"/>
                </a:lnTo>
                <a:lnTo>
                  <a:pt x="1874" y="252"/>
                </a:lnTo>
                <a:close/>
                <a:moveTo>
                  <a:pt x="1888" y="219"/>
                </a:moveTo>
                <a:lnTo>
                  <a:pt x="1895" y="218"/>
                </a:lnTo>
                <a:lnTo>
                  <a:pt x="1902" y="216"/>
                </a:lnTo>
                <a:lnTo>
                  <a:pt x="1905" y="215"/>
                </a:lnTo>
                <a:lnTo>
                  <a:pt x="1908" y="213"/>
                </a:lnTo>
                <a:lnTo>
                  <a:pt x="1914" y="209"/>
                </a:lnTo>
                <a:lnTo>
                  <a:pt x="1916" y="207"/>
                </a:lnTo>
                <a:lnTo>
                  <a:pt x="1919" y="204"/>
                </a:lnTo>
                <a:lnTo>
                  <a:pt x="1922" y="199"/>
                </a:lnTo>
                <a:lnTo>
                  <a:pt x="1924" y="193"/>
                </a:lnTo>
                <a:lnTo>
                  <a:pt x="1924" y="189"/>
                </a:lnTo>
                <a:lnTo>
                  <a:pt x="1924" y="186"/>
                </a:lnTo>
                <a:lnTo>
                  <a:pt x="1924" y="167"/>
                </a:lnTo>
                <a:lnTo>
                  <a:pt x="1921" y="169"/>
                </a:lnTo>
                <a:lnTo>
                  <a:pt x="1915" y="171"/>
                </a:lnTo>
                <a:lnTo>
                  <a:pt x="1903" y="173"/>
                </a:lnTo>
                <a:lnTo>
                  <a:pt x="1890" y="175"/>
                </a:lnTo>
                <a:lnTo>
                  <a:pt x="1884" y="176"/>
                </a:lnTo>
                <a:lnTo>
                  <a:pt x="1879" y="178"/>
                </a:lnTo>
                <a:lnTo>
                  <a:pt x="1874" y="180"/>
                </a:lnTo>
                <a:lnTo>
                  <a:pt x="1870" y="182"/>
                </a:lnTo>
                <a:lnTo>
                  <a:pt x="1866" y="185"/>
                </a:lnTo>
                <a:lnTo>
                  <a:pt x="1864" y="189"/>
                </a:lnTo>
                <a:lnTo>
                  <a:pt x="1863" y="191"/>
                </a:lnTo>
                <a:lnTo>
                  <a:pt x="1862" y="193"/>
                </a:lnTo>
                <a:lnTo>
                  <a:pt x="1862" y="198"/>
                </a:lnTo>
                <a:lnTo>
                  <a:pt x="1862" y="203"/>
                </a:lnTo>
                <a:lnTo>
                  <a:pt x="1863" y="207"/>
                </a:lnTo>
                <a:lnTo>
                  <a:pt x="1865" y="209"/>
                </a:lnTo>
                <a:lnTo>
                  <a:pt x="1866" y="211"/>
                </a:lnTo>
                <a:lnTo>
                  <a:pt x="1869" y="213"/>
                </a:lnTo>
                <a:lnTo>
                  <a:pt x="1873" y="216"/>
                </a:lnTo>
                <a:lnTo>
                  <a:pt x="1875" y="217"/>
                </a:lnTo>
                <a:lnTo>
                  <a:pt x="1877" y="217"/>
                </a:lnTo>
                <a:lnTo>
                  <a:pt x="1882" y="218"/>
                </a:lnTo>
                <a:lnTo>
                  <a:pt x="1888" y="219"/>
                </a:lnTo>
                <a:close/>
                <a:moveTo>
                  <a:pt x="2063" y="249"/>
                </a:moveTo>
                <a:lnTo>
                  <a:pt x="2013" y="249"/>
                </a:lnTo>
                <a:lnTo>
                  <a:pt x="2013" y="13"/>
                </a:lnTo>
                <a:lnTo>
                  <a:pt x="2063" y="13"/>
                </a:lnTo>
                <a:lnTo>
                  <a:pt x="2063" y="249"/>
                </a:lnTo>
                <a:close/>
                <a:moveTo>
                  <a:pt x="2197" y="72"/>
                </a:moveTo>
                <a:lnTo>
                  <a:pt x="2197" y="109"/>
                </a:lnTo>
                <a:lnTo>
                  <a:pt x="2164" y="109"/>
                </a:lnTo>
                <a:lnTo>
                  <a:pt x="2164" y="195"/>
                </a:lnTo>
                <a:lnTo>
                  <a:pt x="2164" y="199"/>
                </a:lnTo>
                <a:lnTo>
                  <a:pt x="2165" y="203"/>
                </a:lnTo>
                <a:lnTo>
                  <a:pt x="2166" y="205"/>
                </a:lnTo>
                <a:lnTo>
                  <a:pt x="2167" y="206"/>
                </a:lnTo>
                <a:lnTo>
                  <a:pt x="2169" y="208"/>
                </a:lnTo>
                <a:lnTo>
                  <a:pt x="2171" y="210"/>
                </a:lnTo>
                <a:lnTo>
                  <a:pt x="2174" y="211"/>
                </a:lnTo>
                <a:lnTo>
                  <a:pt x="2177" y="212"/>
                </a:lnTo>
                <a:lnTo>
                  <a:pt x="2181" y="212"/>
                </a:lnTo>
                <a:lnTo>
                  <a:pt x="2188" y="211"/>
                </a:lnTo>
                <a:lnTo>
                  <a:pt x="2193" y="210"/>
                </a:lnTo>
                <a:lnTo>
                  <a:pt x="2201" y="247"/>
                </a:lnTo>
                <a:lnTo>
                  <a:pt x="2190" y="250"/>
                </a:lnTo>
                <a:lnTo>
                  <a:pt x="2183" y="251"/>
                </a:lnTo>
                <a:lnTo>
                  <a:pt x="2174" y="252"/>
                </a:lnTo>
                <a:lnTo>
                  <a:pt x="2168" y="252"/>
                </a:lnTo>
                <a:lnTo>
                  <a:pt x="2161" y="251"/>
                </a:lnTo>
                <a:lnTo>
                  <a:pt x="2156" y="250"/>
                </a:lnTo>
                <a:lnTo>
                  <a:pt x="2150" y="249"/>
                </a:lnTo>
                <a:lnTo>
                  <a:pt x="2145" y="248"/>
                </a:lnTo>
                <a:lnTo>
                  <a:pt x="2140" y="245"/>
                </a:lnTo>
                <a:lnTo>
                  <a:pt x="2135" y="243"/>
                </a:lnTo>
                <a:lnTo>
                  <a:pt x="2131" y="240"/>
                </a:lnTo>
                <a:lnTo>
                  <a:pt x="2127" y="237"/>
                </a:lnTo>
                <a:lnTo>
                  <a:pt x="2124" y="233"/>
                </a:lnTo>
                <a:lnTo>
                  <a:pt x="2121" y="229"/>
                </a:lnTo>
                <a:lnTo>
                  <a:pt x="2119" y="224"/>
                </a:lnTo>
                <a:lnTo>
                  <a:pt x="2117" y="219"/>
                </a:lnTo>
                <a:lnTo>
                  <a:pt x="2116" y="213"/>
                </a:lnTo>
                <a:lnTo>
                  <a:pt x="2115" y="208"/>
                </a:lnTo>
                <a:lnTo>
                  <a:pt x="2115" y="201"/>
                </a:lnTo>
                <a:lnTo>
                  <a:pt x="2115" y="109"/>
                </a:lnTo>
                <a:lnTo>
                  <a:pt x="2091" y="109"/>
                </a:lnTo>
                <a:lnTo>
                  <a:pt x="2091" y="72"/>
                </a:lnTo>
                <a:lnTo>
                  <a:pt x="2115" y="72"/>
                </a:lnTo>
                <a:lnTo>
                  <a:pt x="2115" y="30"/>
                </a:lnTo>
                <a:lnTo>
                  <a:pt x="2164" y="30"/>
                </a:lnTo>
                <a:lnTo>
                  <a:pt x="2164" y="72"/>
                </a:lnTo>
                <a:lnTo>
                  <a:pt x="2197" y="72"/>
                </a:lnTo>
                <a:close/>
                <a:moveTo>
                  <a:pt x="2304" y="253"/>
                </a:moveTo>
                <a:lnTo>
                  <a:pt x="2291" y="252"/>
                </a:lnTo>
                <a:lnTo>
                  <a:pt x="2285" y="251"/>
                </a:lnTo>
                <a:lnTo>
                  <a:pt x="2279" y="250"/>
                </a:lnTo>
                <a:lnTo>
                  <a:pt x="2268" y="246"/>
                </a:lnTo>
                <a:lnTo>
                  <a:pt x="2263" y="244"/>
                </a:lnTo>
                <a:lnTo>
                  <a:pt x="2258" y="241"/>
                </a:lnTo>
                <a:lnTo>
                  <a:pt x="2249" y="235"/>
                </a:lnTo>
                <a:lnTo>
                  <a:pt x="2245" y="231"/>
                </a:lnTo>
                <a:lnTo>
                  <a:pt x="2241" y="227"/>
                </a:lnTo>
                <a:lnTo>
                  <a:pt x="2234" y="219"/>
                </a:lnTo>
                <a:lnTo>
                  <a:pt x="2231" y="214"/>
                </a:lnTo>
                <a:lnTo>
                  <a:pt x="2228" y="209"/>
                </a:lnTo>
                <a:lnTo>
                  <a:pt x="2223" y="198"/>
                </a:lnTo>
                <a:lnTo>
                  <a:pt x="2221" y="193"/>
                </a:lnTo>
                <a:lnTo>
                  <a:pt x="2220" y="187"/>
                </a:lnTo>
                <a:lnTo>
                  <a:pt x="2219" y="181"/>
                </a:lnTo>
                <a:lnTo>
                  <a:pt x="2218" y="175"/>
                </a:lnTo>
                <a:lnTo>
                  <a:pt x="2218" y="168"/>
                </a:lnTo>
                <a:lnTo>
                  <a:pt x="2217" y="161"/>
                </a:lnTo>
                <a:lnTo>
                  <a:pt x="2218" y="155"/>
                </a:lnTo>
                <a:lnTo>
                  <a:pt x="2218" y="148"/>
                </a:lnTo>
                <a:lnTo>
                  <a:pt x="2219" y="142"/>
                </a:lnTo>
                <a:lnTo>
                  <a:pt x="2220" y="136"/>
                </a:lnTo>
                <a:lnTo>
                  <a:pt x="2223" y="124"/>
                </a:lnTo>
                <a:lnTo>
                  <a:pt x="2225" y="119"/>
                </a:lnTo>
                <a:lnTo>
                  <a:pt x="2228" y="114"/>
                </a:lnTo>
                <a:lnTo>
                  <a:pt x="2234" y="104"/>
                </a:lnTo>
                <a:lnTo>
                  <a:pt x="2237" y="99"/>
                </a:lnTo>
                <a:lnTo>
                  <a:pt x="2241" y="95"/>
                </a:lnTo>
                <a:lnTo>
                  <a:pt x="2245" y="91"/>
                </a:lnTo>
                <a:lnTo>
                  <a:pt x="2249" y="88"/>
                </a:lnTo>
                <a:lnTo>
                  <a:pt x="2253" y="85"/>
                </a:lnTo>
                <a:lnTo>
                  <a:pt x="2258" y="82"/>
                </a:lnTo>
                <a:lnTo>
                  <a:pt x="2263" y="79"/>
                </a:lnTo>
                <a:lnTo>
                  <a:pt x="2268" y="77"/>
                </a:lnTo>
                <a:lnTo>
                  <a:pt x="2274" y="75"/>
                </a:lnTo>
                <a:lnTo>
                  <a:pt x="2279" y="73"/>
                </a:lnTo>
                <a:lnTo>
                  <a:pt x="2285" y="72"/>
                </a:lnTo>
                <a:lnTo>
                  <a:pt x="2291" y="71"/>
                </a:lnTo>
                <a:lnTo>
                  <a:pt x="2304" y="70"/>
                </a:lnTo>
                <a:lnTo>
                  <a:pt x="2317" y="71"/>
                </a:lnTo>
                <a:lnTo>
                  <a:pt x="2323" y="72"/>
                </a:lnTo>
                <a:lnTo>
                  <a:pt x="2329" y="73"/>
                </a:lnTo>
                <a:lnTo>
                  <a:pt x="2340" y="77"/>
                </a:lnTo>
                <a:lnTo>
                  <a:pt x="2346" y="79"/>
                </a:lnTo>
                <a:lnTo>
                  <a:pt x="2351" y="82"/>
                </a:lnTo>
                <a:lnTo>
                  <a:pt x="2360" y="88"/>
                </a:lnTo>
                <a:lnTo>
                  <a:pt x="2364" y="91"/>
                </a:lnTo>
                <a:lnTo>
                  <a:pt x="2368" y="95"/>
                </a:lnTo>
                <a:lnTo>
                  <a:pt x="2375" y="104"/>
                </a:lnTo>
                <a:lnTo>
                  <a:pt x="2378" y="109"/>
                </a:lnTo>
                <a:lnTo>
                  <a:pt x="2381" y="114"/>
                </a:lnTo>
                <a:lnTo>
                  <a:pt x="2385" y="124"/>
                </a:lnTo>
                <a:lnTo>
                  <a:pt x="2387" y="130"/>
                </a:lnTo>
                <a:lnTo>
                  <a:pt x="2389" y="136"/>
                </a:lnTo>
                <a:lnTo>
                  <a:pt x="2390" y="142"/>
                </a:lnTo>
                <a:lnTo>
                  <a:pt x="2391" y="148"/>
                </a:lnTo>
                <a:lnTo>
                  <a:pt x="2391" y="155"/>
                </a:lnTo>
                <a:lnTo>
                  <a:pt x="2391" y="161"/>
                </a:lnTo>
                <a:lnTo>
                  <a:pt x="2391" y="168"/>
                </a:lnTo>
                <a:lnTo>
                  <a:pt x="2391" y="175"/>
                </a:lnTo>
                <a:lnTo>
                  <a:pt x="2390" y="181"/>
                </a:lnTo>
                <a:lnTo>
                  <a:pt x="2389" y="187"/>
                </a:lnTo>
                <a:lnTo>
                  <a:pt x="2385" y="198"/>
                </a:lnTo>
                <a:lnTo>
                  <a:pt x="2383" y="204"/>
                </a:lnTo>
                <a:lnTo>
                  <a:pt x="2381" y="209"/>
                </a:lnTo>
                <a:lnTo>
                  <a:pt x="2375" y="219"/>
                </a:lnTo>
                <a:lnTo>
                  <a:pt x="2372" y="223"/>
                </a:lnTo>
                <a:lnTo>
                  <a:pt x="2368" y="227"/>
                </a:lnTo>
                <a:lnTo>
                  <a:pt x="2364" y="231"/>
                </a:lnTo>
                <a:lnTo>
                  <a:pt x="2360" y="235"/>
                </a:lnTo>
                <a:lnTo>
                  <a:pt x="2355" y="238"/>
                </a:lnTo>
                <a:lnTo>
                  <a:pt x="2351" y="241"/>
                </a:lnTo>
                <a:lnTo>
                  <a:pt x="2346" y="244"/>
                </a:lnTo>
                <a:lnTo>
                  <a:pt x="2340" y="246"/>
                </a:lnTo>
                <a:lnTo>
                  <a:pt x="2335" y="248"/>
                </a:lnTo>
                <a:lnTo>
                  <a:pt x="2329" y="250"/>
                </a:lnTo>
                <a:lnTo>
                  <a:pt x="2323" y="251"/>
                </a:lnTo>
                <a:lnTo>
                  <a:pt x="2317" y="252"/>
                </a:lnTo>
                <a:lnTo>
                  <a:pt x="2304" y="253"/>
                </a:lnTo>
                <a:close/>
                <a:moveTo>
                  <a:pt x="2305" y="215"/>
                </a:moveTo>
                <a:lnTo>
                  <a:pt x="2309" y="214"/>
                </a:lnTo>
                <a:lnTo>
                  <a:pt x="2313" y="214"/>
                </a:lnTo>
                <a:lnTo>
                  <a:pt x="2317" y="212"/>
                </a:lnTo>
                <a:lnTo>
                  <a:pt x="2321" y="211"/>
                </a:lnTo>
                <a:lnTo>
                  <a:pt x="2324" y="209"/>
                </a:lnTo>
                <a:lnTo>
                  <a:pt x="2327" y="206"/>
                </a:lnTo>
                <a:lnTo>
                  <a:pt x="2330" y="203"/>
                </a:lnTo>
                <a:lnTo>
                  <a:pt x="2332" y="199"/>
                </a:lnTo>
                <a:lnTo>
                  <a:pt x="2334" y="195"/>
                </a:lnTo>
                <a:lnTo>
                  <a:pt x="2336" y="191"/>
                </a:lnTo>
                <a:lnTo>
                  <a:pt x="2338" y="187"/>
                </a:lnTo>
                <a:lnTo>
                  <a:pt x="2339" y="182"/>
                </a:lnTo>
                <a:lnTo>
                  <a:pt x="2341" y="172"/>
                </a:lnTo>
                <a:lnTo>
                  <a:pt x="2341" y="167"/>
                </a:lnTo>
                <a:lnTo>
                  <a:pt x="2342" y="161"/>
                </a:lnTo>
                <a:lnTo>
                  <a:pt x="2341" y="150"/>
                </a:lnTo>
                <a:lnTo>
                  <a:pt x="2339" y="140"/>
                </a:lnTo>
                <a:lnTo>
                  <a:pt x="2338" y="135"/>
                </a:lnTo>
                <a:lnTo>
                  <a:pt x="2336" y="131"/>
                </a:lnTo>
                <a:lnTo>
                  <a:pt x="2332" y="123"/>
                </a:lnTo>
                <a:lnTo>
                  <a:pt x="2330" y="119"/>
                </a:lnTo>
                <a:lnTo>
                  <a:pt x="2327" y="116"/>
                </a:lnTo>
                <a:lnTo>
                  <a:pt x="2324" y="113"/>
                </a:lnTo>
                <a:lnTo>
                  <a:pt x="2321" y="111"/>
                </a:lnTo>
                <a:lnTo>
                  <a:pt x="2317" y="110"/>
                </a:lnTo>
                <a:lnTo>
                  <a:pt x="2313" y="108"/>
                </a:lnTo>
                <a:lnTo>
                  <a:pt x="2309" y="108"/>
                </a:lnTo>
                <a:lnTo>
                  <a:pt x="2305" y="107"/>
                </a:lnTo>
                <a:lnTo>
                  <a:pt x="2300" y="108"/>
                </a:lnTo>
                <a:lnTo>
                  <a:pt x="2296" y="108"/>
                </a:lnTo>
                <a:lnTo>
                  <a:pt x="2292" y="110"/>
                </a:lnTo>
                <a:lnTo>
                  <a:pt x="2288" y="111"/>
                </a:lnTo>
                <a:lnTo>
                  <a:pt x="2285" y="113"/>
                </a:lnTo>
                <a:lnTo>
                  <a:pt x="2282" y="116"/>
                </a:lnTo>
                <a:lnTo>
                  <a:pt x="2279" y="119"/>
                </a:lnTo>
                <a:lnTo>
                  <a:pt x="2277" y="123"/>
                </a:lnTo>
                <a:lnTo>
                  <a:pt x="2272" y="131"/>
                </a:lnTo>
                <a:lnTo>
                  <a:pt x="2271" y="135"/>
                </a:lnTo>
                <a:lnTo>
                  <a:pt x="2270" y="140"/>
                </a:lnTo>
                <a:lnTo>
                  <a:pt x="2269" y="145"/>
                </a:lnTo>
                <a:lnTo>
                  <a:pt x="2268" y="150"/>
                </a:lnTo>
                <a:lnTo>
                  <a:pt x="2267" y="155"/>
                </a:lnTo>
                <a:lnTo>
                  <a:pt x="2267" y="161"/>
                </a:lnTo>
                <a:lnTo>
                  <a:pt x="2268" y="172"/>
                </a:lnTo>
                <a:lnTo>
                  <a:pt x="2270" y="182"/>
                </a:lnTo>
                <a:lnTo>
                  <a:pt x="2271" y="187"/>
                </a:lnTo>
                <a:lnTo>
                  <a:pt x="2272" y="191"/>
                </a:lnTo>
                <a:lnTo>
                  <a:pt x="2274" y="195"/>
                </a:lnTo>
                <a:lnTo>
                  <a:pt x="2277" y="199"/>
                </a:lnTo>
                <a:lnTo>
                  <a:pt x="2279" y="203"/>
                </a:lnTo>
                <a:lnTo>
                  <a:pt x="2282" y="206"/>
                </a:lnTo>
                <a:lnTo>
                  <a:pt x="2285" y="209"/>
                </a:lnTo>
                <a:lnTo>
                  <a:pt x="2288" y="211"/>
                </a:lnTo>
                <a:lnTo>
                  <a:pt x="2292" y="212"/>
                </a:lnTo>
                <a:lnTo>
                  <a:pt x="2296" y="214"/>
                </a:lnTo>
                <a:lnTo>
                  <a:pt x="2300" y="214"/>
                </a:lnTo>
                <a:lnTo>
                  <a:pt x="2305" y="215"/>
                </a:lnTo>
                <a:close/>
                <a:moveTo>
                  <a:pt x="2539" y="172"/>
                </a:moveTo>
                <a:lnTo>
                  <a:pt x="2430" y="172"/>
                </a:lnTo>
                <a:lnTo>
                  <a:pt x="2430" y="133"/>
                </a:lnTo>
                <a:lnTo>
                  <a:pt x="2539" y="133"/>
                </a:lnTo>
                <a:lnTo>
                  <a:pt x="2539" y="172"/>
                </a:lnTo>
                <a:close/>
                <a:moveTo>
                  <a:pt x="2603" y="315"/>
                </a:moveTo>
                <a:lnTo>
                  <a:pt x="2594" y="315"/>
                </a:lnTo>
                <a:lnTo>
                  <a:pt x="2586" y="314"/>
                </a:lnTo>
                <a:lnTo>
                  <a:pt x="2579" y="312"/>
                </a:lnTo>
                <a:lnTo>
                  <a:pt x="2573" y="310"/>
                </a:lnTo>
                <a:lnTo>
                  <a:pt x="2584" y="274"/>
                </a:lnTo>
                <a:lnTo>
                  <a:pt x="2590" y="275"/>
                </a:lnTo>
                <a:lnTo>
                  <a:pt x="2596" y="276"/>
                </a:lnTo>
                <a:lnTo>
                  <a:pt x="2601" y="276"/>
                </a:lnTo>
                <a:lnTo>
                  <a:pt x="2606" y="276"/>
                </a:lnTo>
                <a:lnTo>
                  <a:pt x="2608" y="275"/>
                </a:lnTo>
                <a:lnTo>
                  <a:pt x="2610" y="274"/>
                </a:lnTo>
                <a:lnTo>
                  <a:pt x="2614" y="271"/>
                </a:lnTo>
                <a:lnTo>
                  <a:pt x="2617" y="267"/>
                </a:lnTo>
                <a:lnTo>
                  <a:pt x="2620" y="262"/>
                </a:lnTo>
                <a:lnTo>
                  <a:pt x="2623" y="254"/>
                </a:lnTo>
                <a:lnTo>
                  <a:pt x="2559" y="72"/>
                </a:lnTo>
                <a:lnTo>
                  <a:pt x="2611" y="72"/>
                </a:lnTo>
                <a:lnTo>
                  <a:pt x="2647" y="202"/>
                </a:lnTo>
                <a:lnTo>
                  <a:pt x="2686" y="72"/>
                </a:lnTo>
                <a:lnTo>
                  <a:pt x="2738" y="72"/>
                </a:lnTo>
                <a:lnTo>
                  <a:pt x="2669" y="268"/>
                </a:lnTo>
                <a:lnTo>
                  <a:pt x="2665" y="278"/>
                </a:lnTo>
                <a:lnTo>
                  <a:pt x="2663" y="283"/>
                </a:lnTo>
                <a:lnTo>
                  <a:pt x="2660" y="287"/>
                </a:lnTo>
                <a:lnTo>
                  <a:pt x="2654" y="296"/>
                </a:lnTo>
                <a:lnTo>
                  <a:pt x="2646" y="302"/>
                </a:lnTo>
                <a:lnTo>
                  <a:pt x="2642" y="306"/>
                </a:lnTo>
                <a:lnTo>
                  <a:pt x="2638" y="308"/>
                </a:lnTo>
                <a:lnTo>
                  <a:pt x="2633" y="310"/>
                </a:lnTo>
                <a:lnTo>
                  <a:pt x="2628" y="312"/>
                </a:lnTo>
                <a:lnTo>
                  <a:pt x="2622" y="314"/>
                </a:lnTo>
                <a:lnTo>
                  <a:pt x="2616" y="315"/>
                </a:lnTo>
                <a:lnTo>
                  <a:pt x="2610" y="315"/>
                </a:lnTo>
                <a:lnTo>
                  <a:pt x="2603" y="315"/>
                </a:lnTo>
                <a:close/>
                <a:moveTo>
                  <a:pt x="2812" y="249"/>
                </a:moveTo>
                <a:lnTo>
                  <a:pt x="2763" y="249"/>
                </a:lnTo>
                <a:lnTo>
                  <a:pt x="2763" y="13"/>
                </a:lnTo>
                <a:lnTo>
                  <a:pt x="2812" y="13"/>
                </a:lnTo>
                <a:lnTo>
                  <a:pt x="2812" y="249"/>
                </a:lnTo>
                <a:close/>
                <a:moveTo>
                  <a:pt x="2877" y="50"/>
                </a:moveTo>
                <a:lnTo>
                  <a:pt x="2872" y="49"/>
                </a:lnTo>
                <a:lnTo>
                  <a:pt x="2867" y="48"/>
                </a:lnTo>
                <a:lnTo>
                  <a:pt x="2863" y="45"/>
                </a:lnTo>
                <a:lnTo>
                  <a:pt x="2859" y="42"/>
                </a:lnTo>
                <a:lnTo>
                  <a:pt x="2855" y="38"/>
                </a:lnTo>
                <a:lnTo>
                  <a:pt x="2853" y="34"/>
                </a:lnTo>
                <a:lnTo>
                  <a:pt x="2851" y="30"/>
                </a:lnTo>
                <a:lnTo>
                  <a:pt x="2851" y="25"/>
                </a:lnTo>
                <a:lnTo>
                  <a:pt x="2851" y="20"/>
                </a:lnTo>
                <a:lnTo>
                  <a:pt x="2853" y="15"/>
                </a:lnTo>
                <a:lnTo>
                  <a:pt x="2855" y="11"/>
                </a:lnTo>
                <a:lnTo>
                  <a:pt x="2859" y="7"/>
                </a:lnTo>
                <a:lnTo>
                  <a:pt x="2863" y="4"/>
                </a:lnTo>
                <a:lnTo>
                  <a:pt x="2867" y="2"/>
                </a:lnTo>
                <a:lnTo>
                  <a:pt x="2872" y="0"/>
                </a:lnTo>
                <a:lnTo>
                  <a:pt x="2877" y="0"/>
                </a:lnTo>
                <a:lnTo>
                  <a:pt x="2883" y="0"/>
                </a:lnTo>
                <a:lnTo>
                  <a:pt x="2887" y="2"/>
                </a:lnTo>
                <a:lnTo>
                  <a:pt x="2892" y="4"/>
                </a:lnTo>
                <a:lnTo>
                  <a:pt x="2896" y="7"/>
                </a:lnTo>
                <a:lnTo>
                  <a:pt x="2900" y="11"/>
                </a:lnTo>
                <a:lnTo>
                  <a:pt x="2902" y="15"/>
                </a:lnTo>
                <a:lnTo>
                  <a:pt x="2903" y="20"/>
                </a:lnTo>
                <a:lnTo>
                  <a:pt x="2904" y="25"/>
                </a:lnTo>
                <a:lnTo>
                  <a:pt x="2903" y="30"/>
                </a:lnTo>
                <a:lnTo>
                  <a:pt x="2902" y="34"/>
                </a:lnTo>
                <a:lnTo>
                  <a:pt x="2900" y="38"/>
                </a:lnTo>
                <a:lnTo>
                  <a:pt x="2896" y="42"/>
                </a:lnTo>
                <a:lnTo>
                  <a:pt x="2892" y="45"/>
                </a:lnTo>
                <a:lnTo>
                  <a:pt x="2887" y="48"/>
                </a:lnTo>
                <a:lnTo>
                  <a:pt x="2883" y="49"/>
                </a:lnTo>
                <a:lnTo>
                  <a:pt x="2877" y="50"/>
                </a:lnTo>
                <a:close/>
                <a:moveTo>
                  <a:pt x="2853" y="72"/>
                </a:moveTo>
                <a:lnTo>
                  <a:pt x="2902" y="72"/>
                </a:lnTo>
                <a:lnTo>
                  <a:pt x="2902" y="249"/>
                </a:lnTo>
                <a:lnTo>
                  <a:pt x="2853" y="249"/>
                </a:lnTo>
                <a:lnTo>
                  <a:pt x="2853" y="72"/>
                </a:lnTo>
                <a:close/>
                <a:moveTo>
                  <a:pt x="3023" y="253"/>
                </a:moveTo>
                <a:lnTo>
                  <a:pt x="3010" y="252"/>
                </a:lnTo>
                <a:lnTo>
                  <a:pt x="3003" y="251"/>
                </a:lnTo>
                <a:lnTo>
                  <a:pt x="2998" y="250"/>
                </a:lnTo>
                <a:lnTo>
                  <a:pt x="2986" y="246"/>
                </a:lnTo>
                <a:lnTo>
                  <a:pt x="2980" y="244"/>
                </a:lnTo>
                <a:lnTo>
                  <a:pt x="2975" y="241"/>
                </a:lnTo>
                <a:lnTo>
                  <a:pt x="2966" y="235"/>
                </a:lnTo>
                <a:lnTo>
                  <a:pt x="2962" y="231"/>
                </a:lnTo>
                <a:lnTo>
                  <a:pt x="2958" y="227"/>
                </a:lnTo>
                <a:lnTo>
                  <a:pt x="2951" y="219"/>
                </a:lnTo>
                <a:lnTo>
                  <a:pt x="2948" y="214"/>
                </a:lnTo>
                <a:lnTo>
                  <a:pt x="2945" y="209"/>
                </a:lnTo>
                <a:lnTo>
                  <a:pt x="2940" y="198"/>
                </a:lnTo>
                <a:lnTo>
                  <a:pt x="2939" y="193"/>
                </a:lnTo>
                <a:lnTo>
                  <a:pt x="2937" y="187"/>
                </a:lnTo>
                <a:lnTo>
                  <a:pt x="2936" y="181"/>
                </a:lnTo>
                <a:lnTo>
                  <a:pt x="2935" y="175"/>
                </a:lnTo>
                <a:lnTo>
                  <a:pt x="2935" y="168"/>
                </a:lnTo>
                <a:lnTo>
                  <a:pt x="2935" y="161"/>
                </a:lnTo>
                <a:lnTo>
                  <a:pt x="2935" y="155"/>
                </a:lnTo>
                <a:lnTo>
                  <a:pt x="2935" y="148"/>
                </a:lnTo>
                <a:lnTo>
                  <a:pt x="2936" y="142"/>
                </a:lnTo>
                <a:lnTo>
                  <a:pt x="2937" y="136"/>
                </a:lnTo>
                <a:lnTo>
                  <a:pt x="2940" y="124"/>
                </a:lnTo>
                <a:lnTo>
                  <a:pt x="2943" y="119"/>
                </a:lnTo>
                <a:lnTo>
                  <a:pt x="2945" y="114"/>
                </a:lnTo>
                <a:lnTo>
                  <a:pt x="2951" y="104"/>
                </a:lnTo>
                <a:lnTo>
                  <a:pt x="2954" y="99"/>
                </a:lnTo>
                <a:lnTo>
                  <a:pt x="2958" y="95"/>
                </a:lnTo>
                <a:lnTo>
                  <a:pt x="2962" y="91"/>
                </a:lnTo>
                <a:lnTo>
                  <a:pt x="2966" y="88"/>
                </a:lnTo>
                <a:lnTo>
                  <a:pt x="2970" y="85"/>
                </a:lnTo>
                <a:lnTo>
                  <a:pt x="2975" y="82"/>
                </a:lnTo>
                <a:lnTo>
                  <a:pt x="2980" y="79"/>
                </a:lnTo>
                <a:lnTo>
                  <a:pt x="2986" y="77"/>
                </a:lnTo>
                <a:lnTo>
                  <a:pt x="2992" y="75"/>
                </a:lnTo>
                <a:lnTo>
                  <a:pt x="2998" y="73"/>
                </a:lnTo>
                <a:lnTo>
                  <a:pt x="3003" y="72"/>
                </a:lnTo>
                <a:lnTo>
                  <a:pt x="3010" y="71"/>
                </a:lnTo>
                <a:lnTo>
                  <a:pt x="3023" y="70"/>
                </a:lnTo>
                <a:lnTo>
                  <a:pt x="3035" y="71"/>
                </a:lnTo>
                <a:lnTo>
                  <a:pt x="3042" y="72"/>
                </a:lnTo>
                <a:lnTo>
                  <a:pt x="3047" y="73"/>
                </a:lnTo>
                <a:lnTo>
                  <a:pt x="3059" y="77"/>
                </a:lnTo>
                <a:lnTo>
                  <a:pt x="3064" y="79"/>
                </a:lnTo>
                <a:lnTo>
                  <a:pt x="3069" y="82"/>
                </a:lnTo>
                <a:lnTo>
                  <a:pt x="3078" y="88"/>
                </a:lnTo>
                <a:lnTo>
                  <a:pt x="3082" y="91"/>
                </a:lnTo>
                <a:lnTo>
                  <a:pt x="3086" y="95"/>
                </a:lnTo>
                <a:lnTo>
                  <a:pt x="3093" y="104"/>
                </a:lnTo>
                <a:lnTo>
                  <a:pt x="3096" y="109"/>
                </a:lnTo>
                <a:lnTo>
                  <a:pt x="3099" y="114"/>
                </a:lnTo>
                <a:lnTo>
                  <a:pt x="3104" y="124"/>
                </a:lnTo>
                <a:lnTo>
                  <a:pt x="3105" y="130"/>
                </a:lnTo>
                <a:lnTo>
                  <a:pt x="3107" y="136"/>
                </a:lnTo>
                <a:lnTo>
                  <a:pt x="3108" y="142"/>
                </a:lnTo>
                <a:lnTo>
                  <a:pt x="3109" y="148"/>
                </a:lnTo>
                <a:lnTo>
                  <a:pt x="3109" y="155"/>
                </a:lnTo>
                <a:lnTo>
                  <a:pt x="3109" y="161"/>
                </a:lnTo>
                <a:lnTo>
                  <a:pt x="3109" y="168"/>
                </a:lnTo>
                <a:lnTo>
                  <a:pt x="3109" y="175"/>
                </a:lnTo>
                <a:lnTo>
                  <a:pt x="3108" y="181"/>
                </a:lnTo>
                <a:lnTo>
                  <a:pt x="3107" y="187"/>
                </a:lnTo>
                <a:lnTo>
                  <a:pt x="3104" y="198"/>
                </a:lnTo>
                <a:lnTo>
                  <a:pt x="3101" y="204"/>
                </a:lnTo>
                <a:lnTo>
                  <a:pt x="3099" y="209"/>
                </a:lnTo>
                <a:lnTo>
                  <a:pt x="3093" y="219"/>
                </a:lnTo>
                <a:lnTo>
                  <a:pt x="3090" y="223"/>
                </a:lnTo>
                <a:lnTo>
                  <a:pt x="3086" y="227"/>
                </a:lnTo>
                <a:lnTo>
                  <a:pt x="3082" y="231"/>
                </a:lnTo>
                <a:lnTo>
                  <a:pt x="3078" y="235"/>
                </a:lnTo>
                <a:lnTo>
                  <a:pt x="3074" y="238"/>
                </a:lnTo>
                <a:lnTo>
                  <a:pt x="3069" y="241"/>
                </a:lnTo>
                <a:lnTo>
                  <a:pt x="3064" y="244"/>
                </a:lnTo>
                <a:lnTo>
                  <a:pt x="3059" y="246"/>
                </a:lnTo>
                <a:lnTo>
                  <a:pt x="3053" y="248"/>
                </a:lnTo>
                <a:lnTo>
                  <a:pt x="3047" y="250"/>
                </a:lnTo>
                <a:lnTo>
                  <a:pt x="3042" y="251"/>
                </a:lnTo>
                <a:lnTo>
                  <a:pt x="3035" y="252"/>
                </a:lnTo>
                <a:lnTo>
                  <a:pt x="3023" y="253"/>
                </a:lnTo>
                <a:close/>
                <a:moveTo>
                  <a:pt x="3023" y="215"/>
                </a:moveTo>
                <a:lnTo>
                  <a:pt x="3027" y="214"/>
                </a:lnTo>
                <a:lnTo>
                  <a:pt x="3031" y="214"/>
                </a:lnTo>
                <a:lnTo>
                  <a:pt x="3035" y="212"/>
                </a:lnTo>
                <a:lnTo>
                  <a:pt x="3039" y="211"/>
                </a:lnTo>
                <a:lnTo>
                  <a:pt x="3042" y="209"/>
                </a:lnTo>
                <a:lnTo>
                  <a:pt x="3045" y="206"/>
                </a:lnTo>
                <a:lnTo>
                  <a:pt x="3048" y="203"/>
                </a:lnTo>
                <a:lnTo>
                  <a:pt x="3050" y="199"/>
                </a:lnTo>
                <a:lnTo>
                  <a:pt x="3052" y="195"/>
                </a:lnTo>
                <a:lnTo>
                  <a:pt x="3054" y="191"/>
                </a:lnTo>
                <a:lnTo>
                  <a:pt x="3056" y="187"/>
                </a:lnTo>
                <a:lnTo>
                  <a:pt x="3057" y="182"/>
                </a:lnTo>
                <a:lnTo>
                  <a:pt x="3059" y="172"/>
                </a:lnTo>
                <a:lnTo>
                  <a:pt x="3060" y="167"/>
                </a:lnTo>
                <a:lnTo>
                  <a:pt x="3060" y="161"/>
                </a:lnTo>
                <a:lnTo>
                  <a:pt x="3059" y="150"/>
                </a:lnTo>
                <a:lnTo>
                  <a:pt x="3057" y="140"/>
                </a:lnTo>
                <a:lnTo>
                  <a:pt x="3056" y="135"/>
                </a:lnTo>
                <a:lnTo>
                  <a:pt x="3054" y="131"/>
                </a:lnTo>
                <a:lnTo>
                  <a:pt x="3050" y="123"/>
                </a:lnTo>
                <a:lnTo>
                  <a:pt x="3048" y="119"/>
                </a:lnTo>
                <a:lnTo>
                  <a:pt x="3045" y="116"/>
                </a:lnTo>
                <a:lnTo>
                  <a:pt x="3042" y="113"/>
                </a:lnTo>
                <a:lnTo>
                  <a:pt x="3039" y="111"/>
                </a:lnTo>
                <a:lnTo>
                  <a:pt x="3035" y="110"/>
                </a:lnTo>
                <a:lnTo>
                  <a:pt x="3031" y="108"/>
                </a:lnTo>
                <a:lnTo>
                  <a:pt x="3027" y="108"/>
                </a:lnTo>
                <a:lnTo>
                  <a:pt x="3023" y="107"/>
                </a:lnTo>
                <a:lnTo>
                  <a:pt x="3018" y="108"/>
                </a:lnTo>
                <a:lnTo>
                  <a:pt x="3014" y="108"/>
                </a:lnTo>
                <a:lnTo>
                  <a:pt x="3010" y="110"/>
                </a:lnTo>
                <a:lnTo>
                  <a:pt x="3006" y="111"/>
                </a:lnTo>
                <a:lnTo>
                  <a:pt x="3003" y="113"/>
                </a:lnTo>
                <a:lnTo>
                  <a:pt x="3000" y="116"/>
                </a:lnTo>
                <a:lnTo>
                  <a:pt x="2997" y="119"/>
                </a:lnTo>
                <a:lnTo>
                  <a:pt x="2995" y="123"/>
                </a:lnTo>
                <a:lnTo>
                  <a:pt x="2991" y="131"/>
                </a:lnTo>
                <a:lnTo>
                  <a:pt x="2989" y="135"/>
                </a:lnTo>
                <a:lnTo>
                  <a:pt x="2988" y="140"/>
                </a:lnTo>
                <a:lnTo>
                  <a:pt x="2987" y="145"/>
                </a:lnTo>
                <a:lnTo>
                  <a:pt x="2986" y="150"/>
                </a:lnTo>
                <a:lnTo>
                  <a:pt x="2986" y="155"/>
                </a:lnTo>
                <a:lnTo>
                  <a:pt x="2985" y="161"/>
                </a:lnTo>
                <a:lnTo>
                  <a:pt x="2986" y="172"/>
                </a:lnTo>
                <a:lnTo>
                  <a:pt x="2988" y="182"/>
                </a:lnTo>
                <a:lnTo>
                  <a:pt x="2989" y="187"/>
                </a:lnTo>
                <a:lnTo>
                  <a:pt x="2991" y="191"/>
                </a:lnTo>
                <a:lnTo>
                  <a:pt x="2993" y="195"/>
                </a:lnTo>
                <a:lnTo>
                  <a:pt x="2995" y="199"/>
                </a:lnTo>
                <a:lnTo>
                  <a:pt x="2997" y="203"/>
                </a:lnTo>
                <a:lnTo>
                  <a:pt x="3000" y="206"/>
                </a:lnTo>
                <a:lnTo>
                  <a:pt x="3003" y="209"/>
                </a:lnTo>
                <a:lnTo>
                  <a:pt x="3006" y="211"/>
                </a:lnTo>
                <a:lnTo>
                  <a:pt x="3010" y="212"/>
                </a:lnTo>
                <a:lnTo>
                  <a:pt x="3014" y="214"/>
                </a:lnTo>
                <a:lnTo>
                  <a:pt x="3018" y="214"/>
                </a:lnTo>
                <a:lnTo>
                  <a:pt x="3023" y="215"/>
                </a:lnTo>
                <a:close/>
                <a:moveTo>
                  <a:pt x="3142" y="315"/>
                </a:moveTo>
                <a:lnTo>
                  <a:pt x="3142" y="72"/>
                </a:lnTo>
                <a:lnTo>
                  <a:pt x="3191" y="72"/>
                </a:lnTo>
                <a:lnTo>
                  <a:pt x="3191" y="102"/>
                </a:lnTo>
                <a:lnTo>
                  <a:pt x="3197" y="95"/>
                </a:lnTo>
                <a:lnTo>
                  <a:pt x="3202" y="87"/>
                </a:lnTo>
                <a:lnTo>
                  <a:pt x="3206" y="84"/>
                </a:lnTo>
                <a:lnTo>
                  <a:pt x="3209" y="81"/>
                </a:lnTo>
                <a:lnTo>
                  <a:pt x="3214" y="78"/>
                </a:lnTo>
                <a:lnTo>
                  <a:pt x="3218" y="75"/>
                </a:lnTo>
                <a:lnTo>
                  <a:pt x="3224" y="73"/>
                </a:lnTo>
                <a:lnTo>
                  <a:pt x="3227" y="72"/>
                </a:lnTo>
                <a:lnTo>
                  <a:pt x="3230" y="71"/>
                </a:lnTo>
                <a:lnTo>
                  <a:pt x="3236" y="70"/>
                </a:lnTo>
                <a:lnTo>
                  <a:pt x="3243" y="70"/>
                </a:lnTo>
                <a:lnTo>
                  <a:pt x="3253" y="71"/>
                </a:lnTo>
                <a:lnTo>
                  <a:pt x="3257" y="71"/>
                </a:lnTo>
                <a:lnTo>
                  <a:pt x="3262" y="73"/>
                </a:lnTo>
                <a:lnTo>
                  <a:pt x="3266" y="74"/>
                </a:lnTo>
                <a:lnTo>
                  <a:pt x="3270" y="76"/>
                </a:lnTo>
                <a:lnTo>
                  <a:pt x="3279" y="80"/>
                </a:lnTo>
                <a:lnTo>
                  <a:pt x="3283" y="83"/>
                </a:lnTo>
                <a:lnTo>
                  <a:pt x="3286" y="86"/>
                </a:lnTo>
                <a:lnTo>
                  <a:pt x="3290" y="89"/>
                </a:lnTo>
                <a:lnTo>
                  <a:pt x="3293" y="93"/>
                </a:lnTo>
                <a:lnTo>
                  <a:pt x="3297" y="97"/>
                </a:lnTo>
                <a:lnTo>
                  <a:pt x="3299" y="101"/>
                </a:lnTo>
                <a:lnTo>
                  <a:pt x="3302" y="106"/>
                </a:lnTo>
                <a:lnTo>
                  <a:pt x="3305" y="110"/>
                </a:lnTo>
                <a:lnTo>
                  <a:pt x="3307" y="116"/>
                </a:lnTo>
                <a:lnTo>
                  <a:pt x="3309" y="121"/>
                </a:lnTo>
                <a:lnTo>
                  <a:pt x="3311" y="127"/>
                </a:lnTo>
                <a:lnTo>
                  <a:pt x="3312" y="133"/>
                </a:lnTo>
                <a:lnTo>
                  <a:pt x="3313" y="140"/>
                </a:lnTo>
                <a:lnTo>
                  <a:pt x="3314" y="146"/>
                </a:lnTo>
                <a:lnTo>
                  <a:pt x="3314" y="154"/>
                </a:lnTo>
                <a:lnTo>
                  <a:pt x="3315" y="161"/>
                </a:lnTo>
                <a:lnTo>
                  <a:pt x="3314" y="175"/>
                </a:lnTo>
                <a:lnTo>
                  <a:pt x="3312" y="188"/>
                </a:lnTo>
                <a:lnTo>
                  <a:pt x="3311" y="194"/>
                </a:lnTo>
                <a:lnTo>
                  <a:pt x="3309" y="200"/>
                </a:lnTo>
                <a:lnTo>
                  <a:pt x="3307" y="206"/>
                </a:lnTo>
                <a:lnTo>
                  <a:pt x="3305" y="211"/>
                </a:lnTo>
                <a:lnTo>
                  <a:pt x="3303" y="216"/>
                </a:lnTo>
                <a:lnTo>
                  <a:pt x="3300" y="220"/>
                </a:lnTo>
                <a:lnTo>
                  <a:pt x="3297" y="225"/>
                </a:lnTo>
                <a:lnTo>
                  <a:pt x="3294" y="229"/>
                </a:lnTo>
                <a:lnTo>
                  <a:pt x="3287" y="236"/>
                </a:lnTo>
                <a:lnTo>
                  <a:pt x="3283" y="239"/>
                </a:lnTo>
                <a:lnTo>
                  <a:pt x="3279" y="242"/>
                </a:lnTo>
                <a:lnTo>
                  <a:pt x="3271" y="246"/>
                </a:lnTo>
                <a:lnTo>
                  <a:pt x="3267" y="248"/>
                </a:lnTo>
                <a:lnTo>
                  <a:pt x="3262" y="249"/>
                </a:lnTo>
                <a:lnTo>
                  <a:pt x="3253" y="251"/>
                </a:lnTo>
                <a:lnTo>
                  <a:pt x="3243" y="252"/>
                </a:lnTo>
                <a:lnTo>
                  <a:pt x="3236" y="252"/>
                </a:lnTo>
                <a:lnTo>
                  <a:pt x="3230" y="251"/>
                </a:lnTo>
                <a:lnTo>
                  <a:pt x="3224" y="249"/>
                </a:lnTo>
                <a:lnTo>
                  <a:pt x="3219" y="247"/>
                </a:lnTo>
                <a:lnTo>
                  <a:pt x="3214" y="245"/>
                </a:lnTo>
                <a:lnTo>
                  <a:pt x="3210" y="242"/>
                </a:lnTo>
                <a:lnTo>
                  <a:pt x="3208" y="240"/>
                </a:lnTo>
                <a:lnTo>
                  <a:pt x="3206" y="239"/>
                </a:lnTo>
                <a:lnTo>
                  <a:pt x="3203" y="235"/>
                </a:lnTo>
                <a:lnTo>
                  <a:pt x="3200" y="232"/>
                </a:lnTo>
                <a:lnTo>
                  <a:pt x="3197" y="228"/>
                </a:lnTo>
                <a:lnTo>
                  <a:pt x="3193" y="221"/>
                </a:lnTo>
                <a:lnTo>
                  <a:pt x="3191" y="315"/>
                </a:lnTo>
                <a:lnTo>
                  <a:pt x="3142" y="315"/>
                </a:lnTo>
                <a:close/>
                <a:moveTo>
                  <a:pt x="3190" y="161"/>
                </a:moveTo>
                <a:lnTo>
                  <a:pt x="3191" y="172"/>
                </a:lnTo>
                <a:lnTo>
                  <a:pt x="3193" y="182"/>
                </a:lnTo>
                <a:lnTo>
                  <a:pt x="3194" y="187"/>
                </a:lnTo>
                <a:lnTo>
                  <a:pt x="3196" y="191"/>
                </a:lnTo>
                <a:lnTo>
                  <a:pt x="3198" y="195"/>
                </a:lnTo>
                <a:lnTo>
                  <a:pt x="3200" y="199"/>
                </a:lnTo>
                <a:lnTo>
                  <a:pt x="3205" y="205"/>
                </a:lnTo>
                <a:lnTo>
                  <a:pt x="3208" y="207"/>
                </a:lnTo>
                <a:lnTo>
                  <a:pt x="3212" y="209"/>
                </a:lnTo>
                <a:lnTo>
                  <a:pt x="3215" y="211"/>
                </a:lnTo>
                <a:lnTo>
                  <a:pt x="3219" y="212"/>
                </a:lnTo>
                <a:lnTo>
                  <a:pt x="3223" y="213"/>
                </a:lnTo>
                <a:lnTo>
                  <a:pt x="3227" y="213"/>
                </a:lnTo>
                <a:lnTo>
                  <a:pt x="3232" y="213"/>
                </a:lnTo>
                <a:lnTo>
                  <a:pt x="3236" y="212"/>
                </a:lnTo>
                <a:lnTo>
                  <a:pt x="3240" y="211"/>
                </a:lnTo>
                <a:lnTo>
                  <a:pt x="3243" y="209"/>
                </a:lnTo>
                <a:lnTo>
                  <a:pt x="3247" y="207"/>
                </a:lnTo>
                <a:lnTo>
                  <a:pt x="3250" y="205"/>
                </a:lnTo>
                <a:lnTo>
                  <a:pt x="3253" y="202"/>
                </a:lnTo>
                <a:lnTo>
                  <a:pt x="3255" y="198"/>
                </a:lnTo>
                <a:lnTo>
                  <a:pt x="3259" y="191"/>
                </a:lnTo>
                <a:lnTo>
                  <a:pt x="3261" y="186"/>
                </a:lnTo>
                <a:lnTo>
                  <a:pt x="3262" y="182"/>
                </a:lnTo>
                <a:lnTo>
                  <a:pt x="3263" y="177"/>
                </a:lnTo>
                <a:lnTo>
                  <a:pt x="3264" y="172"/>
                </a:lnTo>
                <a:lnTo>
                  <a:pt x="3264" y="166"/>
                </a:lnTo>
                <a:lnTo>
                  <a:pt x="3265" y="161"/>
                </a:lnTo>
                <a:lnTo>
                  <a:pt x="3264" y="150"/>
                </a:lnTo>
                <a:lnTo>
                  <a:pt x="3262" y="140"/>
                </a:lnTo>
                <a:lnTo>
                  <a:pt x="3261" y="135"/>
                </a:lnTo>
                <a:lnTo>
                  <a:pt x="3259" y="131"/>
                </a:lnTo>
                <a:lnTo>
                  <a:pt x="3257" y="127"/>
                </a:lnTo>
                <a:lnTo>
                  <a:pt x="3255" y="123"/>
                </a:lnTo>
                <a:lnTo>
                  <a:pt x="3253" y="120"/>
                </a:lnTo>
                <a:lnTo>
                  <a:pt x="3250" y="117"/>
                </a:lnTo>
                <a:lnTo>
                  <a:pt x="3247" y="115"/>
                </a:lnTo>
                <a:lnTo>
                  <a:pt x="3243" y="113"/>
                </a:lnTo>
                <a:lnTo>
                  <a:pt x="3240" y="111"/>
                </a:lnTo>
                <a:lnTo>
                  <a:pt x="3236" y="110"/>
                </a:lnTo>
                <a:lnTo>
                  <a:pt x="3232" y="109"/>
                </a:lnTo>
                <a:lnTo>
                  <a:pt x="3227" y="109"/>
                </a:lnTo>
                <a:lnTo>
                  <a:pt x="3219" y="110"/>
                </a:lnTo>
                <a:lnTo>
                  <a:pt x="3215" y="111"/>
                </a:lnTo>
                <a:lnTo>
                  <a:pt x="3212" y="113"/>
                </a:lnTo>
                <a:lnTo>
                  <a:pt x="3208" y="115"/>
                </a:lnTo>
                <a:lnTo>
                  <a:pt x="3205" y="117"/>
                </a:lnTo>
                <a:lnTo>
                  <a:pt x="3202" y="120"/>
                </a:lnTo>
                <a:lnTo>
                  <a:pt x="3200" y="123"/>
                </a:lnTo>
                <a:lnTo>
                  <a:pt x="3196" y="131"/>
                </a:lnTo>
                <a:lnTo>
                  <a:pt x="3194" y="135"/>
                </a:lnTo>
                <a:lnTo>
                  <a:pt x="3193" y="139"/>
                </a:lnTo>
                <a:lnTo>
                  <a:pt x="3192" y="144"/>
                </a:lnTo>
                <a:lnTo>
                  <a:pt x="3191" y="150"/>
                </a:lnTo>
                <a:lnTo>
                  <a:pt x="3190" y="155"/>
                </a:lnTo>
                <a:lnTo>
                  <a:pt x="3190" y="161"/>
                </a:lnTo>
                <a:close/>
                <a:moveTo>
                  <a:pt x="3373" y="50"/>
                </a:moveTo>
                <a:lnTo>
                  <a:pt x="3368" y="49"/>
                </a:lnTo>
                <a:lnTo>
                  <a:pt x="3363" y="48"/>
                </a:lnTo>
                <a:lnTo>
                  <a:pt x="3358" y="45"/>
                </a:lnTo>
                <a:lnTo>
                  <a:pt x="3354" y="42"/>
                </a:lnTo>
                <a:lnTo>
                  <a:pt x="3351" y="38"/>
                </a:lnTo>
                <a:lnTo>
                  <a:pt x="3348" y="34"/>
                </a:lnTo>
                <a:lnTo>
                  <a:pt x="3347" y="30"/>
                </a:lnTo>
                <a:lnTo>
                  <a:pt x="3346" y="25"/>
                </a:lnTo>
                <a:lnTo>
                  <a:pt x="3347" y="20"/>
                </a:lnTo>
                <a:lnTo>
                  <a:pt x="3348" y="15"/>
                </a:lnTo>
                <a:lnTo>
                  <a:pt x="3351" y="11"/>
                </a:lnTo>
                <a:lnTo>
                  <a:pt x="3354" y="7"/>
                </a:lnTo>
                <a:lnTo>
                  <a:pt x="3358" y="4"/>
                </a:lnTo>
                <a:lnTo>
                  <a:pt x="3363" y="2"/>
                </a:lnTo>
                <a:lnTo>
                  <a:pt x="3368" y="0"/>
                </a:lnTo>
                <a:lnTo>
                  <a:pt x="3373" y="0"/>
                </a:lnTo>
                <a:lnTo>
                  <a:pt x="3378" y="0"/>
                </a:lnTo>
                <a:lnTo>
                  <a:pt x="3383" y="2"/>
                </a:lnTo>
                <a:lnTo>
                  <a:pt x="3387" y="4"/>
                </a:lnTo>
                <a:lnTo>
                  <a:pt x="3392" y="7"/>
                </a:lnTo>
                <a:lnTo>
                  <a:pt x="3395" y="11"/>
                </a:lnTo>
                <a:lnTo>
                  <a:pt x="3397" y="15"/>
                </a:lnTo>
                <a:lnTo>
                  <a:pt x="3399" y="20"/>
                </a:lnTo>
                <a:lnTo>
                  <a:pt x="3399" y="25"/>
                </a:lnTo>
                <a:lnTo>
                  <a:pt x="3399" y="30"/>
                </a:lnTo>
                <a:lnTo>
                  <a:pt x="3397" y="34"/>
                </a:lnTo>
                <a:lnTo>
                  <a:pt x="3395" y="38"/>
                </a:lnTo>
                <a:lnTo>
                  <a:pt x="3392" y="42"/>
                </a:lnTo>
                <a:lnTo>
                  <a:pt x="3387" y="45"/>
                </a:lnTo>
                <a:lnTo>
                  <a:pt x="3383" y="48"/>
                </a:lnTo>
                <a:lnTo>
                  <a:pt x="3378" y="49"/>
                </a:lnTo>
                <a:lnTo>
                  <a:pt x="3373" y="50"/>
                </a:lnTo>
                <a:close/>
                <a:moveTo>
                  <a:pt x="3348" y="72"/>
                </a:moveTo>
                <a:lnTo>
                  <a:pt x="3397" y="72"/>
                </a:lnTo>
                <a:lnTo>
                  <a:pt x="3397" y="249"/>
                </a:lnTo>
                <a:lnTo>
                  <a:pt x="3348" y="249"/>
                </a:lnTo>
                <a:lnTo>
                  <a:pt x="3348" y="72"/>
                </a:lnTo>
                <a:close/>
                <a:moveTo>
                  <a:pt x="3585" y="123"/>
                </a:moveTo>
                <a:lnTo>
                  <a:pt x="3540" y="126"/>
                </a:lnTo>
                <a:lnTo>
                  <a:pt x="3539" y="121"/>
                </a:lnTo>
                <a:lnTo>
                  <a:pt x="3537" y="118"/>
                </a:lnTo>
                <a:lnTo>
                  <a:pt x="3534" y="114"/>
                </a:lnTo>
                <a:lnTo>
                  <a:pt x="3531" y="111"/>
                </a:lnTo>
                <a:lnTo>
                  <a:pt x="3527" y="108"/>
                </a:lnTo>
                <a:lnTo>
                  <a:pt x="3522" y="106"/>
                </a:lnTo>
                <a:lnTo>
                  <a:pt x="3516" y="105"/>
                </a:lnTo>
                <a:lnTo>
                  <a:pt x="3510" y="105"/>
                </a:lnTo>
                <a:lnTo>
                  <a:pt x="3505" y="105"/>
                </a:lnTo>
                <a:lnTo>
                  <a:pt x="3500" y="106"/>
                </a:lnTo>
                <a:lnTo>
                  <a:pt x="3495" y="108"/>
                </a:lnTo>
                <a:lnTo>
                  <a:pt x="3491" y="110"/>
                </a:lnTo>
                <a:lnTo>
                  <a:pt x="3488" y="112"/>
                </a:lnTo>
                <a:lnTo>
                  <a:pt x="3485" y="115"/>
                </a:lnTo>
                <a:lnTo>
                  <a:pt x="3484" y="119"/>
                </a:lnTo>
                <a:lnTo>
                  <a:pt x="3483" y="122"/>
                </a:lnTo>
                <a:lnTo>
                  <a:pt x="3484" y="125"/>
                </a:lnTo>
                <a:lnTo>
                  <a:pt x="3485" y="128"/>
                </a:lnTo>
                <a:lnTo>
                  <a:pt x="3486" y="131"/>
                </a:lnTo>
                <a:lnTo>
                  <a:pt x="3488" y="133"/>
                </a:lnTo>
                <a:lnTo>
                  <a:pt x="3491" y="135"/>
                </a:lnTo>
                <a:lnTo>
                  <a:pt x="3495" y="137"/>
                </a:lnTo>
                <a:lnTo>
                  <a:pt x="3500" y="139"/>
                </a:lnTo>
                <a:lnTo>
                  <a:pt x="3506" y="140"/>
                </a:lnTo>
                <a:lnTo>
                  <a:pt x="3538" y="146"/>
                </a:lnTo>
                <a:lnTo>
                  <a:pt x="3544" y="148"/>
                </a:lnTo>
                <a:lnTo>
                  <a:pt x="3550" y="150"/>
                </a:lnTo>
                <a:lnTo>
                  <a:pt x="3555" y="151"/>
                </a:lnTo>
                <a:lnTo>
                  <a:pt x="3560" y="153"/>
                </a:lnTo>
                <a:lnTo>
                  <a:pt x="3569" y="158"/>
                </a:lnTo>
                <a:lnTo>
                  <a:pt x="3576" y="164"/>
                </a:lnTo>
                <a:lnTo>
                  <a:pt x="3579" y="167"/>
                </a:lnTo>
                <a:lnTo>
                  <a:pt x="3582" y="170"/>
                </a:lnTo>
                <a:lnTo>
                  <a:pt x="3584" y="174"/>
                </a:lnTo>
                <a:lnTo>
                  <a:pt x="3586" y="177"/>
                </a:lnTo>
                <a:lnTo>
                  <a:pt x="3588" y="185"/>
                </a:lnTo>
                <a:lnTo>
                  <a:pt x="3589" y="190"/>
                </a:lnTo>
                <a:lnTo>
                  <a:pt x="3589" y="194"/>
                </a:lnTo>
                <a:lnTo>
                  <a:pt x="3589" y="199"/>
                </a:lnTo>
                <a:lnTo>
                  <a:pt x="3588" y="203"/>
                </a:lnTo>
                <a:lnTo>
                  <a:pt x="3587" y="207"/>
                </a:lnTo>
                <a:lnTo>
                  <a:pt x="3586" y="211"/>
                </a:lnTo>
                <a:lnTo>
                  <a:pt x="3585" y="214"/>
                </a:lnTo>
                <a:lnTo>
                  <a:pt x="3583" y="218"/>
                </a:lnTo>
                <a:lnTo>
                  <a:pt x="3581" y="221"/>
                </a:lnTo>
                <a:lnTo>
                  <a:pt x="3579" y="225"/>
                </a:lnTo>
                <a:lnTo>
                  <a:pt x="3573" y="231"/>
                </a:lnTo>
                <a:lnTo>
                  <a:pt x="3567" y="236"/>
                </a:lnTo>
                <a:lnTo>
                  <a:pt x="3559" y="241"/>
                </a:lnTo>
                <a:lnTo>
                  <a:pt x="3551" y="245"/>
                </a:lnTo>
                <a:lnTo>
                  <a:pt x="3542" y="248"/>
                </a:lnTo>
                <a:lnTo>
                  <a:pt x="3532" y="251"/>
                </a:lnTo>
                <a:lnTo>
                  <a:pt x="3521" y="252"/>
                </a:lnTo>
                <a:lnTo>
                  <a:pt x="3510" y="253"/>
                </a:lnTo>
                <a:lnTo>
                  <a:pt x="3502" y="252"/>
                </a:lnTo>
                <a:lnTo>
                  <a:pt x="3494" y="252"/>
                </a:lnTo>
                <a:lnTo>
                  <a:pt x="3486" y="250"/>
                </a:lnTo>
                <a:lnTo>
                  <a:pt x="3479" y="249"/>
                </a:lnTo>
                <a:lnTo>
                  <a:pt x="3472" y="247"/>
                </a:lnTo>
                <a:lnTo>
                  <a:pt x="3466" y="244"/>
                </a:lnTo>
                <a:lnTo>
                  <a:pt x="3460" y="241"/>
                </a:lnTo>
                <a:lnTo>
                  <a:pt x="3454" y="238"/>
                </a:lnTo>
                <a:lnTo>
                  <a:pt x="3449" y="234"/>
                </a:lnTo>
                <a:lnTo>
                  <a:pt x="3445" y="230"/>
                </a:lnTo>
                <a:lnTo>
                  <a:pt x="3441" y="225"/>
                </a:lnTo>
                <a:lnTo>
                  <a:pt x="3437" y="221"/>
                </a:lnTo>
                <a:lnTo>
                  <a:pt x="3434" y="215"/>
                </a:lnTo>
                <a:lnTo>
                  <a:pt x="3432" y="210"/>
                </a:lnTo>
                <a:lnTo>
                  <a:pt x="3430" y="204"/>
                </a:lnTo>
                <a:lnTo>
                  <a:pt x="3429" y="198"/>
                </a:lnTo>
                <a:lnTo>
                  <a:pt x="3478" y="195"/>
                </a:lnTo>
                <a:lnTo>
                  <a:pt x="3480" y="200"/>
                </a:lnTo>
                <a:lnTo>
                  <a:pt x="3482" y="205"/>
                </a:lnTo>
                <a:lnTo>
                  <a:pt x="3485" y="209"/>
                </a:lnTo>
                <a:lnTo>
                  <a:pt x="3489" y="212"/>
                </a:lnTo>
                <a:lnTo>
                  <a:pt x="3493" y="214"/>
                </a:lnTo>
                <a:lnTo>
                  <a:pt x="3498" y="216"/>
                </a:lnTo>
                <a:lnTo>
                  <a:pt x="3504" y="217"/>
                </a:lnTo>
                <a:lnTo>
                  <a:pt x="3510" y="217"/>
                </a:lnTo>
                <a:lnTo>
                  <a:pt x="3516" y="217"/>
                </a:lnTo>
                <a:lnTo>
                  <a:pt x="3522" y="216"/>
                </a:lnTo>
                <a:lnTo>
                  <a:pt x="3527" y="214"/>
                </a:lnTo>
                <a:lnTo>
                  <a:pt x="3529" y="213"/>
                </a:lnTo>
                <a:lnTo>
                  <a:pt x="3531" y="212"/>
                </a:lnTo>
                <a:lnTo>
                  <a:pt x="3535" y="209"/>
                </a:lnTo>
                <a:lnTo>
                  <a:pt x="3537" y="206"/>
                </a:lnTo>
                <a:lnTo>
                  <a:pt x="3538" y="205"/>
                </a:lnTo>
                <a:lnTo>
                  <a:pt x="3539" y="203"/>
                </a:lnTo>
                <a:lnTo>
                  <a:pt x="3539" y="199"/>
                </a:lnTo>
                <a:lnTo>
                  <a:pt x="3539" y="196"/>
                </a:lnTo>
                <a:lnTo>
                  <a:pt x="3538" y="193"/>
                </a:lnTo>
                <a:lnTo>
                  <a:pt x="3536" y="191"/>
                </a:lnTo>
                <a:lnTo>
                  <a:pt x="3533" y="188"/>
                </a:lnTo>
                <a:lnTo>
                  <a:pt x="3530" y="186"/>
                </a:lnTo>
                <a:lnTo>
                  <a:pt x="3526" y="184"/>
                </a:lnTo>
                <a:lnTo>
                  <a:pt x="3522" y="183"/>
                </a:lnTo>
                <a:lnTo>
                  <a:pt x="3516" y="182"/>
                </a:lnTo>
                <a:lnTo>
                  <a:pt x="3486" y="176"/>
                </a:lnTo>
                <a:lnTo>
                  <a:pt x="3480" y="174"/>
                </a:lnTo>
                <a:lnTo>
                  <a:pt x="3474" y="173"/>
                </a:lnTo>
                <a:lnTo>
                  <a:pt x="3463" y="169"/>
                </a:lnTo>
                <a:lnTo>
                  <a:pt x="3459" y="166"/>
                </a:lnTo>
                <a:lnTo>
                  <a:pt x="3455" y="164"/>
                </a:lnTo>
                <a:lnTo>
                  <a:pt x="3451" y="161"/>
                </a:lnTo>
                <a:lnTo>
                  <a:pt x="3447" y="158"/>
                </a:lnTo>
                <a:lnTo>
                  <a:pt x="3444" y="155"/>
                </a:lnTo>
                <a:lnTo>
                  <a:pt x="3442" y="151"/>
                </a:lnTo>
                <a:lnTo>
                  <a:pt x="3440" y="147"/>
                </a:lnTo>
                <a:lnTo>
                  <a:pt x="3437" y="143"/>
                </a:lnTo>
                <a:lnTo>
                  <a:pt x="3435" y="139"/>
                </a:lnTo>
                <a:lnTo>
                  <a:pt x="3434" y="135"/>
                </a:lnTo>
                <a:lnTo>
                  <a:pt x="3434" y="130"/>
                </a:lnTo>
                <a:lnTo>
                  <a:pt x="3434" y="125"/>
                </a:lnTo>
                <a:lnTo>
                  <a:pt x="3434" y="119"/>
                </a:lnTo>
                <a:lnTo>
                  <a:pt x="3435" y="113"/>
                </a:lnTo>
                <a:lnTo>
                  <a:pt x="3437" y="107"/>
                </a:lnTo>
                <a:lnTo>
                  <a:pt x="3440" y="102"/>
                </a:lnTo>
                <a:lnTo>
                  <a:pt x="3443" y="97"/>
                </a:lnTo>
                <a:lnTo>
                  <a:pt x="3446" y="93"/>
                </a:lnTo>
                <a:lnTo>
                  <a:pt x="3450" y="89"/>
                </a:lnTo>
                <a:lnTo>
                  <a:pt x="3455" y="85"/>
                </a:lnTo>
                <a:lnTo>
                  <a:pt x="3460" y="81"/>
                </a:lnTo>
                <a:lnTo>
                  <a:pt x="3466" y="78"/>
                </a:lnTo>
                <a:lnTo>
                  <a:pt x="3472" y="76"/>
                </a:lnTo>
                <a:lnTo>
                  <a:pt x="3479" y="74"/>
                </a:lnTo>
                <a:lnTo>
                  <a:pt x="3482" y="73"/>
                </a:lnTo>
                <a:lnTo>
                  <a:pt x="3486" y="72"/>
                </a:lnTo>
                <a:lnTo>
                  <a:pt x="3493" y="71"/>
                </a:lnTo>
                <a:lnTo>
                  <a:pt x="3501" y="70"/>
                </a:lnTo>
                <a:lnTo>
                  <a:pt x="3510" y="70"/>
                </a:lnTo>
                <a:lnTo>
                  <a:pt x="3518" y="70"/>
                </a:lnTo>
                <a:lnTo>
                  <a:pt x="3525" y="71"/>
                </a:lnTo>
                <a:lnTo>
                  <a:pt x="3533" y="72"/>
                </a:lnTo>
                <a:lnTo>
                  <a:pt x="3540" y="74"/>
                </a:lnTo>
                <a:lnTo>
                  <a:pt x="3546" y="76"/>
                </a:lnTo>
                <a:lnTo>
                  <a:pt x="3552" y="78"/>
                </a:lnTo>
                <a:lnTo>
                  <a:pt x="3557" y="81"/>
                </a:lnTo>
                <a:lnTo>
                  <a:pt x="3562" y="84"/>
                </a:lnTo>
                <a:lnTo>
                  <a:pt x="3567" y="88"/>
                </a:lnTo>
                <a:lnTo>
                  <a:pt x="3571" y="92"/>
                </a:lnTo>
                <a:lnTo>
                  <a:pt x="3575" y="96"/>
                </a:lnTo>
                <a:lnTo>
                  <a:pt x="3578" y="101"/>
                </a:lnTo>
                <a:lnTo>
                  <a:pt x="3580" y="106"/>
                </a:lnTo>
                <a:lnTo>
                  <a:pt x="3582" y="111"/>
                </a:lnTo>
                <a:lnTo>
                  <a:pt x="3584" y="117"/>
                </a:lnTo>
                <a:lnTo>
                  <a:pt x="3585" y="123"/>
                </a:lnTo>
                <a:close/>
                <a:moveTo>
                  <a:pt x="3714" y="72"/>
                </a:moveTo>
                <a:lnTo>
                  <a:pt x="3714" y="109"/>
                </a:lnTo>
                <a:lnTo>
                  <a:pt x="3680" y="109"/>
                </a:lnTo>
                <a:lnTo>
                  <a:pt x="3680" y="195"/>
                </a:lnTo>
                <a:lnTo>
                  <a:pt x="3681" y="199"/>
                </a:lnTo>
                <a:lnTo>
                  <a:pt x="3682" y="203"/>
                </a:lnTo>
                <a:lnTo>
                  <a:pt x="3682" y="205"/>
                </a:lnTo>
                <a:lnTo>
                  <a:pt x="3683" y="206"/>
                </a:lnTo>
                <a:lnTo>
                  <a:pt x="3685" y="208"/>
                </a:lnTo>
                <a:lnTo>
                  <a:pt x="3687" y="210"/>
                </a:lnTo>
                <a:lnTo>
                  <a:pt x="3690" y="211"/>
                </a:lnTo>
                <a:lnTo>
                  <a:pt x="3693" y="212"/>
                </a:lnTo>
                <a:lnTo>
                  <a:pt x="3697" y="212"/>
                </a:lnTo>
                <a:lnTo>
                  <a:pt x="3704" y="211"/>
                </a:lnTo>
                <a:lnTo>
                  <a:pt x="3709" y="210"/>
                </a:lnTo>
                <a:lnTo>
                  <a:pt x="3717" y="247"/>
                </a:lnTo>
                <a:lnTo>
                  <a:pt x="3707" y="250"/>
                </a:lnTo>
                <a:lnTo>
                  <a:pt x="3699" y="251"/>
                </a:lnTo>
                <a:lnTo>
                  <a:pt x="3690" y="252"/>
                </a:lnTo>
                <a:lnTo>
                  <a:pt x="3684" y="252"/>
                </a:lnTo>
                <a:lnTo>
                  <a:pt x="3678" y="251"/>
                </a:lnTo>
                <a:lnTo>
                  <a:pt x="3672" y="250"/>
                </a:lnTo>
                <a:lnTo>
                  <a:pt x="3666" y="249"/>
                </a:lnTo>
                <a:lnTo>
                  <a:pt x="3661" y="248"/>
                </a:lnTo>
                <a:lnTo>
                  <a:pt x="3656" y="245"/>
                </a:lnTo>
                <a:lnTo>
                  <a:pt x="3652" y="243"/>
                </a:lnTo>
                <a:lnTo>
                  <a:pt x="3647" y="240"/>
                </a:lnTo>
                <a:lnTo>
                  <a:pt x="3644" y="237"/>
                </a:lnTo>
                <a:lnTo>
                  <a:pt x="3640" y="233"/>
                </a:lnTo>
                <a:lnTo>
                  <a:pt x="3638" y="229"/>
                </a:lnTo>
                <a:lnTo>
                  <a:pt x="3635" y="224"/>
                </a:lnTo>
                <a:lnTo>
                  <a:pt x="3634" y="219"/>
                </a:lnTo>
                <a:lnTo>
                  <a:pt x="3632" y="213"/>
                </a:lnTo>
                <a:lnTo>
                  <a:pt x="3632" y="208"/>
                </a:lnTo>
                <a:lnTo>
                  <a:pt x="3631" y="201"/>
                </a:lnTo>
                <a:lnTo>
                  <a:pt x="3631" y="109"/>
                </a:lnTo>
                <a:lnTo>
                  <a:pt x="3607" y="109"/>
                </a:lnTo>
                <a:lnTo>
                  <a:pt x="3607" y="72"/>
                </a:lnTo>
                <a:lnTo>
                  <a:pt x="3631" y="72"/>
                </a:lnTo>
                <a:lnTo>
                  <a:pt x="3631" y="30"/>
                </a:lnTo>
                <a:lnTo>
                  <a:pt x="3680" y="30"/>
                </a:lnTo>
                <a:lnTo>
                  <a:pt x="3680" y="72"/>
                </a:lnTo>
                <a:lnTo>
                  <a:pt x="3714" y="72"/>
                </a:lnTo>
                <a:close/>
                <a:moveTo>
                  <a:pt x="3821" y="253"/>
                </a:moveTo>
                <a:lnTo>
                  <a:pt x="3808" y="252"/>
                </a:lnTo>
                <a:lnTo>
                  <a:pt x="3801" y="251"/>
                </a:lnTo>
                <a:lnTo>
                  <a:pt x="3796" y="250"/>
                </a:lnTo>
                <a:lnTo>
                  <a:pt x="3784" y="246"/>
                </a:lnTo>
                <a:lnTo>
                  <a:pt x="3779" y="244"/>
                </a:lnTo>
                <a:lnTo>
                  <a:pt x="3774" y="241"/>
                </a:lnTo>
                <a:lnTo>
                  <a:pt x="3765" y="235"/>
                </a:lnTo>
                <a:lnTo>
                  <a:pt x="3761" y="231"/>
                </a:lnTo>
                <a:lnTo>
                  <a:pt x="3757" y="227"/>
                </a:lnTo>
                <a:lnTo>
                  <a:pt x="3750" y="219"/>
                </a:lnTo>
                <a:lnTo>
                  <a:pt x="3747" y="214"/>
                </a:lnTo>
                <a:lnTo>
                  <a:pt x="3744" y="209"/>
                </a:lnTo>
                <a:lnTo>
                  <a:pt x="3740" y="198"/>
                </a:lnTo>
                <a:lnTo>
                  <a:pt x="3738" y="193"/>
                </a:lnTo>
                <a:lnTo>
                  <a:pt x="3736" y="187"/>
                </a:lnTo>
                <a:lnTo>
                  <a:pt x="3735" y="181"/>
                </a:lnTo>
                <a:lnTo>
                  <a:pt x="3734" y="175"/>
                </a:lnTo>
                <a:lnTo>
                  <a:pt x="3734" y="168"/>
                </a:lnTo>
                <a:lnTo>
                  <a:pt x="3734" y="161"/>
                </a:lnTo>
                <a:lnTo>
                  <a:pt x="3734" y="155"/>
                </a:lnTo>
                <a:lnTo>
                  <a:pt x="3734" y="148"/>
                </a:lnTo>
                <a:lnTo>
                  <a:pt x="3735" y="142"/>
                </a:lnTo>
                <a:lnTo>
                  <a:pt x="3736" y="136"/>
                </a:lnTo>
                <a:lnTo>
                  <a:pt x="3740" y="124"/>
                </a:lnTo>
                <a:lnTo>
                  <a:pt x="3742" y="119"/>
                </a:lnTo>
                <a:lnTo>
                  <a:pt x="3744" y="114"/>
                </a:lnTo>
                <a:lnTo>
                  <a:pt x="3750" y="104"/>
                </a:lnTo>
                <a:lnTo>
                  <a:pt x="3753" y="99"/>
                </a:lnTo>
                <a:lnTo>
                  <a:pt x="3757" y="95"/>
                </a:lnTo>
                <a:lnTo>
                  <a:pt x="3761" y="91"/>
                </a:lnTo>
                <a:lnTo>
                  <a:pt x="3765" y="88"/>
                </a:lnTo>
                <a:lnTo>
                  <a:pt x="3770" y="85"/>
                </a:lnTo>
                <a:lnTo>
                  <a:pt x="3774" y="82"/>
                </a:lnTo>
                <a:lnTo>
                  <a:pt x="3779" y="79"/>
                </a:lnTo>
                <a:lnTo>
                  <a:pt x="3784" y="77"/>
                </a:lnTo>
                <a:lnTo>
                  <a:pt x="3790" y="75"/>
                </a:lnTo>
                <a:lnTo>
                  <a:pt x="3796" y="73"/>
                </a:lnTo>
                <a:lnTo>
                  <a:pt x="3801" y="72"/>
                </a:lnTo>
                <a:lnTo>
                  <a:pt x="3808" y="71"/>
                </a:lnTo>
                <a:lnTo>
                  <a:pt x="3821" y="70"/>
                </a:lnTo>
                <a:lnTo>
                  <a:pt x="3834" y="71"/>
                </a:lnTo>
                <a:lnTo>
                  <a:pt x="3840" y="72"/>
                </a:lnTo>
                <a:lnTo>
                  <a:pt x="3846" y="73"/>
                </a:lnTo>
                <a:lnTo>
                  <a:pt x="3857" y="77"/>
                </a:lnTo>
                <a:lnTo>
                  <a:pt x="3862" y="79"/>
                </a:lnTo>
                <a:lnTo>
                  <a:pt x="3867" y="82"/>
                </a:lnTo>
                <a:lnTo>
                  <a:pt x="3876" y="88"/>
                </a:lnTo>
                <a:lnTo>
                  <a:pt x="3880" y="91"/>
                </a:lnTo>
                <a:lnTo>
                  <a:pt x="3884" y="95"/>
                </a:lnTo>
                <a:lnTo>
                  <a:pt x="3891" y="104"/>
                </a:lnTo>
                <a:lnTo>
                  <a:pt x="3894" y="109"/>
                </a:lnTo>
                <a:lnTo>
                  <a:pt x="3897" y="114"/>
                </a:lnTo>
                <a:lnTo>
                  <a:pt x="3903" y="124"/>
                </a:lnTo>
                <a:lnTo>
                  <a:pt x="3904" y="130"/>
                </a:lnTo>
                <a:lnTo>
                  <a:pt x="3906" y="136"/>
                </a:lnTo>
                <a:lnTo>
                  <a:pt x="3907" y="142"/>
                </a:lnTo>
                <a:lnTo>
                  <a:pt x="3908" y="148"/>
                </a:lnTo>
                <a:lnTo>
                  <a:pt x="3908" y="155"/>
                </a:lnTo>
                <a:lnTo>
                  <a:pt x="3909" y="161"/>
                </a:lnTo>
                <a:lnTo>
                  <a:pt x="3908" y="168"/>
                </a:lnTo>
                <a:lnTo>
                  <a:pt x="3908" y="175"/>
                </a:lnTo>
                <a:lnTo>
                  <a:pt x="3907" y="181"/>
                </a:lnTo>
                <a:lnTo>
                  <a:pt x="3906" y="187"/>
                </a:lnTo>
                <a:lnTo>
                  <a:pt x="3903" y="198"/>
                </a:lnTo>
                <a:lnTo>
                  <a:pt x="3900" y="204"/>
                </a:lnTo>
                <a:lnTo>
                  <a:pt x="3897" y="209"/>
                </a:lnTo>
                <a:lnTo>
                  <a:pt x="3891" y="219"/>
                </a:lnTo>
                <a:lnTo>
                  <a:pt x="3888" y="223"/>
                </a:lnTo>
                <a:lnTo>
                  <a:pt x="3884" y="227"/>
                </a:lnTo>
                <a:lnTo>
                  <a:pt x="3880" y="231"/>
                </a:lnTo>
                <a:lnTo>
                  <a:pt x="3876" y="235"/>
                </a:lnTo>
                <a:lnTo>
                  <a:pt x="3872" y="238"/>
                </a:lnTo>
                <a:lnTo>
                  <a:pt x="3867" y="241"/>
                </a:lnTo>
                <a:lnTo>
                  <a:pt x="3862" y="244"/>
                </a:lnTo>
                <a:lnTo>
                  <a:pt x="3857" y="246"/>
                </a:lnTo>
                <a:lnTo>
                  <a:pt x="3851" y="248"/>
                </a:lnTo>
                <a:lnTo>
                  <a:pt x="3846" y="250"/>
                </a:lnTo>
                <a:lnTo>
                  <a:pt x="3840" y="251"/>
                </a:lnTo>
                <a:lnTo>
                  <a:pt x="3834" y="252"/>
                </a:lnTo>
                <a:lnTo>
                  <a:pt x="3821" y="253"/>
                </a:lnTo>
                <a:close/>
                <a:moveTo>
                  <a:pt x="3821" y="215"/>
                </a:moveTo>
                <a:lnTo>
                  <a:pt x="3825" y="214"/>
                </a:lnTo>
                <a:lnTo>
                  <a:pt x="3829" y="214"/>
                </a:lnTo>
                <a:lnTo>
                  <a:pt x="3833" y="212"/>
                </a:lnTo>
                <a:lnTo>
                  <a:pt x="3837" y="211"/>
                </a:lnTo>
                <a:lnTo>
                  <a:pt x="3840" y="209"/>
                </a:lnTo>
                <a:lnTo>
                  <a:pt x="3843" y="206"/>
                </a:lnTo>
                <a:lnTo>
                  <a:pt x="3846" y="203"/>
                </a:lnTo>
                <a:lnTo>
                  <a:pt x="3848" y="199"/>
                </a:lnTo>
                <a:lnTo>
                  <a:pt x="3851" y="195"/>
                </a:lnTo>
                <a:lnTo>
                  <a:pt x="3852" y="191"/>
                </a:lnTo>
                <a:lnTo>
                  <a:pt x="3854" y="187"/>
                </a:lnTo>
                <a:lnTo>
                  <a:pt x="3855" y="182"/>
                </a:lnTo>
                <a:lnTo>
                  <a:pt x="3857" y="172"/>
                </a:lnTo>
                <a:lnTo>
                  <a:pt x="3858" y="167"/>
                </a:lnTo>
                <a:lnTo>
                  <a:pt x="3858" y="161"/>
                </a:lnTo>
                <a:lnTo>
                  <a:pt x="3857" y="150"/>
                </a:lnTo>
                <a:lnTo>
                  <a:pt x="3855" y="140"/>
                </a:lnTo>
                <a:lnTo>
                  <a:pt x="3854" y="135"/>
                </a:lnTo>
                <a:lnTo>
                  <a:pt x="3852" y="131"/>
                </a:lnTo>
                <a:lnTo>
                  <a:pt x="3848" y="123"/>
                </a:lnTo>
                <a:lnTo>
                  <a:pt x="3846" y="119"/>
                </a:lnTo>
                <a:lnTo>
                  <a:pt x="3843" y="116"/>
                </a:lnTo>
                <a:lnTo>
                  <a:pt x="3840" y="113"/>
                </a:lnTo>
                <a:lnTo>
                  <a:pt x="3837" y="111"/>
                </a:lnTo>
                <a:lnTo>
                  <a:pt x="3833" y="110"/>
                </a:lnTo>
                <a:lnTo>
                  <a:pt x="3829" y="108"/>
                </a:lnTo>
                <a:lnTo>
                  <a:pt x="3825" y="108"/>
                </a:lnTo>
                <a:lnTo>
                  <a:pt x="3821" y="107"/>
                </a:lnTo>
                <a:lnTo>
                  <a:pt x="3816" y="108"/>
                </a:lnTo>
                <a:lnTo>
                  <a:pt x="3812" y="108"/>
                </a:lnTo>
                <a:lnTo>
                  <a:pt x="3808" y="110"/>
                </a:lnTo>
                <a:lnTo>
                  <a:pt x="3805" y="111"/>
                </a:lnTo>
                <a:lnTo>
                  <a:pt x="3801" y="113"/>
                </a:lnTo>
                <a:lnTo>
                  <a:pt x="3798" y="116"/>
                </a:lnTo>
                <a:lnTo>
                  <a:pt x="3795" y="119"/>
                </a:lnTo>
                <a:lnTo>
                  <a:pt x="3793" y="123"/>
                </a:lnTo>
                <a:lnTo>
                  <a:pt x="3789" y="131"/>
                </a:lnTo>
                <a:lnTo>
                  <a:pt x="3787" y="135"/>
                </a:lnTo>
                <a:lnTo>
                  <a:pt x="3786" y="140"/>
                </a:lnTo>
                <a:lnTo>
                  <a:pt x="3785" y="145"/>
                </a:lnTo>
                <a:lnTo>
                  <a:pt x="3784" y="150"/>
                </a:lnTo>
                <a:lnTo>
                  <a:pt x="3784" y="155"/>
                </a:lnTo>
                <a:lnTo>
                  <a:pt x="3783" y="161"/>
                </a:lnTo>
                <a:lnTo>
                  <a:pt x="3784" y="172"/>
                </a:lnTo>
                <a:lnTo>
                  <a:pt x="3786" y="182"/>
                </a:lnTo>
                <a:lnTo>
                  <a:pt x="3787" y="187"/>
                </a:lnTo>
                <a:lnTo>
                  <a:pt x="3789" y="191"/>
                </a:lnTo>
                <a:lnTo>
                  <a:pt x="3791" y="195"/>
                </a:lnTo>
                <a:lnTo>
                  <a:pt x="3793" y="199"/>
                </a:lnTo>
                <a:lnTo>
                  <a:pt x="3795" y="203"/>
                </a:lnTo>
                <a:lnTo>
                  <a:pt x="3798" y="206"/>
                </a:lnTo>
                <a:lnTo>
                  <a:pt x="3801" y="209"/>
                </a:lnTo>
                <a:lnTo>
                  <a:pt x="3805" y="211"/>
                </a:lnTo>
                <a:lnTo>
                  <a:pt x="3808" y="212"/>
                </a:lnTo>
                <a:lnTo>
                  <a:pt x="3812" y="214"/>
                </a:lnTo>
                <a:lnTo>
                  <a:pt x="3816" y="214"/>
                </a:lnTo>
                <a:lnTo>
                  <a:pt x="3821" y="215"/>
                </a:lnTo>
                <a:close/>
                <a:moveTo>
                  <a:pt x="1623" y="930"/>
                </a:moveTo>
                <a:lnTo>
                  <a:pt x="1569" y="930"/>
                </a:lnTo>
                <a:lnTo>
                  <a:pt x="1651" y="694"/>
                </a:lnTo>
                <a:lnTo>
                  <a:pt x="1715" y="694"/>
                </a:lnTo>
                <a:lnTo>
                  <a:pt x="1797" y="930"/>
                </a:lnTo>
                <a:lnTo>
                  <a:pt x="1743" y="930"/>
                </a:lnTo>
                <a:lnTo>
                  <a:pt x="1726" y="876"/>
                </a:lnTo>
                <a:lnTo>
                  <a:pt x="1641" y="876"/>
                </a:lnTo>
                <a:lnTo>
                  <a:pt x="1623" y="930"/>
                </a:lnTo>
                <a:close/>
                <a:moveTo>
                  <a:pt x="1653" y="837"/>
                </a:moveTo>
                <a:lnTo>
                  <a:pt x="1713" y="837"/>
                </a:lnTo>
                <a:lnTo>
                  <a:pt x="1684" y="748"/>
                </a:lnTo>
                <a:lnTo>
                  <a:pt x="1653" y="837"/>
                </a:lnTo>
                <a:close/>
                <a:moveTo>
                  <a:pt x="1874" y="933"/>
                </a:moveTo>
                <a:lnTo>
                  <a:pt x="1867" y="933"/>
                </a:lnTo>
                <a:lnTo>
                  <a:pt x="1861" y="932"/>
                </a:lnTo>
                <a:lnTo>
                  <a:pt x="1856" y="931"/>
                </a:lnTo>
                <a:lnTo>
                  <a:pt x="1850" y="930"/>
                </a:lnTo>
                <a:lnTo>
                  <a:pt x="1845" y="928"/>
                </a:lnTo>
                <a:lnTo>
                  <a:pt x="1840" y="926"/>
                </a:lnTo>
                <a:lnTo>
                  <a:pt x="1836" y="923"/>
                </a:lnTo>
                <a:lnTo>
                  <a:pt x="1832" y="920"/>
                </a:lnTo>
                <a:lnTo>
                  <a:pt x="1828" y="916"/>
                </a:lnTo>
                <a:lnTo>
                  <a:pt x="1824" y="913"/>
                </a:lnTo>
                <a:lnTo>
                  <a:pt x="1821" y="908"/>
                </a:lnTo>
                <a:lnTo>
                  <a:pt x="1820" y="906"/>
                </a:lnTo>
                <a:lnTo>
                  <a:pt x="1819" y="903"/>
                </a:lnTo>
                <a:lnTo>
                  <a:pt x="1817" y="898"/>
                </a:lnTo>
                <a:lnTo>
                  <a:pt x="1816" y="893"/>
                </a:lnTo>
                <a:lnTo>
                  <a:pt x="1815" y="887"/>
                </a:lnTo>
                <a:lnTo>
                  <a:pt x="1815" y="880"/>
                </a:lnTo>
                <a:lnTo>
                  <a:pt x="1815" y="871"/>
                </a:lnTo>
                <a:lnTo>
                  <a:pt x="1817" y="863"/>
                </a:lnTo>
                <a:lnTo>
                  <a:pt x="1818" y="859"/>
                </a:lnTo>
                <a:lnTo>
                  <a:pt x="1820" y="856"/>
                </a:lnTo>
                <a:lnTo>
                  <a:pt x="1824" y="849"/>
                </a:lnTo>
                <a:lnTo>
                  <a:pt x="1827" y="847"/>
                </a:lnTo>
                <a:lnTo>
                  <a:pt x="1829" y="844"/>
                </a:lnTo>
                <a:lnTo>
                  <a:pt x="1832" y="842"/>
                </a:lnTo>
                <a:lnTo>
                  <a:pt x="1835" y="840"/>
                </a:lnTo>
                <a:lnTo>
                  <a:pt x="1838" y="838"/>
                </a:lnTo>
                <a:lnTo>
                  <a:pt x="1841" y="836"/>
                </a:lnTo>
                <a:lnTo>
                  <a:pt x="1845" y="834"/>
                </a:lnTo>
                <a:lnTo>
                  <a:pt x="1849" y="833"/>
                </a:lnTo>
                <a:lnTo>
                  <a:pt x="1856" y="831"/>
                </a:lnTo>
                <a:lnTo>
                  <a:pt x="1864" y="829"/>
                </a:lnTo>
                <a:lnTo>
                  <a:pt x="1873" y="827"/>
                </a:lnTo>
                <a:lnTo>
                  <a:pt x="1881" y="826"/>
                </a:lnTo>
                <a:lnTo>
                  <a:pt x="1901" y="824"/>
                </a:lnTo>
                <a:lnTo>
                  <a:pt x="1908" y="822"/>
                </a:lnTo>
                <a:lnTo>
                  <a:pt x="1914" y="821"/>
                </a:lnTo>
                <a:lnTo>
                  <a:pt x="1918" y="820"/>
                </a:lnTo>
                <a:lnTo>
                  <a:pt x="1920" y="818"/>
                </a:lnTo>
                <a:lnTo>
                  <a:pt x="1922" y="817"/>
                </a:lnTo>
                <a:lnTo>
                  <a:pt x="1923" y="816"/>
                </a:lnTo>
                <a:lnTo>
                  <a:pt x="1923" y="814"/>
                </a:lnTo>
                <a:lnTo>
                  <a:pt x="1924" y="812"/>
                </a:lnTo>
                <a:lnTo>
                  <a:pt x="1924" y="810"/>
                </a:lnTo>
                <a:lnTo>
                  <a:pt x="1924" y="805"/>
                </a:lnTo>
                <a:lnTo>
                  <a:pt x="1922" y="800"/>
                </a:lnTo>
                <a:lnTo>
                  <a:pt x="1921" y="798"/>
                </a:lnTo>
                <a:lnTo>
                  <a:pt x="1920" y="796"/>
                </a:lnTo>
                <a:lnTo>
                  <a:pt x="1919" y="794"/>
                </a:lnTo>
                <a:lnTo>
                  <a:pt x="1917" y="793"/>
                </a:lnTo>
                <a:lnTo>
                  <a:pt x="1913" y="790"/>
                </a:lnTo>
                <a:lnTo>
                  <a:pt x="1909" y="788"/>
                </a:lnTo>
                <a:lnTo>
                  <a:pt x="1904" y="787"/>
                </a:lnTo>
                <a:lnTo>
                  <a:pt x="1898" y="787"/>
                </a:lnTo>
                <a:lnTo>
                  <a:pt x="1892" y="787"/>
                </a:lnTo>
                <a:lnTo>
                  <a:pt x="1886" y="788"/>
                </a:lnTo>
                <a:lnTo>
                  <a:pt x="1881" y="790"/>
                </a:lnTo>
                <a:lnTo>
                  <a:pt x="1877" y="792"/>
                </a:lnTo>
                <a:lnTo>
                  <a:pt x="1873" y="795"/>
                </a:lnTo>
                <a:lnTo>
                  <a:pt x="1870" y="799"/>
                </a:lnTo>
                <a:lnTo>
                  <a:pt x="1868" y="803"/>
                </a:lnTo>
                <a:lnTo>
                  <a:pt x="1867" y="805"/>
                </a:lnTo>
                <a:lnTo>
                  <a:pt x="1866" y="807"/>
                </a:lnTo>
                <a:lnTo>
                  <a:pt x="1821" y="803"/>
                </a:lnTo>
                <a:lnTo>
                  <a:pt x="1823" y="797"/>
                </a:lnTo>
                <a:lnTo>
                  <a:pt x="1825" y="792"/>
                </a:lnTo>
                <a:lnTo>
                  <a:pt x="1827" y="787"/>
                </a:lnTo>
                <a:lnTo>
                  <a:pt x="1830" y="782"/>
                </a:lnTo>
                <a:lnTo>
                  <a:pt x="1833" y="777"/>
                </a:lnTo>
                <a:lnTo>
                  <a:pt x="1837" y="773"/>
                </a:lnTo>
                <a:lnTo>
                  <a:pt x="1841" y="769"/>
                </a:lnTo>
                <a:lnTo>
                  <a:pt x="1846" y="765"/>
                </a:lnTo>
                <a:lnTo>
                  <a:pt x="1851" y="762"/>
                </a:lnTo>
                <a:lnTo>
                  <a:pt x="1857" y="759"/>
                </a:lnTo>
                <a:lnTo>
                  <a:pt x="1863" y="756"/>
                </a:lnTo>
                <a:lnTo>
                  <a:pt x="1869" y="754"/>
                </a:lnTo>
                <a:lnTo>
                  <a:pt x="1876" y="753"/>
                </a:lnTo>
                <a:lnTo>
                  <a:pt x="1883" y="752"/>
                </a:lnTo>
                <a:lnTo>
                  <a:pt x="1890" y="751"/>
                </a:lnTo>
                <a:lnTo>
                  <a:pt x="1898" y="751"/>
                </a:lnTo>
                <a:lnTo>
                  <a:pt x="1908" y="751"/>
                </a:lnTo>
                <a:lnTo>
                  <a:pt x="1917" y="752"/>
                </a:lnTo>
                <a:lnTo>
                  <a:pt x="1926" y="754"/>
                </a:lnTo>
                <a:lnTo>
                  <a:pt x="1935" y="757"/>
                </a:lnTo>
                <a:lnTo>
                  <a:pt x="1943" y="761"/>
                </a:lnTo>
                <a:lnTo>
                  <a:pt x="1947" y="763"/>
                </a:lnTo>
                <a:lnTo>
                  <a:pt x="1950" y="765"/>
                </a:lnTo>
                <a:lnTo>
                  <a:pt x="1957" y="770"/>
                </a:lnTo>
                <a:lnTo>
                  <a:pt x="1963" y="776"/>
                </a:lnTo>
                <a:lnTo>
                  <a:pt x="1965" y="780"/>
                </a:lnTo>
                <a:lnTo>
                  <a:pt x="1967" y="784"/>
                </a:lnTo>
                <a:lnTo>
                  <a:pt x="1969" y="787"/>
                </a:lnTo>
                <a:lnTo>
                  <a:pt x="1970" y="792"/>
                </a:lnTo>
                <a:lnTo>
                  <a:pt x="1972" y="796"/>
                </a:lnTo>
                <a:lnTo>
                  <a:pt x="1972" y="801"/>
                </a:lnTo>
                <a:lnTo>
                  <a:pt x="1973" y="806"/>
                </a:lnTo>
                <a:lnTo>
                  <a:pt x="1973" y="811"/>
                </a:lnTo>
                <a:lnTo>
                  <a:pt x="1973" y="930"/>
                </a:lnTo>
                <a:lnTo>
                  <a:pt x="1927" y="930"/>
                </a:lnTo>
                <a:lnTo>
                  <a:pt x="1927" y="905"/>
                </a:lnTo>
                <a:lnTo>
                  <a:pt x="1922" y="911"/>
                </a:lnTo>
                <a:lnTo>
                  <a:pt x="1917" y="917"/>
                </a:lnTo>
                <a:lnTo>
                  <a:pt x="1912" y="921"/>
                </a:lnTo>
                <a:lnTo>
                  <a:pt x="1906" y="925"/>
                </a:lnTo>
                <a:lnTo>
                  <a:pt x="1899" y="929"/>
                </a:lnTo>
                <a:lnTo>
                  <a:pt x="1891" y="931"/>
                </a:lnTo>
                <a:lnTo>
                  <a:pt x="1887" y="932"/>
                </a:lnTo>
                <a:lnTo>
                  <a:pt x="1883" y="933"/>
                </a:lnTo>
                <a:lnTo>
                  <a:pt x="1874" y="933"/>
                </a:lnTo>
                <a:close/>
                <a:moveTo>
                  <a:pt x="1888" y="899"/>
                </a:moveTo>
                <a:lnTo>
                  <a:pt x="1895" y="899"/>
                </a:lnTo>
                <a:lnTo>
                  <a:pt x="1902" y="897"/>
                </a:lnTo>
                <a:lnTo>
                  <a:pt x="1905" y="896"/>
                </a:lnTo>
                <a:lnTo>
                  <a:pt x="1908" y="894"/>
                </a:lnTo>
                <a:lnTo>
                  <a:pt x="1914" y="890"/>
                </a:lnTo>
                <a:lnTo>
                  <a:pt x="1916" y="888"/>
                </a:lnTo>
                <a:lnTo>
                  <a:pt x="1919" y="885"/>
                </a:lnTo>
                <a:lnTo>
                  <a:pt x="1922" y="879"/>
                </a:lnTo>
                <a:lnTo>
                  <a:pt x="1924" y="873"/>
                </a:lnTo>
                <a:lnTo>
                  <a:pt x="1924" y="870"/>
                </a:lnTo>
                <a:lnTo>
                  <a:pt x="1924" y="867"/>
                </a:lnTo>
                <a:lnTo>
                  <a:pt x="1924" y="848"/>
                </a:lnTo>
                <a:lnTo>
                  <a:pt x="1921" y="850"/>
                </a:lnTo>
                <a:lnTo>
                  <a:pt x="1915" y="851"/>
                </a:lnTo>
                <a:lnTo>
                  <a:pt x="1903" y="854"/>
                </a:lnTo>
                <a:lnTo>
                  <a:pt x="1890" y="856"/>
                </a:lnTo>
                <a:lnTo>
                  <a:pt x="1884" y="857"/>
                </a:lnTo>
                <a:lnTo>
                  <a:pt x="1879" y="859"/>
                </a:lnTo>
                <a:lnTo>
                  <a:pt x="1874" y="861"/>
                </a:lnTo>
                <a:lnTo>
                  <a:pt x="1870" y="863"/>
                </a:lnTo>
                <a:lnTo>
                  <a:pt x="1866" y="866"/>
                </a:lnTo>
                <a:lnTo>
                  <a:pt x="1864" y="870"/>
                </a:lnTo>
                <a:lnTo>
                  <a:pt x="1863" y="872"/>
                </a:lnTo>
                <a:lnTo>
                  <a:pt x="1862" y="874"/>
                </a:lnTo>
                <a:lnTo>
                  <a:pt x="1862" y="879"/>
                </a:lnTo>
                <a:lnTo>
                  <a:pt x="1862" y="884"/>
                </a:lnTo>
                <a:lnTo>
                  <a:pt x="1863" y="888"/>
                </a:lnTo>
                <a:lnTo>
                  <a:pt x="1865" y="890"/>
                </a:lnTo>
                <a:lnTo>
                  <a:pt x="1866" y="891"/>
                </a:lnTo>
                <a:lnTo>
                  <a:pt x="1869" y="894"/>
                </a:lnTo>
                <a:lnTo>
                  <a:pt x="1873" y="896"/>
                </a:lnTo>
                <a:lnTo>
                  <a:pt x="1875" y="897"/>
                </a:lnTo>
                <a:lnTo>
                  <a:pt x="1877" y="898"/>
                </a:lnTo>
                <a:lnTo>
                  <a:pt x="1882" y="899"/>
                </a:lnTo>
                <a:lnTo>
                  <a:pt x="1888" y="899"/>
                </a:lnTo>
                <a:close/>
                <a:moveTo>
                  <a:pt x="2063" y="930"/>
                </a:moveTo>
                <a:lnTo>
                  <a:pt x="2013" y="930"/>
                </a:lnTo>
                <a:lnTo>
                  <a:pt x="2013" y="694"/>
                </a:lnTo>
                <a:lnTo>
                  <a:pt x="2063" y="694"/>
                </a:lnTo>
                <a:lnTo>
                  <a:pt x="2063" y="930"/>
                </a:lnTo>
                <a:close/>
                <a:moveTo>
                  <a:pt x="2197" y="753"/>
                </a:moveTo>
                <a:lnTo>
                  <a:pt x="2197" y="790"/>
                </a:lnTo>
                <a:lnTo>
                  <a:pt x="2164" y="790"/>
                </a:lnTo>
                <a:lnTo>
                  <a:pt x="2164" y="876"/>
                </a:lnTo>
                <a:lnTo>
                  <a:pt x="2164" y="880"/>
                </a:lnTo>
                <a:lnTo>
                  <a:pt x="2165" y="884"/>
                </a:lnTo>
                <a:lnTo>
                  <a:pt x="2166" y="886"/>
                </a:lnTo>
                <a:lnTo>
                  <a:pt x="2167" y="887"/>
                </a:lnTo>
                <a:lnTo>
                  <a:pt x="2169" y="889"/>
                </a:lnTo>
                <a:lnTo>
                  <a:pt x="2171" y="891"/>
                </a:lnTo>
                <a:lnTo>
                  <a:pt x="2174" y="892"/>
                </a:lnTo>
                <a:lnTo>
                  <a:pt x="2177" y="893"/>
                </a:lnTo>
                <a:lnTo>
                  <a:pt x="2181" y="893"/>
                </a:lnTo>
                <a:lnTo>
                  <a:pt x="2188" y="892"/>
                </a:lnTo>
                <a:lnTo>
                  <a:pt x="2193" y="891"/>
                </a:lnTo>
                <a:lnTo>
                  <a:pt x="2201" y="928"/>
                </a:lnTo>
                <a:lnTo>
                  <a:pt x="2190" y="930"/>
                </a:lnTo>
                <a:lnTo>
                  <a:pt x="2183" y="932"/>
                </a:lnTo>
                <a:lnTo>
                  <a:pt x="2174" y="932"/>
                </a:lnTo>
                <a:lnTo>
                  <a:pt x="2168" y="932"/>
                </a:lnTo>
                <a:lnTo>
                  <a:pt x="2161" y="932"/>
                </a:lnTo>
                <a:lnTo>
                  <a:pt x="2156" y="931"/>
                </a:lnTo>
                <a:lnTo>
                  <a:pt x="2150" y="930"/>
                </a:lnTo>
                <a:lnTo>
                  <a:pt x="2145" y="928"/>
                </a:lnTo>
                <a:lnTo>
                  <a:pt x="2140" y="926"/>
                </a:lnTo>
                <a:lnTo>
                  <a:pt x="2135" y="924"/>
                </a:lnTo>
                <a:lnTo>
                  <a:pt x="2131" y="921"/>
                </a:lnTo>
                <a:lnTo>
                  <a:pt x="2127" y="917"/>
                </a:lnTo>
                <a:lnTo>
                  <a:pt x="2124" y="914"/>
                </a:lnTo>
                <a:lnTo>
                  <a:pt x="2121" y="909"/>
                </a:lnTo>
                <a:lnTo>
                  <a:pt x="2119" y="905"/>
                </a:lnTo>
                <a:lnTo>
                  <a:pt x="2117" y="900"/>
                </a:lnTo>
                <a:lnTo>
                  <a:pt x="2116" y="894"/>
                </a:lnTo>
                <a:lnTo>
                  <a:pt x="2115" y="888"/>
                </a:lnTo>
                <a:lnTo>
                  <a:pt x="2115" y="882"/>
                </a:lnTo>
                <a:lnTo>
                  <a:pt x="2115" y="790"/>
                </a:lnTo>
                <a:lnTo>
                  <a:pt x="2091" y="790"/>
                </a:lnTo>
                <a:lnTo>
                  <a:pt x="2091" y="753"/>
                </a:lnTo>
                <a:lnTo>
                  <a:pt x="2115" y="753"/>
                </a:lnTo>
                <a:lnTo>
                  <a:pt x="2115" y="711"/>
                </a:lnTo>
                <a:lnTo>
                  <a:pt x="2164" y="711"/>
                </a:lnTo>
                <a:lnTo>
                  <a:pt x="2164" y="753"/>
                </a:lnTo>
                <a:lnTo>
                  <a:pt x="2197" y="753"/>
                </a:lnTo>
                <a:close/>
                <a:moveTo>
                  <a:pt x="2304" y="933"/>
                </a:moveTo>
                <a:lnTo>
                  <a:pt x="2291" y="933"/>
                </a:lnTo>
                <a:lnTo>
                  <a:pt x="2285" y="932"/>
                </a:lnTo>
                <a:lnTo>
                  <a:pt x="2279" y="930"/>
                </a:lnTo>
                <a:lnTo>
                  <a:pt x="2268" y="927"/>
                </a:lnTo>
                <a:lnTo>
                  <a:pt x="2263" y="925"/>
                </a:lnTo>
                <a:lnTo>
                  <a:pt x="2258" y="922"/>
                </a:lnTo>
                <a:lnTo>
                  <a:pt x="2249" y="916"/>
                </a:lnTo>
                <a:lnTo>
                  <a:pt x="2245" y="912"/>
                </a:lnTo>
                <a:lnTo>
                  <a:pt x="2241" y="908"/>
                </a:lnTo>
                <a:lnTo>
                  <a:pt x="2234" y="900"/>
                </a:lnTo>
                <a:lnTo>
                  <a:pt x="2231" y="895"/>
                </a:lnTo>
                <a:lnTo>
                  <a:pt x="2228" y="890"/>
                </a:lnTo>
                <a:lnTo>
                  <a:pt x="2223" y="879"/>
                </a:lnTo>
                <a:lnTo>
                  <a:pt x="2221" y="874"/>
                </a:lnTo>
                <a:lnTo>
                  <a:pt x="2220" y="868"/>
                </a:lnTo>
                <a:lnTo>
                  <a:pt x="2219" y="862"/>
                </a:lnTo>
                <a:lnTo>
                  <a:pt x="2218" y="855"/>
                </a:lnTo>
                <a:lnTo>
                  <a:pt x="2218" y="849"/>
                </a:lnTo>
                <a:lnTo>
                  <a:pt x="2217" y="842"/>
                </a:lnTo>
                <a:lnTo>
                  <a:pt x="2218" y="835"/>
                </a:lnTo>
                <a:lnTo>
                  <a:pt x="2218" y="829"/>
                </a:lnTo>
                <a:lnTo>
                  <a:pt x="2219" y="823"/>
                </a:lnTo>
                <a:lnTo>
                  <a:pt x="2220" y="816"/>
                </a:lnTo>
                <a:lnTo>
                  <a:pt x="2223" y="805"/>
                </a:lnTo>
                <a:lnTo>
                  <a:pt x="2225" y="799"/>
                </a:lnTo>
                <a:lnTo>
                  <a:pt x="2228" y="794"/>
                </a:lnTo>
                <a:lnTo>
                  <a:pt x="2234" y="785"/>
                </a:lnTo>
                <a:lnTo>
                  <a:pt x="2237" y="780"/>
                </a:lnTo>
                <a:lnTo>
                  <a:pt x="2241" y="776"/>
                </a:lnTo>
                <a:lnTo>
                  <a:pt x="2245" y="772"/>
                </a:lnTo>
                <a:lnTo>
                  <a:pt x="2249" y="769"/>
                </a:lnTo>
                <a:lnTo>
                  <a:pt x="2253" y="765"/>
                </a:lnTo>
                <a:lnTo>
                  <a:pt x="2258" y="762"/>
                </a:lnTo>
                <a:lnTo>
                  <a:pt x="2263" y="760"/>
                </a:lnTo>
                <a:lnTo>
                  <a:pt x="2268" y="757"/>
                </a:lnTo>
                <a:lnTo>
                  <a:pt x="2274" y="755"/>
                </a:lnTo>
                <a:lnTo>
                  <a:pt x="2279" y="754"/>
                </a:lnTo>
                <a:lnTo>
                  <a:pt x="2285" y="752"/>
                </a:lnTo>
                <a:lnTo>
                  <a:pt x="2291" y="752"/>
                </a:lnTo>
                <a:lnTo>
                  <a:pt x="2304" y="751"/>
                </a:lnTo>
                <a:lnTo>
                  <a:pt x="2317" y="752"/>
                </a:lnTo>
                <a:lnTo>
                  <a:pt x="2323" y="752"/>
                </a:lnTo>
                <a:lnTo>
                  <a:pt x="2329" y="754"/>
                </a:lnTo>
                <a:lnTo>
                  <a:pt x="2340" y="757"/>
                </a:lnTo>
                <a:lnTo>
                  <a:pt x="2346" y="760"/>
                </a:lnTo>
                <a:lnTo>
                  <a:pt x="2351" y="762"/>
                </a:lnTo>
                <a:lnTo>
                  <a:pt x="2360" y="769"/>
                </a:lnTo>
                <a:lnTo>
                  <a:pt x="2364" y="772"/>
                </a:lnTo>
                <a:lnTo>
                  <a:pt x="2368" y="776"/>
                </a:lnTo>
                <a:lnTo>
                  <a:pt x="2375" y="785"/>
                </a:lnTo>
                <a:lnTo>
                  <a:pt x="2378" y="789"/>
                </a:lnTo>
                <a:lnTo>
                  <a:pt x="2381" y="794"/>
                </a:lnTo>
                <a:lnTo>
                  <a:pt x="2385" y="805"/>
                </a:lnTo>
                <a:lnTo>
                  <a:pt x="2387" y="811"/>
                </a:lnTo>
                <a:lnTo>
                  <a:pt x="2389" y="816"/>
                </a:lnTo>
                <a:lnTo>
                  <a:pt x="2390" y="823"/>
                </a:lnTo>
                <a:lnTo>
                  <a:pt x="2391" y="829"/>
                </a:lnTo>
                <a:lnTo>
                  <a:pt x="2391" y="835"/>
                </a:lnTo>
                <a:lnTo>
                  <a:pt x="2391" y="842"/>
                </a:lnTo>
                <a:lnTo>
                  <a:pt x="2391" y="849"/>
                </a:lnTo>
                <a:lnTo>
                  <a:pt x="2391" y="855"/>
                </a:lnTo>
                <a:lnTo>
                  <a:pt x="2390" y="862"/>
                </a:lnTo>
                <a:lnTo>
                  <a:pt x="2389" y="868"/>
                </a:lnTo>
                <a:lnTo>
                  <a:pt x="2385" y="879"/>
                </a:lnTo>
                <a:lnTo>
                  <a:pt x="2383" y="885"/>
                </a:lnTo>
                <a:lnTo>
                  <a:pt x="2381" y="890"/>
                </a:lnTo>
                <a:lnTo>
                  <a:pt x="2375" y="900"/>
                </a:lnTo>
                <a:lnTo>
                  <a:pt x="2372" y="904"/>
                </a:lnTo>
                <a:lnTo>
                  <a:pt x="2368" y="908"/>
                </a:lnTo>
                <a:lnTo>
                  <a:pt x="2364" y="912"/>
                </a:lnTo>
                <a:lnTo>
                  <a:pt x="2360" y="916"/>
                </a:lnTo>
                <a:lnTo>
                  <a:pt x="2355" y="919"/>
                </a:lnTo>
                <a:lnTo>
                  <a:pt x="2351" y="922"/>
                </a:lnTo>
                <a:lnTo>
                  <a:pt x="2346" y="925"/>
                </a:lnTo>
                <a:lnTo>
                  <a:pt x="2340" y="927"/>
                </a:lnTo>
                <a:lnTo>
                  <a:pt x="2335" y="929"/>
                </a:lnTo>
                <a:lnTo>
                  <a:pt x="2329" y="930"/>
                </a:lnTo>
                <a:lnTo>
                  <a:pt x="2323" y="932"/>
                </a:lnTo>
                <a:lnTo>
                  <a:pt x="2317" y="933"/>
                </a:lnTo>
                <a:lnTo>
                  <a:pt x="2304" y="933"/>
                </a:lnTo>
                <a:close/>
                <a:moveTo>
                  <a:pt x="2305" y="895"/>
                </a:moveTo>
                <a:lnTo>
                  <a:pt x="2309" y="895"/>
                </a:lnTo>
                <a:lnTo>
                  <a:pt x="2313" y="894"/>
                </a:lnTo>
                <a:lnTo>
                  <a:pt x="2317" y="893"/>
                </a:lnTo>
                <a:lnTo>
                  <a:pt x="2321" y="892"/>
                </a:lnTo>
                <a:lnTo>
                  <a:pt x="2324" y="889"/>
                </a:lnTo>
                <a:lnTo>
                  <a:pt x="2327" y="887"/>
                </a:lnTo>
                <a:lnTo>
                  <a:pt x="2330" y="884"/>
                </a:lnTo>
                <a:lnTo>
                  <a:pt x="2332" y="880"/>
                </a:lnTo>
                <a:lnTo>
                  <a:pt x="2334" y="876"/>
                </a:lnTo>
                <a:lnTo>
                  <a:pt x="2336" y="872"/>
                </a:lnTo>
                <a:lnTo>
                  <a:pt x="2338" y="868"/>
                </a:lnTo>
                <a:lnTo>
                  <a:pt x="2339" y="863"/>
                </a:lnTo>
                <a:lnTo>
                  <a:pt x="2341" y="853"/>
                </a:lnTo>
                <a:lnTo>
                  <a:pt x="2341" y="847"/>
                </a:lnTo>
                <a:lnTo>
                  <a:pt x="2342" y="842"/>
                </a:lnTo>
                <a:lnTo>
                  <a:pt x="2341" y="831"/>
                </a:lnTo>
                <a:lnTo>
                  <a:pt x="2339" y="821"/>
                </a:lnTo>
                <a:lnTo>
                  <a:pt x="2338" y="816"/>
                </a:lnTo>
                <a:lnTo>
                  <a:pt x="2336" y="812"/>
                </a:lnTo>
                <a:lnTo>
                  <a:pt x="2332" y="803"/>
                </a:lnTo>
                <a:lnTo>
                  <a:pt x="2330" y="800"/>
                </a:lnTo>
                <a:lnTo>
                  <a:pt x="2327" y="797"/>
                </a:lnTo>
                <a:lnTo>
                  <a:pt x="2324" y="794"/>
                </a:lnTo>
                <a:lnTo>
                  <a:pt x="2321" y="792"/>
                </a:lnTo>
                <a:lnTo>
                  <a:pt x="2317" y="790"/>
                </a:lnTo>
                <a:lnTo>
                  <a:pt x="2313" y="789"/>
                </a:lnTo>
                <a:lnTo>
                  <a:pt x="2309" y="788"/>
                </a:lnTo>
                <a:lnTo>
                  <a:pt x="2305" y="788"/>
                </a:lnTo>
                <a:lnTo>
                  <a:pt x="2300" y="788"/>
                </a:lnTo>
                <a:lnTo>
                  <a:pt x="2296" y="789"/>
                </a:lnTo>
                <a:lnTo>
                  <a:pt x="2292" y="790"/>
                </a:lnTo>
                <a:lnTo>
                  <a:pt x="2288" y="792"/>
                </a:lnTo>
                <a:lnTo>
                  <a:pt x="2285" y="794"/>
                </a:lnTo>
                <a:lnTo>
                  <a:pt x="2282" y="797"/>
                </a:lnTo>
                <a:lnTo>
                  <a:pt x="2279" y="800"/>
                </a:lnTo>
                <a:lnTo>
                  <a:pt x="2277" y="803"/>
                </a:lnTo>
                <a:lnTo>
                  <a:pt x="2272" y="812"/>
                </a:lnTo>
                <a:lnTo>
                  <a:pt x="2271" y="816"/>
                </a:lnTo>
                <a:lnTo>
                  <a:pt x="2270" y="821"/>
                </a:lnTo>
                <a:lnTo>
                  <a:pt x="2269" y="826"/>
                </a:lnTo>
                <a:lnTo>
                  <a:pt x="2268" y="831"/>
                </a:lnTo>
                <a:lnTo>
                  <a:pt x="2267" y="836"/>
                </a:lnTo>
                <a:lnTo>
                  <a:pt x="2267" y="842"/>
                </a:lnTo>
                <a:lnTo>
                  <a:pt x="2268" y="853"/>
                </a:lnTo>
                <a:lnTo>
                  <a:pt x="2270" y="863"/>
                </a:lnTo>
                <a:lnTo>
                  <a:pt x="2271" y="868"/>
                </a:lnTo>
                <a:lnTo>
                  <a:pt x="2272" y="872"/>
                </a:lnTo>
                <a:lnTo>
                  <a:pt x="2274" y="876"/>
                </a:lnTo>
                <a:lnTo>
                  <a:pt x="2277" y="880"/>
                </a:lnTo>
                <a:lnTo>
                  <a:pt x="2279" y="884"/>
                </a:lnTo>
                <a:lnTo>
                  <a:pt x="2282" y="887"/>
                </a:lnTo>
                <a:lnTo>
                  <a:pt x="2285" y="889"/>
                </a:lnTo>
                <a:lnTo>
                  <a:pt x="2288" y="892"/>
                </a:lnTo>
                <a:lnTo>
                  <a:pt x="2292" y="893"/>
                </a:lnTo>
                <a:lnTo>
                  <a:pt x="2296" y="894"/>
                </a:lnTo>
                <a:lnTo>
                  <a:pt x="2300" y="895"/>
                </a:lnTo>
                <a:lnTo>
                  <a:pt x="2305" y="895"/>
                </a:lnTo>
                <a:close/>
                <a:moveTo>
                  <a:pt x="2646" y="694"/>
                </a:moveTo>
                <a:lnTo>
                  <a:pt x="2696" y="694"/>
                </a:lnTo>
                <a:lnTo>
                  <a:pt x="2696" y="847"/>
                </a:lnTo>
                <a:lnTo>
                  <a:pt x="2696" y="854"/>
                </a:lnTo>
                <a:lnTo>
                  <a:pt x="2695" y="860"/>
                </a:lnTo>
                <a:lnTo>
                  <a:pt x="2694" y="866"/>
                </a:lnTo>
                <a:lnTo>
                  <a:pt x="2693" y="871"/>
                </a:lnTo>
                <a:lnTo>
                  <a:pt x="2691" y="877"/>
                </a:lnTo>
                <a:lnTo>
                  <a:pt x="2689" y="882"/>
                </a:lnTo>
                <a:lnTo>
                  <a:pt x="2686" y="887"/>
                </a:lnTo>
                <a:lnTo>
                  <a:pt x="2684" y="892"/>
                </a:lnTo>
                <a:lnTo>
                  <a:pt x="2680" y="897"/>
                </a:lnTo>
                <a:lnTo>
                  <a:pt x="2677" y="901"/>
                </a:lnTo>
                <a:lnTo>
                  <a:pt x="2673" y="906"/>
                </a:lnTo>
                <a:lnTo>
                  <a:pt x="2669" y="910"/>
                </a:lnTo>
                <a:lnTo>
                  <a:pt x="2664" y="913"/>
                </a:lnTo>
                <a:lnTo>
                  <a:pt x="2660" y="917"/>
                </a:lnTo>
                <a:lnTo>
                  <a:pt x="2655" y="920"/>
                </a:lnTo>
                <a:lnTo>
                  <a:pt x="2649" y="922"/>
                </a:lnTo>
                <a:lnTo>
                  <a:pt x="2638" y="927"/>
                </a:lnTo>
                <a:lnTo>
                  <a:pt x="2632" y="929"/>
                </a:lnTo>
                <a:lnTo>
                  <a:pt x="2626" y="930"/>
                </a:lnTo>
                <a:lnTo>
                  <a:pt x="2619" y="932"/>
                </a:lnTo>
                <a:lnTo>
                  <a:pt x="2612" y="932"/>
                </a:lnTo>
                <a:lnTo>
                  <a:pt x="2605" y="933"/>
                </a:lnTo>
                <a:lnTo>
                  <a:pt x="2598" y="933"/>
                </a:lnTo>
                <a:lnTo>
                  <a:pt x="2591" y="933"/>
                </a:lnTo>
                <a:lnTo>
                  <a:pt x="2584" y="932"/>
                </a:lnTo>
                <a:lnTo>
                  <a:pt x="2577" y="932"/>
                </a:lnTo>
                <a:lnTo>
                  <a:pt x="2571" y="930"/>
                </a:lnTo>
                <a:lnTo>
                  <a:pt x="2558" y="927"/>
                </a:lnTo>
                <a:lnTo>
                  <a:pt x="2552" y="925"/>
                </a:lnTo>
                <a:lnTo>
                  <a:pt x="2547" y="922"/>
                </a:lnTo>
                <a:lnTo>
                  <a:pt x="2541" y="920"/>
                </a:lnTo>
                <a:lnTo>
                  <a:pt x="2536" y="917"/>
                </a:lnTo>
                <a:lnTo>
                  <a:pt x="2527" y="910"/>
                </a:lnTo>
                <a:lnTo>
                  <a:pt x="2518" y="901"/>
                </a:lnTo>
                <a:lnTo>
                  <a:pt x="2515" y="897"/>
                </a:lnTo>
                <a:lnTo>
                  <a:pt x="2512" y="892"/>
                </a:lnTo>
                <a:lnTo>
                  <a:pt x="2509" y="887"/>
                </a:lnTo>
                <a:lnTo>
                  <a:pt x="2506" y="882"/>
                </a:lnTo>
                <a:lnTo>
                  <a:pt x="2504" y="877"/>
                </a:lnTo>
                <a:lnTo>
                  <a:pt x="2502" y="871"/>
                </a:lnTo>
                <a:lnTo>
                  <a:pt x="2501" y="866"/>
                </a:lnTo>
                <a:lnTo>
                  <a:pt x="2500" y="860"/>
                </a:lnTo>
                <a:lnTo>
                  <a:pt x="2500" y="854"/>
                </a:lnTo>
                <a:lnTo>
                  <a:pt x="2499" y="847"/>
                </a:lnTo>
                <a:lnTo>
                  <a:pt x="2499" y="694"/>
                </a:lnTo>
                <a:lnTo>
                  <a:pt x="2550" y="694"/>
                </a:lnTo>
                <a:lnTo>
                  <a:pt x="2550" y="843"/>
                </a:lnTo>
                <a:lnTo>
                  <a:pt x="2551" y="853"/>
                </a:lnTo>
                <a:lnTo>
                  <a:pt x="2552" y="857"/>
                </a:lnTo>
                <a:lnTo>
                  <a:pt x="2553" y="861"/>
                </a:lnTo>
                <a:lnTo>
                  <a:pt x="2555" y="865"/>
                </a:lnTo>
                <a:lnTo>
                  <a:pt x="2558" y="869"/>
                </a:lnTo>
                <a:lnTo>
                  <a:pt x="2560" y="873"/>
                </a:lnTo>
                <a:lnTo>
                  <a:pt x="2563" y="876"/>
                </a:lnTo>
                <a:lnTo>
                  <a:pt x="2567" y="879"/>
                </a:lnTo>
                <a:lnTo>
                  <a:pt x="2570" y="882"/>
                </a:lnTo>
                <a:lnTo>
                  <a:pt x="2574" y="884"/>
                </a:lnTo>
                <a:lnTo>
                  <a:pt x="2579" y="886"/>
                </a:lnTo>
                <a:lnTo>
                  <a:pt x="2583" y="887"/>
                </a:lnTo>
                <a:lnTo>
                  <a:pt x="2588" y="889"/>
                </a:lnTo>
                <a:lnTo>
                  <a:pt x="2598" y="889"/>
                </a:lnTo>
                <a:lnTo>
                  <a:pt x="2608" y="889"/>
                </a:lnTo>
                <a:lnTo>
                  <a:pt x="2613" y="887"/>
                </a:lnTo>
                <a:lnTo>
                  <a:pt x="2618" y="886"/>
                </a:lnTo>
                <a:lnTo>
                  <a:pt x="2622" y="884"/>
                </a:lnTo>
                <a:lnTo>
                  <a:pt x="2626" y="882"/>
                </a:lnTo>
                <a:lnTo>
                  <a:pt x="2629" y="879"/>
                </a:lnTo>
                <a:lnTo>
                  <a:pt x="2633" y="876"/>
                </a:lnTo>
                <a:lnTo>
                  <a:pt x="2636" y="873"/>
                </a:lnTo>
                <a:lnTo>
                  <a:pt x="2639" y="869"/>
                </a:lnTo>
                <a:lnTo>
                  <a:pt x="2641" y="865"/>
                </a:lnTo>
                <a:lnTo>
                  <a:pt x="2643" y="861"/>
                </a:lnTo>
                <a:lnTo>
                  <a:pt x="2644" y="857"/>
                </a:lnTo>
                <a:lnTo>
                  <a:pt x="2645" y="853"/>
                </a:lnTo>
                <a:lnTo>
                  <a:pt x="2646" y="848"/>
                </a:lnTo>
                <a:lnTo>
                  <a:pt x="2646" y="843"/>
                </a:lnTo>
                <a:lnTo>
                  <a:pt x="2646" y="694"/>
                </a:lnTo>
                <a:close/>
                <a:moveTo>
                  <a:pt x="2788" y="828"/>
                </a:moveTo>
                <a:lnTo>
                  <a:pt x="2788" y="930"/>
                </a:lnTo>
                <a:lnTo>
                  <a:pt x="2739" y="930"/>
                </a:lnTo>
                <a:lnTo>
                  <a:pt x="2739" y="753"/>
                </a:lnTo>
                <a:lnTo>
                  <a:pt x="2786" y="753"/>
                </a:lnTo>
                <a:lnTo>
                  <a:pt x="2786" y="784"/>
                </a:lnTo>
                <a:lnTo>
                  <a:pt x="2790" y="777"/>
                </a:lnTo>
                <a:lnTo>
                  <a:pt x="2796" y="770"/>
                </a:lnTo>
                <a:lnTo>
                  <a:pt x="2801" y="765"/>
                </a:lnTo>
                <a:lnTo>
                  <a:pt x="2808" y="760"/>
                </a:lnTo>
                <a:lnTo>
                  <a:pt x="2815" y="756"/>
                </a:lnTo>
                <a:lnTo>
                  <a:pt x="2819" y="754"/>
                </a:lnTo>
                <a:lnTo>
                  <a:pt x="2823" y="753"/>
                </a:lnTo>
                <a:lnTo>
                  <a:pt x="2832" y="751"/>
                </a:lnTo>
                <a:lnTo>
                  <a:pt x="2836" y="751"/>
                </a:lnTo>
                <a:lnTo>
                  <a:pt x="2841" y="751"/>
                </a:lnTo>
                <a:lnTo>
                  <a:pt x="2848" y="751"/>
                </a:lnTo>
                <a:lnTo>
                  <a:pt x="2854" y="752"/>
                </a:lnTo>
                <a:lnTo>
                  <a:pt x="2860" y="753"/>
                </a:lnTo>
                <a:lnTo>
                  <a:pt x="2866" y="755"/>
                </a:lnTo>
                <a:lnTo>
                  <a:pt x="2871" y="758"/>
                </a:lnTo>
                <a:lnTo>
                  <a:pt x="2876" y="761"/>
                </a:lnTo>
                <a:lnTo>
                  <a:pt x="2881" y="764"/>
                </a:lnTo>
                <a:lnTo>
                  <a:pt x="2885" y="769"/>
                </a:lnTo>
                <a:lnTo>
                  <a:pt x="2889" y="773"/>
                </a:lnTo>
                <a:lnTo>
                  <a:pt x="2893" y="778"/>
                </a:lnTo>
                <a:lnTo>
                  <a:pt x="2895" y="784"/>
                </a:lnTo>
                <a:lnTo>
                  <a:pt x="2897" y="787"/>
                </a:lnTo>
                <a:lnTo>
                  <a:pt x="2898" y="790"/>
                </a:lnTo>
                <a:lnTo>
                  <a:pt x="2900" y="796"/>
                </a:lnTo>
                <a:lnTo>
                  <a:pt x="2901" y="803"/>
                </a:lnTo>
                <a:lnTo>
                  <a:pt x="2902" y="810"/>
                </a:lnTo>
                <a:lnTo>
                  <a:pt x="2902" y="817"/>
                </a:lnTo>
                <a:lnTo>
                  <a:pt x="2902" y="930"/>
                </a:lnTo>
                <a:lnTo>
                  <a:pt x="2853" y="930"/>
                </a:lnTo>
                <a:lnTo>
                  <a:pt x="2853" y="826"/>
                </a:lnTo>
                <a:lnTo>
                  <a:pt x="2853" y="818"/>
                </a:lnTo>
                <a:lnTo>
                  <a:pt x="2852" y="815"/>
                </a:lnTo>
                <a:lnTo>
                  <a:pt x="2851" y="812"/>
                </a:lnTo>
                <a:lnTo>
                  <a:pt x="2848" y="806"/>
                </a:lnTo>
                <a:lnTo>
                  <a:pt x="2847" y="803"/>
                </a:lnTo>
                <a:lnTo>
                  <a:pt x="2845" y="801"/>
                </a:lnTo>
                <a:lnTo>
                  <a:pt x="2840" y="797"/>
                </a:lnTo>
                <a:lnTo>
                  <a:pt x="2837" y="795"/>
                </a:lnTo>
                <a:lnTo>
                  <a:pt x="2835" y="794"/>
                </a:lnTo>
                <a:lnTo>
                  <a:pt x="2829" y="792"/>
                </a:lnTo>
                <a:lnTo>
                  <a:pt x="2825" y="792"/>
                </a:lnTo>
                <a:lnTo>
                  <a:pt x="2822" y="792"/>
                </a:lnTo>
                <a:lnTo>
                  <a:pt x="2814" y="792"/>
                </a:lnTo>
                <a:lnTo>
                  <a:pt x="2808" y="794"/>
                </a:lnTo>
                <a:lnTo>
                  <a:pt x="2805" y="795"/>
                </a:lnTo>
                <a:lnTo>
                  <a:pt x="2802" y="797"/>
                </a:lnTo>
                <a:lnTo>
                  <a:pt x="2800" y="799"/>
                </a:lnTo>
                <a:lnTo>
                  <a:pt x="2797" y="801"/>
                </a:lnTo>
                <a:lnTo>
                  <a:pt x="2795" y="804"/>
                </a:lnTo>
                <a:lnTo>
                  <a:pt x="2793" y="806"/>
                </a:lnTo>
                <a:lnTo>
                  <a:pt x="2792" y="809"/>
                </a:lnTo>
                <a:lnTo>
                  <a:pt x="2790" y="812"/>
                </a:lnTo>
                <a:lnTo>
                  <a:pt x="2789" y="820"/>
                </a:lnTo>
                <a:lnTo>
                  <a:pt x="2788" y="824"/>
                </a:lnTo>
                <a:lnTo>
                  <a:pt x="2788" y="828"/>
                </a:lnTo>
                <a:close/>
                <a:moveTo>
                  <a:pt x="2966" y="730"/>
                </a:moveTo>
                <a:lnTo>
                  <a:pt x="2961" y="730"/>
                </a:lnTo>
                <a:lnTo>
                  <a:pt x="2956" y="729"/>
                </a:lnTo>
                <a:lnTo>
                  <a:pt x="2952" y="726"/>
                </a:lnTo>
                <a:lnTo>
                  <a:pt x="2948" y="723"/>
                </a:lnTo>
                <a:lnTo>
                  <a:pt x="2944" y="719"/>
                </a:lnTo>
                <a:lnTo>
                  <a:pt x="2942" y="715"/>
                </a:lnTo>
                <a:lnTo>
                  <a:pt x="2940" y="710"/>
                </a:lnTo>
                <a:lnTo>
                  <a:pt x="2940" y="705"/>
                </a:lnTo>
                <a:lnTo>
                  <a:pt x="2940" y="701"/>
                </a:lnTo>
                <a:lnTo>
                  <a:pt x="2942" y="696"/>
                </a:lnTo>
                <a:lnTo>
                  <a:pt x="2944" y="692"/>
                </a:lnTo>
                <a:lnTo>
                  <a:pt x="2948" y="688"/>
                </a:lnTo>
                <a:lnTo>
                  <a:pt x="2952" y="685"/>
                </a:lnTo>
                <a:lnTo>
                  <a:pt x="2956" y="683"/>
                </a:lnTo>
                <a:lnTo>
                  <a:pt x="2961" y="681"/>
                </a:lnTo>
                <a:lnTo>
                  <a:pt x="2966" y="681"/>
                </a:lnTo>
                <a:lnTo>
                  <a:pt x="2972" y="681"/>
                </a:lnTo>
                <a:lnTo>
                  <a:pt x="2977" y="683"/>
                </a:lnTo>
                <a:lnTo>
                  <a:pt x="2982" y="685"/>
                </a:lnTo>
                <a:lnTo>
                  <a:pt x="2986" y="688"/>
                </a:lnTo>
                <a:lnTo>
                  <a:pt x="2990" y="692"/>
                </a:lnTo>
                <a:lnTo>
                  <a:pt x="2992" y="696"/>
                </a:lnTo>
                <a:lnTo>
                  <a:pt x="2994" y="701"/>
                </a:lnTo>
                <a:lnTo>
                  <a:pt x="2994" y="705"/>
                </a:lnTo>
                <a:lnTo>
                  <a:pt x="2994" y="710"/>
                </a:lnTo>
                <a:lnTo>
                  <a:pt x="2992" y="715"/>
                </a:lnTo>
                <a:lnTo>
                  <a:pt x="2990" y="719"/>
                </a:lnTo>
                <a:lnTo>
                  <a:pt x="2986" y="723"/>
                </a:lnTo>
                <a:lnTo>
                  <a:pt x="2982" y="726"/>
                </a:lnTo>
                <a:lnTo>
                  <a:pt x="2977" y="729"/>
                </a:lnTo>
                <a:lnTo>
                  <a:pt x="2972" y="730"/>
                </a:lnTo>
                <a:lnTo>
                  <a:pt x="2966" y="730"/>
                </a:lnTo>
                <a:close/>
                <a:moveTo>
                  <a:pt x="2942" y="753"/>
                </a:moveTo>
                <a:lnTo>
                  <a:pt x="2992" y="753"/>
                </a:lnTo>
                <a:lnTo>
                  <a:pt x="2992" y="930"/>
                </a:lnTo>
                <a:lnTo>
                  <a:pt x="2942" y="930"/>
                </a:lnTo>
                <a:lnTo>
                  <a:pt x="2942" y="753"/>
                </a:lnTo>
                <a:close/>
                <a:moveTo>
                  <a:pt x="3195" y="753"/>
                </a:moveTo>
                <a:lnTo>
                  <a:pt x="3134" y="930"/>
                </a:lnTo>
                <a:lnTo>
                  <a:pt x="3078" y="930"/>
                </a:lnTo>
                <a:lnTo>
                  <a:pt x="3017" y="753"/>
                </a:lnTo>
                <a:lnTo>
                  <a:pt x="3068" y="753"/>
                </a:lnTo>
                <a:lnTo>
                  <a:pt x="3105" y="880"/>
                </a:lnTo>
                <a:lnTo>
                  <a:pt x="3143" y="753"/>
                </a:lnTo>
                <a:lnTo>
                  <a:pt x="3195" y="753"/>
                </a:lnTo>
                <a:close/>
                <a:moveTo>
                  <a:pt x="3294" y="933"/>
                </a:moveTo>
                <a:lnTo>
                  <a:pt x="3287" y="933"/>
                </a:lnTo>
                <a:lnTo>
                  <a:pt x="3280" y="933"/>
                </a:lnTo>
                <a:lnTo>
                  <a:pt x="3268" y="931"/>
                </a:lnTo>
                <a:lnTo>
                  <a:pt x="3263" y="929"/>
                </a:lnTo>
                <a:lnTo>
                  <a:pt x="3257" y="927"/>
                </a:lnTo>
                <a:lnTo>
                  <a:pt x="3247" y="922"/>
                </a:lnTo>
                <a:lnTo>
                  <a:pt x="3242" y="919"/>
                </a:lnTo>
                <a:lnTo>
                  <a:pt x="3237" y="916"/>
                </a:lnTo>
                <a:lnTo>
                  <a:pt x="3233" y="913"/>
                </a:lnTo>
                <a:lnTo>
                  <a:pt x="3229" y="909"/>
                </a:lnTo>
                <a:lnTo>
                  <a:pt x="3222" y="900"/>
                </a:lnTo>
                <a:lnTo>
                  <a:pt x="3219" y="896"/>
                </a:lnTo>
                <a:lnTo>
                  <a:pt x="3216" y="891"/>
                </a:lnTo>
                <a:lnTo>
                  <a:pt x="3212" y="880"/>
                </a:lnTo>
                <a:lnTo>
                  <a:pt x="3210" y="874"/>
                </a:lnTo>
                <a:lnTo>
                  <a:pt x="3209" y="868"/>
                </a:lnTo>
                <a:lnTo>
                  <a:pt x="3207" y="862"/>
                </a:lnTo>
                <a:lnTo>
                  <a:pt x="3207" y="856"/>
                </a:lnTo>
                <a:lnTo>
                  <a:pt x="3206" y="849"/>
                </a:lnTo>
                <a:lnTo>
                  <a:pt x="3206" y="842"/>
                </a:lnTo>
                <a:lnTo>
                  <a:pt x="3206" y="836"/>
                </a:lnTo>
                <a:lnTo>
                  <a:pt x="3207" y="829"/>
                </a:lnTo>
                <a:lnTo>
                  <a:pt x="3207" y="823"/>
                </a:lnTo>
                <a:lnTo>
                  <a:pt x="3209" y="817"/>
                </a:lnTo>
                <a:lnTo>
                  <a:pt x="3212" y="805"/>
                </a:lnTo>
                <a:lnTo>
                  <a:pt x="3214" y="800"/>
                </a:lnTo>
                <a:lnTo>
                  <a:pt x="3216" y="794"/>
                </a:lnTo>
                <a:lnTo>
                  <a:pt x="3222" y="785"/>
                </a:lnTo>
                <a:lnTo>
                  <a:pt x="3226" y="780"/>
                </a:lnTo>
                <a:lnTo>
                  <a:pt x="3229" y="776"/>
                </a:lnTo>
                <a:lnTo>
                  <a:pt x="3233" y="772"/>
                </a:lnTo>
                <a:lnTo>
                  <a:pt x="3237" y="769"/>
                </a:lnTo>
                <a:lnTo>
                  <a:pt x="3246" y="762"/>
                </a:lnTo>
                <a:lnTo>
                  <a:pt x="3251" y="760"/>
                </a:lnTo>
                <a:lnTo>
                  <a:pt x="3256" y="757"/>
                </a:lnTo>
                <a:lnTo>
                  <a:pt x="3262" y="755"/>
                </a:lnTo>
                <a:lnTo>
                  <a:pt x="3267" y="754"/>
                </a:lnTo>
                <a:lnTo>
                  <a:pt x="3273" y="752"/>
                </a:lnTo>
                <a:lnTo>
                  <a:pt x="3279" y="752"/>
                </a:lnTo>
                <a:lnTo>
                  <a:pt x="3292" y="751"/>
                </a:lnTo>
                <a:lnTo>
                  <a:pt x="3303" y="751"/>
                </a:lnTo>
                <a:lnTo>
                  <a:pt x="3314" y="753"/>
                </a:lnTo>
                <a:lnTo>
                  <a:pt x="3319" y="755"/>
                </a:lnTo>
                <a:lnTo>
                  <a:pt x="3324" y="756"/>
                </a:lnTo>
                <a:lnTo>
                  <a:pt x="3334" y="761"/>
                </a:lnTo>
                <a:lnTo>
                  <a:pt x="3343" y="766"/>
                </a:lnTo>
                <a:lnTo>
                  <a:pt x="3347" y="770"/>
                </a:lnTo>
                <a:lnTo>
                  <a:pt x="3351" y="773"/>
                </a:lnTo>
                <a:lnTo>
                  <a:pt x="3358" y="781"/>
                </a:lnTo>
                <a:lnTo>
                  <a:pt x="3361" y="786"/>
                </a:lnTo>
                <a:lnTo>
                  <a:pt x="3364" y="791"/>
                </a:lnTo>
                <a:lnTo>
                  <a:pt x="3366" y="796"/>
                </a:lnTo>
                <a:lnTo>
                  <a:pt x="3368" y="801"/>
                </a:lnTo>
                <a:lnTo>
                  <a:pt x="3370" y="807"/>
                </a:lnTo>
                <a:lnTo>
                  <a:pt x="3372" y="813"/>
                </a:lnTo>
                <a:lnTo>
                  <a:pt x="3373" y="819"/>
                </a:lnTo>
                <a:lnTo>
                  <a:pt x="3374" y="826"/>
                </a:lnTo>
                <a:lnTo>
                  <a:pt x="3374" y="833"/>
                </a:lnTo>
                <a:lnTo>
                  <a:pt x="3375" y="841"/>
                </a:lnTo>
                <a:lnTo>
                  <a:pt x="3375" y="854"/>
                </a:lnTo>
                <a:lnTo>
                  <a:pt x="3254" y="854"/>
                </a:lnTo>
                <a:lnTo>
                  <a:pt x="3254" y="859"/>
                </a:lnTo>
                <a:lnTo>
                  <a:pt x="3255" y="863"/>
                </a:lnTo>
                <a:lnTo>
                  <a:pt x="3256" y="868"/>
                </a:lnTo>
                <a:lnTo>
                  <a:pt x="3257" y="872"/>
                </a:lnTo>
                <a:lnTo>
                  <a:pt x="3260" y="879"/>
                </a:lnTo>
                <a:lnTo>
                  <a:pt x="3263" y="882"/>
                </a:lnTo>
                <a:lnTo>
                  <a:pt x="3265" y="885"/>
                </a:lnTo>
                <a:lnTo>
                  <a:pt x="3268" y="888"/>
                </a:lnTo>
                <a:lnTo>
                  <a:pt x="3271" y="890"/>
                </a:lnTo>
                <a:lnTo>
                  <a:pt x="3274" y="892"/>
                </a:lnTo>
                <a:lnTo>
                  <a:pt x="3278" y="894"/>
                </a:lnTo>
                <a:lnTo>
                  <a:pt x="3282" y="895"/>
                </a:lnTo>
                <a:lnTo>
                  <a:pt x="3286" y="896"/>
                </a:lnTo>
                <a:lnTo>
                  <a:pt x="3294" y="897"/>
                </a:lnTo>
                <a:lnTo>
                  <a:pt x="3300" y="896"/>
                </a:lnTo>
                <a:lnTo>
                  <a:pt x="3306" y="895"/>
                </a:lnTo>
                <a:lnTo>
                  <a:pt x="3311" y="894"/>
                </a:lnTo>
                <a:lnTo>
                  <a:pt x="3316" y="892"/>
                </a:lnTo>
                <a:lnTo>
                  <a:pt x="3318" y="890"/>
                </a:lnTo>
                <a:lnTo>
                  <a:pt x="3320" y="889"/>
                </a:lnTo>
                <a:lnTo>
                  <a:pt x="3323" y="885"/>
                </a:lnTo>
                <a:lnTo>
                  <a:pt x="3326" y="881"/>
                </a:lnTo>
                <a:lnTo>
                  <a:pt x="3328" y="876"/>
                </a:lnTo>
                <a:lnTo>
                  <a:pt x="3374" y="879"/>
                </a:lnTo>
                <a:lnTo>
                  <a:pt x="3372" y="885"/>
                </a:lnTo>
                <a:lnTo>
                  <a:pt x="3370" y="891"/>
                </a:lnTo>
                <a:lnTo>
                  <a:pt x="3367" y="896"/>
                </a:lnTo>
                <a:lnTo>
                  <a:pt x="3364" y="901"/>
                </a:lnTo>
                <a:lnTo>
                  <a:pt x="3361" y="906"/>
                </a:lnTo>
                <a:lnTo>
                  <a:pt x="3357" y="911"/>
                </a:lnTo>
                <a:lnTo>
                  <a:pt x="3352" y="915"/>
                </a:lnTo>
                <a:lnTo>
                  <a:pt x="3347" y="919"/>
                </a:lnTo>
                <a:lnTo>
                  <a:pt x="3342" y="922"/>
                </a:lnTo>
                <a:lnTo>
                  <a:pt x="3336" y="925"/>
                </a:lnTo>
                <a:lnTo>
                  <a:pt x="3330" y="928"/>
                </a:lnTo>
                <a:lnTo>
                  <a:pt x="3323" y="930"/>
                </a:lnTo>
                <a:lnTo>
                  <a:pt x="3320" y="930"/>
                </a:lnTo>
                <a:lnTo>
                  <a:pt x="3316" y="931"/>
                </a:lnTo>
                <a:lnTo>
                  <a:pt x="3309" y="932"/>
                </a:lnTo>
                <a:lnTo>
                  <a:pt x="3302" y="933"/>
                </a:lnTo>
                <a:lnTo>
                  <a:pt x="3294" y="933"/>
                </a:lnTo>
                <a:close/>
                <a:moveTo>
                  <a:pt x="3254" y="824"/>
                </a:moveTo>
                <a:lnTo>
                  <a:pt x="3329" y="824"/>
                </a:lnTo>
                <a:lnTo>
                  <a:pt x="3328" y="820"/>
                </a:lnTo>
                <a:lnTo>
                  <a:pt x="3328" y="816"/>
                </a:lnTo>
                <a:lnTo>
                  <a:pt x="3327" y="813"/>
                </a:lnTo>
                <a:lnTo>
                  <a:pt x="3326" y="809"/>
                </a:lnTo>
                <a:lnTo>
                  <a:pt x="3324" y="806"/>
                </a:lnTo>
                <a:lnTo>
                  <a:pt x="3323" y="803"/>
                </a:lnTo>
                <a:lnTo>
                  <a:pt x="3321" y="800"/>
                </a:lnTo>
                <a:lnTo>
                  <a:pt x="3318" y="798"/>
                </a:lnTo>
                <a:lnTo>
                  <a:pt x="3313" y="793"/>
                </a:lnTo>
                <a:lnTo>
                  <a:pt x="3307" y="790"/>
                </a:lnTo>
                <a:lnTo>
                  <a:pt x="3300" y="788"/>
                </a:lnTo>
                <a:lnTo>
                  <a:pt x="3292" y="787"/>
                </a:lnTo>
                <a:lnTo>
                  <a:pt x="3285" y="788"/>
                </a:lnTo>
                <a:lnTo>
                  <a:pt x="3281" y="789"/>
                </a:lnTo>
                <a:lnTo>
                  <a:pt x="3278" y="790"/>
                </a:lnTo>
                <a:lnTo>
                  <a:pt x="3271" y="793"/>
                </a:lnTo>
                <a:lnTo>
                  <a:pt x="3268" y="796"/>
                </a:lnTo>
                <a:lnTo>
                  <a:pt x="3266" y="798"/>
                </a:lnTo>
                <a:lnTo>
                  <a:pt x="3261" y="804"/>
                </a:lnTo>
                <a:lnTo>
                  <a:pt x="3258" y="810"/>
                </a:lnTo>
                <a:lnTo>
                  <a:pt x="3256" y="813"/>
                </a:lnTo>
                <a:lnTo>
                  <a:pt x="3255" y="816"/>
                </a:lnTo>
                <a:lnTo>
                  <a:pt x="3254" y="824"/>
                </a:lnTo>
                <a:close/>
                <a:moveTo>
                  <a:pt x="3409" y="930"/>
                </a:moveTo>
                <a:lnTo>
                  <a:pt x="3409" y="753"/>
                </a:lnTo>
                <a:lnTo>
                  <a:pt x="3457" y="753"/>
                </a:lnTo>
                <a:lnTo>
                  <a:pt x="3457" y="784"/>
                </a:lnTo>
                <a:lnTo>
                  <a:pt x="3461" y="776"/>
                </a:lnTo>
                <a:lnTo>
                  <a:pt x="3465" y="769"/>
                </a:lnTo>
                <a:lnTo>
                  <a:pt x="3470" y="764"/>
                </a:lnTo>
                <a:lnTo>
                  <a:pt x="3475" y="759"/>
                </a:lnTo>
                <a:lnTo>
                  <a:pt x="3478" y="757"/>
                </a:lnTo>
                <a:lnTo>
                  <a:pt x="3481" y="755"/>
                </a:lnTo>
                <a:lnTo>
                  <a:pt x="3487" y="753"/>
                </a:lnTo>
                <a:lnTo>
                  <a:pt x="3494" y="751"/>
                </a:lnTo>
                <a:lnTo>
                  <a:pt x="3501" y="751"/>
                </a:lnTo>
                <a:lnTo>
                  <a:pt x="3509" y="751"/>
                </a:lnTo>
                <a:lnTo>
                  <a:pt x="3517" y="752"/>
                </a:lnTo>
                <a:lnTo>
                  <a:pt x="3517" y="796"/>
                </a:lnTo>
                <a:lnTo>
                  <a:pt x="3513" y="795"/>
                </a:lnTo>
                <a:lnTo>
                  <a:pt x="3507" y="794"/>
                </a:lnTo>
                <a:lnTo>
                  <a:pt x="3496" y="793"/>
                </a:lnTo>
                <a:lnTo>
                  <a:pt x="3488" y="794"/>
                </a:lnTo>
                <a:lnTo>
                  <a:pt x="3485" y="795"/>
                </a:lnTo>
                <a:lnTo>
                  <a:pt x="3481" y="796"/>
                </a:lnTo>
                <a:lnTo>
                  <a:pt x="3478" y="797"/>
                </a:lnTo>
                <a:lnTo>
                  <a:pt x="3475" y="799"/>
                </a:lnTo>
                <a:lnTo>
                  <a:pt x="3472" y="801"/>
                </a:lnTo>
                <a:lnTo>
                  <a:pt x="3469" y="803"/>
                </a:lnTo>
                <a:lnTo>
                  <a:pt x="3465" y="809"/>
                </a:lnTo>
                <a:lnTo>
                  <a:pt x="3463" y="812"/>
                </a:lnTo>
                <a:lnTo>
                  <a:pt x="3461" y="815"/>
                </a:lnTo>
                <a:lnTo>
                  <a:pt x="3460" y="818"/>
                </a:lnTo>
                <a:lnTo>
                  <a:pt x="3459" y="822"/>
                </a:lnTo>
                <a:lnTo>
                  <a:pt x="3459" y="826"/>
                </a:lnTo>
                <a:lnTo>
                  <a:pt x="3459" y="830"/>
                </a:lnTo>
                <a:lnTo>
                  <a:pt x="3459" y="930"/>
                </a:lnTo>
                <a:lnTo>
                  <a:pt x="3409" y="930"/>
                </a:lnTo>
                <a:close/>
                <a:moveTo>
                  <a:pt x="3690" y="804"/>
                </a:moveTo>
                <a:lnTo>
                  <a:pt x="3645" y="806"/>
                </a:lnTo>
                <a:lnTo>
                  <a:pt x="3644" y="802"/>
                </a:lnTo>
                <a:lnTo>
                  <a:pt x="3642" y="798"/>
                </a:lnTo>
                <a:lnTo>
                  <a:pt x="3639" y="795"/>
                </a:lnTo>
                <a:lnTo>
                  <a:pt x="3636" y="792"/>
                </a:lnTo>
                <a:lnTo>
                  <a:pt x="3632" y="789"/>
                </a:lnTo>
                <a:lnTo>
                  <a:pt x="3627" y="787"/>
                </a:lnTo>
                <a:lnTo>
                  <a:pt x="3622" y="786"/>
                </a:lnTo>
                <a:lnTo>
                  <a:pt x="3616" y="786"/>
                </a:lnTo>
                <a:lnTo>
                  <a:pt x="3610" y="786"/>
                </a:lnTo>
                <a:lnTo>
                  <a:pt x="3605" y="787"/>
                </a:lnTo>
                <a:lnTo>
                  <a:pt x="3601" y="788"/>
                </a:lnTo>
                <a:lnTo>
                  <a:pt x="3596" y="790"/>
                </a:lnTo>
                <a:lnTo>
                  <a:pt x="3593" y="793"/>
                </a:lnTo>
                <a:lnTo>
                  <a:pt x="3591" y="796"/>
                </a:lnTo>
                <a:lnTo>
                  <a:pt x="3589" y="799"/>
                </a:lnTo>
                <a:lnTo>
                  <a:pt x="3589" y="803"/>
                </a:lnTo>
                <a:lnTo>
                  <a:pt x="3589" y="806"/>
                </a:lnTo>
                <a:lnTo>
                  <a:pt x="3590" y="809"/>
                </a:lnTo>
                <a:lnTo>
                  <a:pt x="3591" y="811"/>
                </a:lnTo>
                <a:lnTo>
                  <a:pt x="3594" y="814"/>
                </a:lnTo>
                <a:lnTo>
                  <a:pt x="3597" y="816"/>
                </a:lnTo>
                <a:lnTo>
                  <a:pt x="3601" y="818"/>
                </a:lnTo>
                <a:lnTo>
                  <a:pt x="3605" y="819"/>
                </a:lnTo>
                <a:lnTo>
                  <a:pt x="3611" y="821"/>
                </a:lnTo>
                <a:lnTo>
                  <a:pt x="3643" y="827"/>
                </a:lnTo>
                <a:lnTo>
                  <a:pt x="3649" y="829"/>
                </a:lnTo>
                <a:lnTo>
                  <a:pt x="3655" y="830"/>
                </a:lnTo>
                <a:lnTo>
                  <a:pt x="3660" y="832"/>
                </a:lnTo>
                <a:lnTo>
                  <a:pt x="3665" y="834"/>
                </a:lnTo>
                <a:lnTo>
                  <a:pt x="3674" y="839"/>
                </a:lnTo>
                <a:lnTo>
                  <a:pt x="3681" y="844"/>
                </a:lnTo>
                <a:lnTo>
                  <a:pt x="3684" y="848"/>
                </a:lnTo>
                <a:lnTo>
                  <a:pt x="3687" y="851"/>
                </a:lnTo>
                <a:lnTo>
                  <a:pt x="3689" y="854"/>
                </a:lnTo>
                <a:lnTo>
                  <a:pt x="3691" y="858"/>
                </a:lnTo>
                <a:lnTo>
                  <a:pt x="3693" y="866"/>
                </a:lnTo>
                <a:lnTo>
                  <a:pt x="3694" y="870"/>
                </a:lnTo>
                <a:lnTo>
                  <a:pt x="3694" y="875"/>
                </a:lnTo>
                <a:lnTo>
                  <a:pt x="3694" y="879"/>
                </a:lnTo>
                <a:lnTo>
                  <a:pt x="3694" y="883"/>
                </a:lnTo>
                <a:lnTo>
                  <a:pt x="3693" y="888"/>
                </a:lnTo>
                <a:lnTo>
                  <a:pt x="3692" y="891"/>
                </a:lnTo>
                <a:lnTo>
                  <a:pt x="3690" y="895"/>
                </a:lnTo>
                <a:lnTo>
                  <a:pt x="3688" y="899"/>
                </a:lnTo>
                <a:lnTo>
                  <a:pt x="3686" y="902"/>
                </a:lnTo>
                <a:lnTo>
                  <a:pt x="3684" y="906"/>
                </a:lnTo>
                <a:lnTo>
                  <a:pt x="3678" y="912"/>
                </a:lnTo>
                <a:lnTo>
                  <a:pt x="3672" y="917"/>
                </a:lnTo>
                <a:lnTo>
                  <a:pt x="3664" y="922"/>
                </a:lnTo>
                <a:lnTo>
                  <a:pt x="3656" y="926"/>
                </a:lnTo>
                <a:lnTo>
                  <a:pt x="3647" y="929"/>
                </a:lnTo>
                <a:lnTo>
                  <a:pt x="3637" y="931"/>
                </a:lnTo>
                <a:lnTo>
                  <a:pt x="3627" y="933"/>
                </a:lnTo>
                <a:lnTo>
                  <a:pt x="3615" y="933"/>
                </a:lnTo>
                <a:lnTo>
                  <a:pt x="3607" y="933"/>
                </a:lnTo>
                <a:lnTo>
                  <a:pt x="3599" y="932"/>
                </a:lnTo>
                <a:lnTo>
                  <a:pt x="3591" y="931"/>
                </a:lnTo>
                <a:lnTo>
                  <a:pt x="3584" y="930"/>
                </a:lnTo>
                <a:lnTo>
                  <a:pt x="3577" y="928"/>
                </a:lnTo>
                <a:lnTo>
                  <a:pt x="3571" y="925"/>
                </a:lnTo>
                <a:lnTo>
                  <a:pt x="3565" y="922"/>
                </a:lnTo>
                <a:lnTo>
                  <a:pt x="3560" y="919"/>
                </a:lnTo>
                <a:lnTo>
                  <a:pt x="3555" y="915"/>
                </a:lnTo>
                <a:lnTo>
                  <a:pt x="3550" y="911"/>
                </a:lnTo>
                <a:lnTo>
                  <a:pt x="3546" y="906"/>
                </a:lnTo>
                <a:lnTo>
                  <a:pt x="3543" y="901"/>
                </a:lnTo>
                <a:lnTo>
                  <a:pt x="3540" y="896"/>
                </a:lnTo>
                <a:lnTo>
                  <a:pt x="3538" y="891"/>
                </a:lnTo>
                <a:lnTo>
                  <a:pt x="3536" y="885"/>
                </a:lnTo>
                <a:lnTo>
                  <a:pt x="3535" y="879"/>
                </a:lnTo>
                <a:lnTo>
                  <a:pt x="3584" y="876"/>
                </a:lnTo>
                <a:lnTo>
                  <a:pt x="3585" y="881"/>
                </a:lnTo>
                <a:lnTo>
                  <a:pt x="3587" y="886"/>
                </a:lnTo>
                <a:lnTo>
                  <a:pt x="3590" y="889"/>
                </a:lnTo>
                <a:lnTo>
                  <a:pt x="3594" y="892"/>
                </a:lnTo>
                <a:lnTo>
                  <a:pt x="3599" y="895"/>
                </a:lnTo>
                <a:lnTo>
                  <a:pt x="3604" y="897"/>
                </a:lnTo>
                <a:lnTo>
                  <a:pt x="3609" y="898"/>
                </a:lnTo>
                <a:lnTo>
                  <a:pt x="3616" y="898"/>
                </a:lnTo>
                <a:lnTo>
                  <a:pt x="3622" y="898"/>
                </a:lnTo>
                <a:lnTo>
                  <a:pt x="3627" y="897"/>
                </a:lnTo>
                <a:lnTo>
                  <a:pt x="3632" y="895"/>
                </a:lnTo>
                <a:lnTo>
                  <a:pt x="3634" y="894"/>
                </a:lnTo>
                <a:lnTo>
                  <a:pt x="3636" y="893"/>
                </a:lnTo>
                <a:lnTo>
                  <a:pt x="3640" y="890"/>
                </a:lnTo>
                <a:lnTo>
                  <a:pt x="3642" y="887"/>
                </a:lnTo>
                <a:lnTo>
                  <a:pt x="3643" y="886"/>
                </a:lnTo>
                <a:lnTo>
                  <a:pt x="3644" y="884"/>
                </a:lnTo>
                <a:lnTo>
                  <a:pt x="3644" y="880"/>
                </a:lnTo>
                <a:lnTo>
                  <a:pt x="3644" y="877"/>
                </a:lnTo>
                <a:lnTo>
                  <a:pt x="3643" y="874"/>
                </a:lnTo>
                <a:lnTo>
                  <a:pt x="3641" y="871"/>
                </a:lnTo>
                <a:lnTo>
                  <a:pt x="3639" y="869"/>
                </a:lnTo>
                <a:lnTo>
                  <a:pt x="3635" y="867"/>
                </a:lnTo>
                <a:lnTo>
                  <a:pt x="3631" y="865"/>
                </a:lnTo>
                <a:lnTo>
                  <a:pt x="3627" y="864"/>
                </a:lnTo>
                <a:lnTo>
                  <a:pt x="3622" y="862"/>
                </a:lnTo>
                <a:lnTo>
                  <a:pt x="3591" y="856"/>
                </a:lnTo>
                <a:lnTo>
                  <a:pt x="3585" y="855"/>
                </a:lnTo>
                <a:lnTo>
                  <a:pt x="3579" y="853"/>
                </a:lnTo>
                <a:lnTo>
                  <a:pt x="3569" y="849"/>
                </a:lnTo>
                <a:lnTo>
                  <a:pt x="3564" y="847"/>
                </a:lnTo>
                <a:lnTo>
                  <a:pt x="3560" y="844"/>
                </a:lnTo>
                <a:lnTo>
                  <a:pt x="3556" y="842"/>
                </a:lnTo>
                <a:lnTo>
                  <a:pt x="3553" y="839"/>
                </a:lnTo>
                <a:lnTo>
                  <a:pt x="3550" y="835"/>
                </a:lnTo>
                <a:lnTo>
                  <a:pt x="3547" y="832"/>
                </a:lnTo>
                <a:lnTo>
                  <a:pt x="3545" y="828"/>
                </a:lnTo>
                <a:lnTo>
                  <a:pt x="3543" y="824"/>
                </a:lnTo>
                <a:lnTo>
                  <a:pt x="3542" y="820"/>
                </a:lnTo>
                <a:lnTo>
                  <a:pt x="3541" y="815"/>
                </a:lnTo>
                <a:lnTo>
                  <a:pt x="3540" y="811"/>
                </a:lnTo>
                <a:lnTo>
                  <a:pt x="3540" y="806"/>
                </a:lnTo>
                <a:lnTo>
                  <a:pt x="3540" y="800"/>
                </a:lnTo>
                <a:lnTo>
                  <a:pt x="3541" y="794"/>
                </a:lnTo>
                <a:lnTo>
                  <a:pt x="3543" y="788"/>
                </a:lnTo>
                <a:lnTo>
                  <a:pt x="3545" y="783"/>
                </a:lnTo>
                <a:lnTo>
                  <a:pt x="3548" y="778"/>
                </a:lnTo>
                <a:lnTo>
                  <a:pt x="3551" y="774"/>
                </a:lnTo>
                <a:lnTo>
                  <a:pt x="3556" y="769"/>
                </a:lnTo>
                <a:lnTo>
                  <a:pt x="3560" y="766"/>
                </a:lnTo>
                <a:lnTo>
                  <a:pt x="3566" y="762"/>
                </a:lnTo>
                <a:lnTo>
                  <a:pt x="3572" y="759"/>
                </a:lnTo>
                <a:lnTo>
                  <a:pt x="3578" y="757"/>
                </a:lnTo>
                <a:lnTo>
                  <a:pt x="3584" y="754"/>
                </a:lnTo>
                <a:lnTo>
                  <a:pt x="3588" y="754"/>
                </a:lnTo>
                <a:lnTo>
                  <a:pt x="3591" y="753"/>
                </a:lnTo>
                <a:lnTo>
                  <a:pt x="3599" y="752"/>
                </a:lnTo>
                <a:lnTo>
                  <a:pt x="3607" y="751"/>
                </a:lnTo>
                <a:lnTo>
                  <a:pt x="3615" y="751"/>
                </a:lnTo>
                <a:lnTo>
                  <a:pt x="3623" y="751"/>
                </a:lnTo>
                <a:lnTo>
                  <a:pt x="3631" y="752"/>
                </a:lnTo>
                <a:lnTo>
                  <a:pt x="3638" y="753"/>
                </a:lnTo>
                <a:lnTo>
                  <a:pt x="3645" y="754"/>
                </a:lnTo>
                <a:lnTo>
                  <a:pt x="3651" y="756"/>
                </a:lnTo>
                <a:lnTo>
                  <a:pt x="3657" y="759"/>
                </a:lnTo>
                <a:lnTo>
                  <a:pt x="3663" y="762"/>
                </a:lnTo>
                <a:lnTo>
                  <a:pt x="3668" y="765"/>
                </a:lnTo>
                <a:lnTo>
                  <a:pt x="3672" y="769"/>
                </a:lnTo>
                <a:lnTo>
                  <a:pt x="3676" y="773"/>
                </a:lnTo>
                <a:lnTo>
                  <a:pt x="3680" y="777"/>
                </a:lnTo>
                <a:lnTo>
                  <a:pt x="3683" y="782"/>
                </a:lnTo>
                <a:lnTo>
                  <a:pt x="3685" y="787"/>
                </a:lnTo>
                <a:lnTo>
                  <a:pt x="3688" y="792"/>
                </a:lnTo>
                <a:lnTo>
                  <a:pt x="3689" y="798"/>
                </a:lnTo>
                <a:lnTo>
                  <a:pt x="3690" y="804"/>
                </a:lnTo>
                <a:close/>
                <a:moveTo>
                  <a:pt x="3751" y="730"/>
                </a:moveTo>
                <a:lnTo>
                  <a:pt x="3746" y="730"/>
                </a:lnTo>
                <a:lnTo>
                  <a:pt x="3741" y="729"/>
                </a:lnTo>
                <a:lnTo>
                  <a:pt x="3736" y="726"/>
                </a:lnTo>
                <a:lnTo>
                  <a:pt x="3732" y="723"/>
                </a:lnTo>
                <a:lnTo>
                  <a:pt x="3729" y="719"/>
                </a:lnTo>
                <a:lnTo>
                  <a:pt x="3726" y="715"/>
                </a:lnTo>
                <a:lnTo>
                  <a:pt x="3725" y="710"/>
                </a:lnTo>
                <a:lnTo>
                  <a:pt x="3724" y="705"/>
                </a:lnTo>
                <a:lnTo>
                  <a:pt x="3725" y="701"/>
                </a:lnTo>
                <a:lnTo>
                  <a:pt x="3726" y="696"/>
                </a:lnTo>
                <a:lnTo>
                  <a:pt x="3729" y="692"/>
                </a:lnTo>
                <a:lnTo>
                  <a:pt x="3732" y="688"/>
                </a:lnTo>
                <a:lnTo>
                  <a:pt x="3736" y="685"/>
                </a:lnTo>
                <a:lnTo>
                  <a:pt x="3741" y="683"/>
                </a:lnTo>
                <a:lnTo>
                  <a:pt x="3746" y="681"/>
                </a:lnTo>
                <a:lnTo>
                  <a:pt x="3751" y="681"/>
                </a:lnTo>
                <a:lnTo>
                  <a:pt x="3756" y="681"/>
                </a:lnTo>
                <a:lnTo>
                  <a:pt x="3761" y="683"/>
                </a:lnTo>
                <a:lnTo>
                  <a:pt x="3765" y="685"/>
                </a:lnTo>
                <a:lnTo>
                  <a:pt x="3770" y="688"/>
                </a:lnTo>
                <a:lnTo>
                  <a:pt x="3773" y="692"/>
                </a:lnTo>
                <a:lnTo>
                  <a:pt x="3775" y="696"/>
                </a:lnTo>
                <a:lnTo>
                  <a:pt x="3777" y="701"/>
                </a:lnTo>
                <a:lnTo>
                  <a:pt x="3777" y="705"/>
                </a:lnTo>
                <a:lnTo>
                  <a:pt x="3777" y="710"/>
                </a:lnTo>
                <a:lnTo>
                  <a:pt x="3775" y="715"/>
                </a:lnTo>
                <a:lnTo>
                  <a:pt x="3773" y="719"/>
                </a:lnTo>
                <a:lnTo>
                  <a:pt x="3770" y="723"/>
                </a:lnTo>
                <a:lnTo>
                  <a:pt x="3765" y="726"/>
                </a:lnTo>
                <a:lnTo>
                  <a:pt x="3761" y="729"/>
                </a:lnTo>
                <a:lnTo>
                  <a:pt x="3756" y="730"/>
                </a:lnTo>
                <a:lnTo>
                  <a:pt x="3751" y="730"/>
                </a:lnTo>
                <a:close/>
                <a:moveTo>
                  <a:pt x="3726" y="753"/>
                </a:moveTo>
                <a:lnTo>
                  <a:pt x="3775" y="753"/>
                </a:lnTo>
                <a:lnTo>
                  <a:pt x="3775" y="930"/>
                </a:lnTo>
                <a:lnTo>
                  <a:pt x="3726" y="930"/>
                </a:lnTo>
                <a:lnTo>
                  <a:pt x="3726" y="753"/>
                </a:lnTo>
                <a:close/>
                <a:moveTo>
                  <a:pt x="3908" y="753"/>
                </a:moveTo>
                <a:lnTo>
                  <a:pt x="3908" y="790"/>
                </a:lnTo>
                <a:lnTo>
                  <a:pt x="3874" y="790"/>
                </a:lnTo>
                <a:lnTo>
                  <a:pt x="3874" y="876"/>
                </a:lnTo>
                <a:lnTo>
                  <a:pt x="3874" y="880"/>
                </a:lnTo>
                <a:lnTo>
                  <a:pt x="3875" y="884"/>
                </a:lnTo>
                <a:lnTo>
                  <a:pt x="3876" y="886"/>
                </a:lnTo>
                <a:lnTo>
                  <a:pt x="3877" y="887"/>
                </a:lnTo>
                <a:lnTo>
                  <a:pt x="3879" y="889"/>
                </a:lnTo>
                <a:lnTo>
                  <a:pt x="3881" y="891"/>
                </a:lnTo>
                <a:lnTo>
                  <a:pt x="3884" y="892"/>
                </a:lnTo>
                <a:lnTo>
                  <a:pt x="3887" y="893"/>
                </a:lnTo>
                <a:lnTo>
                  <a:pt x="3891" y="893"/>
                </a:lnTo>
                <a:lnTo>
                  <a:pt x="3899" y="892"/>
                </a:lnTo>
                <a:lnTo>
                  <a:pt x="3904" y="891"/>
                </a:lnTo>
                <a:lnTo>
                  <a:pt x="3912" y="928"/>
                </a:lnTo>
                <a:lnTo>
                  <a:pt x="3901" y="930"/>
                </a:lnTo>
                <a:lnTo>
                  <a:pt x="3893" y="932"/>
                </a:lnTo>
                <a:lnTo>
                  <a:pt x="3884" y="932"/>
                </a:lnTo>
                <a:lnTo>
                  <a:pt x="3878" y="932"/>
                </a:lnTo>
                <a:lnTo>
                  <a:pt x="3871" y="932"/>
                </a:lnTo>
                <a:lnTo>
                  <a:pt x="3866" y="931"/>
                </a:lnTo>
                <a:lnTo>
                  <a:pt x="3860" y="930"/>
                </a:lnTo>
                <a:lnTo>
                  <a:pt x="3855" y="928"/>
                </a:lnTo>
                <a:lnTo>
                  <a:pt x="3850" y="926"/>
                </a:lnTo>
                <a:lnTo>
                  <a:pt x="3845" y="924"/>
                </a:lnTo>
                <a:lnTo>
                  <a:pt x="3841" y="921"/>
                </a:lnTo>
                <a:lnTo>
                  <a:pt x="3837" y="917"/>
                </a:lnTo>
                <a:lnTo>
                  <a:pt x="3834" y="914"/>
                </a:lnTo>
                <a:lnTo>
                  <a:pt x="3831" y="909"/>
                </a:lnTo>
                <a:lnTo>
                  <a:pt x="3829" y="905"/>
                </a:lnTo>
                <a:lnTo>
                  <a:pt x="3827" y="900"/>
                </a:lnTo>
                <a:lnTo>
                  <a:pt x="3826" y="894"/>
                </a:lnTo>
                <a:lnTo>
                  <a:pt x="3825" y="888"/>
                </a:lnTo>
                <a:lnTo>
                  <a:pt x="3825" y="882"/>
                </a:lnTo>
                <a:lnTo>
                  <a:pt x="3825" y="790"/>
                </a:lnTo>
                <a:lnTo>
                  <a:pt x="3801" y="790"/>
                </a:lnTo>
                <a:lnTo>
                  <a:pt x="3801" y="753"/>
                </a:lnTo>
                <a:lnTo>
                  <a:pt x="3825" y="753"/>
                </a:lnTo>
                <a:lnTo>
                  <a:pt x="3825" y="711"/>
                </a:lnTo>
                <a:lnTo>
                  <a:pt x="3874" y="711"/>
                </a:lnTo>
                <a:lnTo>
                  <a:pt x="3874" y="753"/>
                </a:lnTo>
                <a:lnTo>
                  <a:pt x="3908" y="753"/>
                </a:lnTo>
                <a:close/>
                <a:moveTo>
                  <a:pt x="3974" y="996"/>
                </a:moveTo>
                <a:lnTo>
                  <a:pt x="3965" y="996"/>
                </a:lnTo>
                <a:lnTo>
                  <a:pt x="3956" y="995"/>
                </a:lnTo>
                <a:lnTo>
                  <a:pt x="3949" y="993"/>
                </a:lnTo>
                <a:lnTo>
                  <a:pt x="3943" y="991"/>
                </a:lnTo>
                <a:lnTo>
                  <a:pt x="3954" y="954"/>
                </a:lnTo>
                <a:lnTo>
                  <a:pt x="3960" y="956"/>
                </a:lnTo>
                <a:lnTo>
                  <a:pt x="3966" y="957"/>
                </a:lnTo>
                <a:lnTo>
                  <a:pt x="3971" y="957"/>
                </a:lnTo>
                <a:lnTo>
                  <a:pt x="3976" y="957"/>
                </a:lnTo>
                <a:lnTo>
                  <a:pt x="3978" y="956"/>
                </a:lnTo>
                <a:lnTo>
                  <a:pt x="3980" y="955"/>
                </a:lnTo>
                <a:lnTo>
                  <a:pt x="3984" y="952"/>
                </a:lnTo>
                <a:lnTo>
                  <a:pt x="3987" y="948"/>
                </a:lnTo>
                <a:lnTo>
                  <a:pt x="3990" y="942"/>
                </a:lnTo>
                <a:lnTo>
                  <a:pt x="3993" y="935"/>
                </a:lnTo>
                <a:lnTo>
                  <a:pt x="3930" y="753"/>
                </a:lnTo>
                <a:lnTo>
                  <a:pt x="3981" y="753"/>
                </a:lnTo>
                <a:lnTo>
                  <a:pt x="4018" y="883"/>
                </a:lnTo>
                <a:lnTo>
                  <a:pt x="4056" y="753"/>
                </a:lnTo>
                <a:lnTo>
                  <a:pt x="4108" y="753"/>
                </a:lnTo>
                <a:lnTo>
                  <a:pt x="4040" y="949"/>
                </a:lnTo>
                <a:lnTo>
                  <a:pt x="4035" y="959"/>
                </a:lnTo>
                <a:lnTo>
                  <a:pt x="4033" y="964"/>
                </a:lnTo>
                <a:lnTo>
                  <a:pt x="4030" y="968"/>
                </a:lnTo>
                <a:lnTo>
                  <a:pt x="4024" y="976"/>
                </a:lnTo>
                <a:lnTo>
                  <a:pt x="4017" y="983"/>
                </a:lnTo>
                <a:lnTo>
                  <a:pt x="4013" y="986"/>
                </a:lnTo>
                <a:lnTo>
                  <a:pt x="4008" y="989"/>
                </a:lnTo>
                <a:lnTo>
                  <a:pt x="4003" y="991"/>
                </a:lnTo>
                <a:lnTo>
                  <a:pt x="3998" y="993"/>
                </a:lnTo>
                <a:lnTo>
                  <a:pt x="3993" y="994"/>
                </a:lnTo>
                <a:lnTo>
                  <a:pt x="3987" y="995"/>
                </a:lnTo>
                <a:lnTo>
                  <a:pt x="3980" y="996"/>
                </a:lnTo>
                <a:lnTo>
                  <a:pt x="3974" y="996"/>
                </a:lnTo>
                <a:close/>
                <a:moveTo>
                  <a:pt x="1623" y="590"/>
                </a:moveTo>
                <a:lnTo>
                  <a:pt x="1569" y="590"/>
                </a:lnTo>
                <a:lnTo>
                  <a:pt x="1651" y="354"/>
                </a:lnTo>
                <a:lnTo>
                  <a:pt x="1715" y="354"/>
                </a:lnTo>
                <a:lnTo>
                  <a:pt x="1797" y="590"/>
                </a:lnTo>
                <a:lnTo>
                  <a:pt x="1743" y="590"/>
                </a:lnTo>
                <a:lnTo>
                  <a:pt x="1726" y="536"/>
                </a:lnTo>
                <a:lnTo>
                  <a:pt x="1641" y="536"/>
                </a:lnTo>
                <a:lnTo>
                  <a:pt x="1623" y="590"/>
                </a:lnTo>
                <a:close/>
                <a:moveTo>
                  <a:pt x="1653" y="497"/>
                </a:moveTo>
                <a:lnTo>
                  <a:pt x="1713" y="497"/>
                </a:lnTo>
                <a:lnTo>
                  <a:pt x="1684" y="408"/>
                </a:lnTo>
                <a:lnTo>
                  <a:pt x="1653" y="497"/>
                </a:lnTo>
                <a:close/>
                <a:moveTo>
                  <a:pt x="1874" y="593"/>
                </a:moveTo>
                <a:lnTo>
                  <a:pt x="1867" y="593"/>
                </a:lnTo>
                <a:lnTo>
                  <a:pt x="1861" y="592"/>
                </a:lnTo>
                <a:lnTo>
                  <a:pt x="1856" y="591"/>
                </a:lnTo>
                <a:lnTo>
                  <a:pt x="1850" y="590"/>
                </a:lnTo>
                <a:lnTo>
                  <a:pt x="1845" y="588"/>
                </a:lnTo>
                <a:lnTo>
                  <a:pt x="1840" y="586"/>
                </a:lnTo>
                <a:lnTo>
                  <a:pt x="1836" y="583"/>
                </a:lnTo>
                <a:lnTo>
                  <a:pt x="1832" y="580"/>
                </a:lnTo>
                <a:lnTo>
                  <a:pt x="1828" y="576"/>
                </a:lnTo>
                <a:lnTo>
                  <a:pt x="1824" y="572"/>
                </a:lnTo>
                <a:lnTo>
                  <a:pt x="1821" y="568"/>
                </a:lnTo>
                <a:lnTo>
                  <a:pt x="1820" y="566"/>
                </a:lnTo>
                <a:lnTo>
                  <a:pt x="1819" y="563"/>
                </a:lnTo>
                <a:lnTo>
                  <a:pt x="1817" y="558"/>
                </a:lnTo>
                <a:lnTo>
                  <a:pt x="1816" y="553"/>
                </a:lnTo>
                <a:lnTo>
                  <a:pt x="1815" y="547"/>
                </a:lnTo>
                <a:lnTo>
                  <a:pt x="1815" y="540"/>
                </a:lnTo>
                <a:lnTo>
                  <a:pt x="1815" y="531"/>
                </a:lnTo>
                <a:lnTo>
                  <a:pt x="1817" y="523"/>
                </a:lnTo>
                <a:lnTo>
                  <a:pt x="1818" y="519"/>
                </a:lnTo>
                <a:lnTo>
                  <a:pt x="1820" y="515"/>
                </a:lnTo>
                <a:lnTo>
                  <a:pt x="1824" y="509"/>
                </a:lnTo>
                <a:lnTo>
                  <a:pt x="1827" y="507"/>
                </a:lnTo>
                <a:lnTo>
                  <a:pt x="1829" y="504"/>
                </a:lnTo>
                <a:lnTo>
                  <a:pt x="1832" y="502"/>
                </a:lnTo>
                <a:lnTo>
                  <a:pt x="1835" y="499"/>
                </a:lnTo>
                <a:lnTo>
                  <a:pt x="1838" y="497"/>
                </a:lnTo>
                <a:lnTo>
                  <a:pt x="1841" y="496"/>
                </a:lnTo>
                <a:lnTo>
                  <a:pt x="1845" y="494"/>
                </a:lnTo>
                <a:lnTo>
                  <a:pt x="1849" y="493"/>
                </a:lnTo>
                <a:lnTo>
                  <a:pt x="1856" y="490"/>
                </a:lnTo>
                <a:lnTo>
                  <a:pt x="1864" y="488"/>
                </a:lnTo>
                <a:lnTo>
                  <a:pt x="1873" y="487"/>
                </a:lnTo>
                <a:lnTo>
                  <a:pt x="1881" y="486"/>
                </a:lnTo>
                <a:lnTo>
                  <a:pt x="1901" y="484"/>
                </a:lnTo>
                <a:lnTo>
                  <a:pt x="1908" y="482"/>
                </a:lnTo>
                <a:lnTo>
                  <a:pt x="1914" y="481"/>
                </a:lnTo>
                <a:lnTo>
                  <a:pt x="1918" y="479"/>
                </a:lnTo>
                <a:lnTo>
                  <a:pt x="1920" y="478"/>
                </a:lnTo>
                <a:lnTo>
                  <a:pt x="1922" y="477"/>
                </a:lnTo>
                <a:lnTo>
                  <a:pt x="1923" y="476"/>
                </a:lnTo>
                <a:lnTo>
                  <a:pt x="1923" y="474"/>
                </a:lnTo>
                <a:lnTo>
                  <a:pt x="1924" y="472"/>
                </a:lnTo>
                <a:lnTo>
                  <a:pt x="1924" y="470"/>
                </a:lnTo>
                <a:lnTo>
                  <a:pt x="1924" y="464"/>
                </a:lnTo>
                <a:lnTo>
                  <a:pt x="1922" y="460"/>
                </a:lnTo>
                <a:lnTo>
                  <a:pt x="1921" y="458"/>
                </a:lnTo>
                <a:lnTo>
                  <a:pt x="1920" y="456"/>
                </a:lnTo>
                <a:lnTo>
                  <a:pt x="1919" y="454"/>
                </a:lnTo>
                <a:lnTo>
                  <a:pt x="1917" y="452"/>
                </a:lnTo>
                <a:lnTo>
                  <a:pt x="1913" y="450"/>
                </a:lnTo>
                <a:lnTo>
                  <a:pt x="1909" y="448"/>
                </a:lnTo>
                <a:lnTo>
                  <a:pt x="1904" y="447"/>
                </a:lnTo>
                <a:lnTo>
                  <a:pt x="1898" y="446"/>
                </a:lnTo>
                <a:lnTo>
                  <a:pt x="1892" y="447"/>
                </a:lnTo>
                <a:lnTo>
                  <a:pt x="1886" y="448"/>
                </a:lnTo>
                <a:lnTo>
                  <a:pt x="1881" y="450"/>
                </a:lnTo>
                <a:lnTo>
                  <a:pt x="1877" y="452"/>
                </a:lnTo>
                <a:lnTo>
                  <a:pt x="1873" y="455"/>
                </a:lnTo>
                <a:lnTo>
                  <a:pt x="1870" y="459"/>
                </a:lnTo>
                <a:lnTo>
                  <a:pt x="1868" y="463"/>
                </a:lnTo>
                <a:lnTo>
                  <a:pt x="1867" y="465"/>
                </a:lnTo>
                <a:lnTo>
                  <a:pt x="1866" y="467"/>
                </a:lnTo>
                <a:lnTo>
                  <a:pt x="1821" y="463"/>
                </a:lnTo>
                <a:lnTo>
                  <a:pt x="1823" y="457"/>
                </a:lnTo>
                <a:lnTo>
                  <a:pt x="1825" y="452"/>
                </a:lnTo>
                <a:lnTo>
                  <a:pt x="1827" y="446"/>
                </a:lnTo>
                <a:lnTo>
                  <a:pt x="1830" y="441"/>
                </a:lnTo>
                <a:lnTo>
                  <a:pt x="1833" y="437"/>
                </a:lnTo>
                <a:lnTo>
                  <a:pt x="1837" y="432"/>
                </a:lnTo>
                <a:lnTo>
                  <a:pt x="1841" y="428"/>
                </a:lnTo>
                <a:lnTo>
                  <a:pt x="1846" y="425"/>
                </a:lnTo>
                <a:lnTo>
                  <a:pt x="1851" y="421"/>
                </a:lnTo>
                <a:lnTo>
                  <a:pt x="1857" y="419"/>
                </a:lnTo>
                <a:lnTo>
                  <a:pt x="1863" y="416"/>
                </a:lnTo>
                <a:lnTo>
                  <a:pt x="1869" y="414"/>
                </a:lnTo>
                <a:lnTo>
                  <a:pt x="1876" y="413"/>
                </a:lnTo>
                <a:lnTo>
                  <a:pt x="1883" y="412"/>
                </a:lnTo>
                <a:lnTo>
                  <a:pt x="1890" y="411"/>
                </a:lnTo>
                <a:lnTo>
                  <a:pt x="1898" y="411"/>
                </a:lnTo>
                <a:lnTo>
                  <a:pt x="1908" y="411"/>
                </a:lnTo>
                <a:lnTo>
                  <a:pt x="1917" y="412"/>
                </a:lnTo>
                <a:lnTo>
                  <a:pt x="1926" y="414"/>
                </a:lnTo>
                <a:lnTo>
                  <a:pt x="1935" y="417"/>
                </a:lnTo>
                <a:lnTo>
                  <a:pt x="1943" y="420"/>
                </a:lnTo>
                <a:lnTo>
                  <a:pt x="1947" y="422"/>
                </a:lnTo>
                <a:lnTo>
                  <a:pt x="1950" y="425"/>
                </a:lnTo>
                <a:lnTo>
                  <a:pt x="1957" y="430"/>
                </a:lnTo>
                <a:lnTo>
                  <a:pt x="1963" y="436"/>
                </a:lnTo>
                <a:lnTo>
                  <a:pt x="1965" y="440"/>
                </a:lnTo>
                <a:lnTo>
                  <a:pt x="1967" y="443"/>
                </a:lnTo>
                <a:lnTo>
                  <a:pt x="1969" y="447"/>
                </a:lnTo>
                <a:lnTo>
                  <a:pt x="1970" y="451"/>
                </a:lnTo>
                <a:lnTo>
                  <a:pt x="1972" y="456"/>
                </a:lnTo>
                <a:lnTo>
                  <a:pt x="1972" y="460"/>
                </a:lnTo>
                <a:lnTo>
                  <a:pt x="1973" y="465"/>
                </a:lnTo>
                <a:lnTo>
                  <a:pt x="1973" y="470"/>
                </a:lnTo>
                <a:lnTo>
                  <a:pt x="1973" y="590"/>
                </a:lnTo>
                <a:lnTo>
                  <a:pt x="1927" y="590"/>
                </a:lnTo>
                <a:lnTo>
                  <a:pt x="1927" y="565"/>
                </a:lnTo>
                <a:lnTo>
                  <a:pt x="1922" y="571"/>
                </a:lnTo>
                <a:lnTo>
                  <a:pt x="1917" y="576"/>
                </a:lnTo>
                <a:lnTo>
                  <a:pt x="1912" y="581"/>
                </a:lnTo>
                <a:lnTo>
                  <a:pt x="1906" y="585"/>
                </a:lnTo>
                <a:lnTo>
                  <a:pt x="1899" y="589"/>
                </a:lnTo>
                <a:lnTo>
                  <a:pt x="1891" y="591"/>
                </a:lnTo>
                <a:lnTo>
                  <a:pt x="1887" y="592"/>
                </a:lnTo>
                <a:lnTo>
                  <a:pt x="1883" y="592"/>
                </a:lnTo>
                <a:lnTo>
                  <a:pt x="1874" y="593"/>
                </a:lnTo>
                <a:close/>
                <a:moveTo>
                  <a:pt x="1888" y="559"/>
                </a:moveTo>
                <a:lnTo>
                  <a:pt x="1895" y="559"/>
                </a:lnTo>
                <a:lnTo>
                  <a:pt x="1902" y="557"/>
                </a:lnTo>
                <a:lnTo>
                  <a:pt x="1905" y="556"/>
                </a:lnTo>
                <a:lnTo>
                  <a:pt x="1908" y="554"/>
                </a:lnTo>
                <a:lnTo>
                  <a:pt x="1914" y="550"/>
                </a:lnTo>
                <a:lnTo>
                  <a:pt x="1916" y="547"/>
                </a:lnTo>
                <a:lnTo>
                  <a:pt x="1919" y="545"/>
                </a:lnTo>
                <a:lnTo>
                  <a:pt x="1922" y="539"/>
                </a:lnTo>
                <a:lnTo>
                  <a:pt x="1924" y="533"/>
                </a:lnTo>
                <a:lnTo>
                  <a:pt x="1924" y="530"/>
                </a:lnTo>
                <a:lnTo>
                  <a:pt x="1924" y="527"/>
                </a:lnTo>
                <a:lnTo>
                  <a:pt x="1924" y="508"/>
                </a:lnTo>
                <a:lnTo>
                  <a:pt x="1921" y="510"/>
                </a:lnTo>
                <a:lnTo>
                  <a:pt x="1915" y="511"/>
                </a:lnTo>
                <a:lnTo>
                  <a:pt x="1903" y="514"/>
                </a:lnTo>
                <a:lnTo>
                  <a:pt x="1890" y="516"/>
                </a:lnTo>
                <a:lnTo>
                  <a:pt x="1884" y="517"/>
                </a:lnTo>
                <a:lnTo>
                  <a:pt x="1879" y="518"/>
                </a:lnTo>
                <a:lnTo>
                  <a:pt x="1874" y="520"/>
                </a:lnTo>
                <a:lnTo>
                  <a:pt x="1870" y="523"/>
                </a:lnTo>
                <a:lnTo>
                  <a:pt x="1866" y="526"/>
                </a:lnTo>
                <a:lnTo>
                  <a:pt x="1864" y="530"/>
                </a:lnTo>
                <a:lnTo>
                  <a:pt x="1863" y="532"/>
                </a:lnTo>
                <a:lnTo>
                  <a:pt x="1862" y="534"/>
                </a:lnTo>
                <a:lnTo>
                  <a:pt x="1862" y="539"/>
                </a:lnTo>
                <a:lnTo>
                  <a:pt x="1862" y="543"/>
                </a:lnTo>
                <a:lnTo>
                  <a:pt x="1863" y="548"/>
                </a:lnTo>
                <a:lnTo>
                  <a:pt x="1865" y="549"/>
                </a:lnTo>
                <a:lnTo>
                  <a:pt x="1866" y="551"/>
                </a:lnTo>
                <a:lnTo>
                  <a:pt x="1869" y="554"/>
                </a:lnTo>
                <a:lnTo>
                  <a:pt x="1873" y="556"/>
                </a:lnTo>
                <a:lnTo>
                  <a:pt x="1875" y="557"/>
                </a:lnTo>
                <a:lnTo>
                  <a:pt x="1877" y="558"/>
                </a:lnTo>
                <a:lnTo>
                  <a:pt x="1882" y="559"/>
                </a:lnTo>
                <a:lnTo>
                  <a:pt x="1888" y="559"/>
                </a:lnTo>
                <a:close/>
                <a:moveTo>
                  <a:pt x="2063" y="590"/>
                </a:moveTo>
                <a:lnTo>
                  <a:pt x="2013" y="590"/>
                </a:lnTo>
                <a:lnTo>
                  <a:pt x="2013" y="354"/>
                </a:lnTo>
                <a:lnTo>
                  <a:pt x="2063" y="354"/>
                </a:lnTo>
                <a:lnTo>
                  <a:pt x="2063" y="590"/>
                </a:lnTo>
                <a:close/>
                <a:moveTo>
                  <a:pt x="2197" y="413"/>
                </a:moveTo>
                <a:lnTo>
                  <a:pt x="2197" y="450"/>
                </a:lnTo>
                <a:lnTo>
                  <a:pt x="2164" y="450"/>
                </a:lnTo>
                <a:lnTo>
                  <a:pt x="2164" y="535"/>
                </a:lnTo>
                <a:lnTo>
                  <a:pt x="2164" y="540"/>
                </a:lnTo>
                <a:lnTo>
                  <a:pt x="2165" y="544"/>
                </a:lnTo>
                <a:lnTo>
                  <a:pt x="2166" y="545"/>
                </a:lnTo>
                <a:lnTo>
                  <a:pt x="2167" y="547"/>
                </a:lnTo>
                <a:lnTo>
                  <a:pt x="2169" y="549"/>
                </a:lnTo>
                <a:lnTo>
                  <a:pt x="2171" y="551"/>
                </a:lnTo>
                <a:lnTo>
                  <a:pt x="2174" y="552"/>
                </a:lnTo>
                <a:lnTo>
                  <a:pt x="2177" y="552"/>
                </a:lnTo>
                <a:lnTo>
                  <a:pt x="2181" y="553"/>
                </a:lnTo>
                <a:lnTo>
                  <a:pt x="2188" y="552"/>
                </a:lnTo>
                <a:lnTo>
                  <a:pt x="2193" y="551"/>
                </a:lnTo>
                <a:lnTo>
                  <a:pt x="2201" y="587"/>
                </a:lnTo>
                <a:lnTo>
                  <a:pt x="2190" y="590"/>
                </a:lnTo>
                <a:lnTo>
                  <a:pt x="2183" y="591"/>
                </a:lnTo>
                <a:lnTo>
                  <a:pt x="2174" y="592"/>
                </a:lnTo>
                <a:lnTo>
                  <a:pt x="2168" y="592"/>
                </a:lnTo>
                <a:lnTo>
                  <a:pt x="2161" y="592"/>
                </a:lnTo>
                <a:lnTo>
                  <a:pt x="2156" y="591"/>
                </a:lnTo>
                <a:lnTo>
                  <a:pt x="2150" y="590"/>
                </a:lnTo>
                <a:lnTo>
                  <a:pt x="2145" y="588"/>
                </a:lnTo>
                <a:lnTo>
                  <a:pt x="2140" y="586"/>
                </a:lnTo>
                <a:lnTo>
                  <a:pt x="2135" y="583"/>
                </a:lnTo>
                <a:lnTo>
                  <a:pt x="2131" y="581"/>
                </a:lnTo>
                <a:lnTo>
                  <a:pt x="2127" y="577"/>
                </a:lnTo>
                <a:lnTo>
                  <a:pt x="2124" y="573"/>
                </a:lnTo>
                <a:lnTo>
                  <a:pt x="2121" y="569"/>
                </a:lnTo>
                <a:lnTo>
                  <a:pt x="2119" y="564"/>
                </a:lnTo>
                <a:lnTo>
                  <a:pt x="2117" y="559"/>
                </a:lnTo>
                <a:lnTo>
                  <a:pt x="2116" y="554"/>
                </a:lnTo>
                <a:lnTo>
                  <a:pt x="2115" y="548"/>
                </a:lnTo>
                <a:lnTo>
                  <a:pt x="2115" y="542"/>
                </a:lnTo>
                <a:lnTo>
                  <a:pt x="2115" y="450"/>
                </a:lnTo>
                <a:lnTo>
                  <a:pt x="2091" y="450"/>
                </a:lnTo>
                <a:lnTo>
                  <a:pt x="2091" y="413"/>
                </a:lnTo>
                <a:lnTo>
                  <a:pt x="2115" y="413"/>
                </a:lnTo>
                <a:lnTo>
                  <a:pt x="2115" y="371"/>
                </a:lnTo>
                <a:lnTo>
                  <a:pt x="2164" y="371"/>
                </a:lnTo>
                <a:lnTo>
                  <a:pt x="2164" y="413"/>
                </a:lnTo>
                <a:lnTo>
                  <a:pt x="2197" y="413"/>
                </a:lnTo>
                <a:close/>
                <a:moveTo>
                  <a:pt x="2304" y="593"/>
                </a:moveTo>
                <a:lnTo>
                  <a:pt x="2291" y="592"/>
                </a:lnTo>
                <a:lnTo>
                  <a:pt x="2285" y="591"/>
                </a:lnTo>
                <a:lnTo>
                  <a:pt x="2279" y="590"/>
                </a:lnTo>
                <a:lnTo>
                  <a:pt x="2268" y="587"/>
                </a:lnTo>
                <a:lnTo>
                  <a:pt x="2263" y="584"/>
                </a:lnTo>
                <a:lnTo>
                  <a:pt x="2258" y="582"/>
                </a:lnTo>
                <a:lnTo>
                  <a:pt x="2249" y="575"/>
                </a:lnTo>
                <a:lnTo>
                  <a:pt x="2245" y="572"/>
                </a:lnTo>
                <a:lnTo>
                  <a:pt x="2241" y="568"/>
                </a:lnTo>
                <a:lnTo>
                  <a:pt x="2234" y="559"/>
                </a:lnTo>
                <a:lnTo>
                  <a:pt x="2231" y="555"/>
                </a:lnTo>
                <a:lnTo>
                  <a:pt x="2228" y="550"/>
                </a:lnTo>
                <a:lnTo>
                  <a:pt x="2223" y="539"/>
                </a:lnTo>
                <a:lnTo>
                  <a:pt x="2221" y="533"/>
                </a:lnTo>
                <a:lnTo>
                  <a:pt x="2220" y="527"/>
                </a:lnTo>
                <a:lnTo>
                  <a:pt x="2219" y="521"/>
                </a:lnTo>
                <a:lnTo>
                  <a:pt x="2218" y="515"/>
                </a:lnTo>
                <a:lnTo>
                  <a:pt x="2218" y="509"/>
                </a:lnTo>
                <a:lnTo>
                  <a:pt x="2217" y="502"/>
                </a:lnTo>
                <a:lnTo>
                  <a:pt x="2218" y="495"/>
                </a:lnTo>
                <a:lnTo>
                  <a:pt x="2218" y="489"/>
                </a:lnTo>
                <a:lnTo>
                  <a:pt x="2219" y="482"/>
                </a:lnTo>
                <a:lnTo>
                  <a:pt x="2220" y="476"/>
                </a:lnTo>
                <a:lnTo>
                  <a:pt x="2223" y="465"/>
                </a:lnTo>
                <a:lnTo>
                  <a:pt x="2225" y="459"/>
                </a:lnTo>
                <a:lnTo>
                  <a:pt x="2228" y="454"/>
                </a:lnTo>
                <a:lnTo>
                  <a:pt x="2234" y="444"/>
                </a:lnTo>
                <a:lnTo>
                  <a:pt x="2237" y="440"/>
                </a:lnTo>
                <a:lnTo>
                  <a:pt x="2241" y="436"/>
                </a:lnTo>
                <a:lnTo>
                  <a:pt x="2245" y="432"/>
                </a:lnTo>
                <a:lnTo>
                  <a:pt x="2249" y="428"/>
                </a:lnTo>
                <a:lnTo>
                  <a:pt x="2253" y="425"/>
                </a:lnTo>
                <a:lnTo>
                  <a:pt x="2258" y="422"/>
                </a:lnTo>
                <a:lnTo>
                  <a:pt x="2263" y="419"/>
                </a:lnTo>
                <a:lnTo>
                  <a:pt x="2268" y="417"/>
                </a:lnTo>
                <a:lnTo>
                  <a:pt x="2274" y="415"/>
                </a:lnTo>
                <a:lnTo>
                  <a:pt x="2279" y="413"/>
                </a:lnTo>
                <a:lnTo>
                  <a:pt x="2285" y="412"/>
                </a:lnTo>
                <a:lnTo>
                  <a:pt x="2291" y="411"/>
                </a:lnTo>
                <a:lnTo>
                  <a:pt x="2304" y="411"/>
                </a:lnTo>
                <a:lnTo>
                  <a:pt x="2317" y="411"/>
                </a:lnTo>
                <a:lnTo>
                  <a:pt x="2323" y="412"/>
                </a:lnTo>
                <a:lnTo>
                  <a:pt x="2329" y="413"/>
                </a:lnTo>
                <a:lnTo>
                  <a:pt x="2340" y="417"/>
                </a:lnTo>
                <a:lnTo>
                  <a:pt x="2346" y="419"/>
                </a:lnTo>
                <a:lnTo>
                  <a:pt x="2351" y="422"/>
                </a:lnTo>
                <a:lnTo>
                  <a:pt x="2360" y="428"/>
                </a:lnTo>
                <a:lnTo>
                  <a:pt x="2364" y="432"/>
                </a:lnTo>
                <a:lnTo>
                  <a:pt x="2368" y="436"/>
                </a:lnTo>
                <a:lnTo>
                  <a:pt x="2375" y="444"/>
                </a:lnTo>
                <a:lnTo>
                  <a:pt x="2378" y="449"/>
                </a:lnTo>
                <a:lnTo>
                  <a:pt x="2381" y="454"/>
                </a:lnTo>
                <a:lnTo>
                  <a:pt x="2385" y="465"/>
                </a:lnTo>
                <a:lnTo>
                  <a:pt x="2387" y="470"/>
                </a:lnTo>
                <a:lnTo>
                  <a:pt x="2389" y="476"/>
                </a:lnTo>
                <a:lnTo>
                  <a:pt x="2390" y="482"/>
                </a:lnTo>
                <a:lnTo>
                  <a:pt x="2391" y="489"/>
                </a:lnTo>
                <a:lnTo>
                  <a:pt x="2391" y="495"/>
                </a:lnTo>
                <a:lnTo>
                  <a:pt x="2391" y="502"/>
                </a:lnTo>
                <a:lnTo>
                  <a:pt x="2391" y="509"/>
                </a:lnTo>
                <a:lnTo>
                  <a:pt x="2391" y="515"/>
                </a:lnTo>
                <a:lnTo>
                  <a:pt x="2390" y="521"/>
                </a:lnTo>
                <a:lnTo>
                  <a:pt x="2389" y="527"/>
                </a:lnTo>
                <a:lnTo>
                  <a:pt x="2385" y="539"/>
                </a:lnTo>
                <a:lnTo>
                  <a:pt x="2383" y="544"/>
                </a:lnTo>
                <a:lnTo>
                  <a:pt x="2381" y="550"/>
                </a:lnTo>
                <a:lnTo>
                  <a:pt x="2375" y="559"/>
                </a:lnTo>
                <a:lnTo>
                  <a:pt x="2372" y="564"/>
                </a:lnTo>
                <a:lnTo>
                  <a:pt x="2368" y="568"/>
                </a:lnTo>
                <a:lnTo>
                  <a:pt x="2364" y="572"/>
                </a:lnTo>
                <a:lnTo>
                  <a:pt x="2360" y="575"/>
                </a:lnTo>
                <a:lnTo>
                  <a:pt x="2355" y="579"/>
                </a:lnTo>
                <a:lnTo>
                  <a:pt x="2351" y="582"/>
                </a:lnTo>
                <a:lnTo>
                  <a:pt x="2346" y="584"/>
                </a:lnTo>
                <a:lnTo>
                  <a:pt x="2340" y="587"/>
                </a:lnTo>
                <a:lnTo>
                  <a:pt x="2335" y="589"/>
                </a:lnTo>
                <a:lnTo>
                  <a:pt x="2329" y="590"/>
                </a:lnTo>
                <a:lnTo>
                  <a:pt x="2323" y="591"/>
                </a:lnTo>
                <a:lnTo>
                  <a:pt x="2317" y="592"/>
                </a:lnTo>
                <a:lnTo>
                  <a:pt x="2304" y="593"/>
                </a:lnTo>
                <a:close/>
                <a:moveTo>
                  <a:pt x="2305" y="555"/>
                </a:moveTo>
                <a:lnTo>
                  <a:pt x="2309" y="555"/>
                </a:lnTo>
                <a:lnTo>
                  <a:pt x="2313" y="554"/>
                </a:lnTo>
                <a:lnTo>
                  <a:pt x="2317" y="553"/>
                </a:lnTo>
                <a:lnTo>
                  <a:pt x="2321" y="551"/>
                </a:lnTo>
                <a:lnTo>
                  <a:pt x="2324" y="549"/>
                </a:lnTo>
                <a:lnTo>
                  <a:pt x="2327" y="547"/>
                </a:lnTo>
                <a:lnTo>
                  <a:pt x="2330" y="544"/>
                </a:lnTo>
                <a:lnTo>
                  <a:pt x="2332" y="540"/>
                </a:lnTo>
                <a:lnTo>
                  <a:pt x="2334" y="536"/>
                </a:lnTo>
                <a:lnTo>
                  <a:pt x="2336" y="532"/>
                </a:lnTo>
                <a:lnTo>
                  <a:pt x="2338" y="527"/>
                </a:lnTo>
                <a:lnTo>
                  <a:pt x="2339" y="523"/>
                </a:lnTo>
                <a:lnTo>
                  <a:pt x="2341" y="513"/>
                </a:lnTo>
                <a:lnTo>
                  <a:pt x="2341" y="507"/>
                </a:lnTo>
                <a:lnTo>
                  <a:pt x="2342" y="502"/>
                </a:lnTo>
                <a:lnTo>
                  <a:pt x="2341" y="491"/>
                </a:lnTo>
                <a:lnTo>
                  <a:pt x="2339" y="480"/>
                </a:lnTo>
                <a:lnTo>
                  <a:pt x="2338" y="476"/>
                </a:lnTo>
                <a:lnTo>
                  <a:pt x="2336" y="471"/>
                </a:lnTo>
                <a:lnTo>
                  <a:pt x="2332" y="463"/>
                </a:lnTo>
                <a:lnTo>
                  <a:pt x="2330" y="460"/>
                </a:lnTo>
                <a:lnTo>
                  <a:pt x="2327" y="457"/>
                </a:lnTo>
                <a:lnTo>
                  <a:pt x="2324" y="454"/>
                </a:lnTo>
                <a:lnTo>
                  <a:pt x="2321" y="452"/>
                </a:lnTo>
                <a:lnTo>
                  <a:pt x="2317" y="450"/>
                </a:lnTo>
                <a:lnTo>
                  <a:pt x="2313" y="449"/>
                </a:lnTo>
                <a:lnTo>
                  <a:pt x="2309" y="448"/>
                </a:lnTo>
                <a:lnTo>
                  <a:pt x="2305" y="448"/>
                </a:lnTo>
                <a:lnTo>
                  <a:pt x="2300" y="448"/>
                </a:lnTo>
                <a:lnTo>
                  <a:pt x="2296" y="449"/>
                </a:lnTo>
                <a:lnTo>
                  <a:pt x="2292" y="450"/>
                </a:lnTo>
                <a:lnTo>
                  <a:pt x="2288" y="452"/>
                </a:lnTo>
                <a:lnTo>
                  <a:pt x="2285" y="454"/>
                </a:lnTo>
                <a:lnTo>
                  <a:pt x="2282" y="457"/>
                </a:lnTo>
                <a:lnTo>
                  <a:pt x="2279" y="460"/>
                </a:lnTo>
                <a:lnTo>
                  <a:pt x="2277" y="463"/>
                </a:lnTo>
                <a:lnTo>
                  <a:pt x="2272" y="471"/>
                </a:lnTo>
                <a:lnTo>
                  <a:pt x="2271" y="476"/>
                </a:lnTo>
                <a:lnTo>
                  <a:pt x="2270" y="480"/>
                </a:lnTo>
                <a:lnTo>
                  <a:pt x="2269" y="485"/>
                </a:lnTo>
                <a:lnTo>
                  <a:pt x="2268" y="491"/>
                </a:lnTo>
                <a:lnTo>
                  <a:pt x="2267" y="496"/>
                </a:lnTo>
                <a:lnTo>
                  <a:pt x="2267" y="502"/>
                </a:lnTo>
                <a:lnTo>
                  <a:pt x="2268" y="513"/>
                </a:lnTo>
                <a:lnTo>
                  <a:pt x="2270" y="523"/>
                </a:lnTo>
                <a:lnTo>
                  <a:pt x="2271" y="527"/>
                </a:lnTo>
                <a:lnTo>
                  <a:pt x="2272" y="532"/>
                </a:lnTo>
                <a:lnTo>
                  <a:pt x="2274" y="536"/>
                </a:lnTo>
                <a:lnTo>
                  <a:pt x="2277" y="540"/>
                </a:lnTo>
                <a:lnTo>
                  <a:pt x="2279" y="544"/>
                </a:lnTo>
                <a:lnTo>
                  <a:pt x="2282" y="547"/>
                </a:lnTo>
                <a:lnTo>
                  <a:pt x="2285" y="549"/>
                </a:lnTo>
                <a:lnTo>
                  <a:pt x="2288" y="551"/>
                </a:lnTo>
                <a:lnTo>
                  <a:pt x="2292" y="553"/>
                </a:lnTo>
                <a:lnTo>
                  <a:pt x="2296" y="554"/>
                </a:lnTo>
                <a:lnTo>
                  <a:pt x="2300" y="555"/>
                </a:lnTo>
                <a:lnTo>
                  <a:pt x="2305" y="555"/>
                </a:lnTo>
                <a:close/>
                <a:moveTo>
                  <a:pt x="2539" y="512"/>
                </a:moveTo>
                <a:lnTo>
                  <a:pt x="2430" y="512"/>
                </a:lnTo>
                <a:lnTo>
                  <a:pt x="2430" y="473"/>
                </a:lnTo>
                <a:lnTo>
                  <a:pt x="2539" y="473"/>
                </a:lnTo>
                <a:lnTo>
                  <a:pt x="2539" y="512"/>
                </a:lnTo>
                <a:close/>
                <a:moveTo>
                  <a:pt x="2695" y="514"/>
                </a:moveTo>
                <a:lnTo>
                  <a:pt x="2695" y="413"/>
                </a:lnTo>
                <a:lnTo>
                  <a:pt x="2744" y="413"/>
                </a:lnTo>
                <a:lnTo>
                  <a:pt x="2744" y="590"/>
                </a:lnTo>
                <a:lnTo>
                  <a:pt x="2697" y="590"/>
                </a:lnTo>
                <a:lnTo>
                  <a:pt x="2697" y="558"/>
                </a:lnTo>
                <a:lnTo>
                  <a:pt x="2693" y="565"/>
                </a:lnTo>
                <a:lnTo>
                  <a:pt x="2688" y="572"/>
                </a:lnTo>
                <a:lnTo>
                  <a:pt x="2682" y="577"/>
                </a:lnTo>
                <a:lnTo>
                  <a:pt x="2675" y="583"/>
                </a:lnTo>
                <a:lnTo>
                  <a:pt x="2672" y="585"/>
                </a:lnTo>
                <a:lnTo>
                  <a:pt x="2668" y="587"/>
                </a:lnTo>
                <a:lnTo>
                  <a:pt x="2666" y="588"/>
                </a:lnTo>
                <a:lnTo>
                  <a:pt x="2664" y="588"/>
                </a:lnTo>
                <a:lnTo>
                  <a:pt x="2660" y="590"/>
                </a:lnTo>
                <a:lnTo>
                  <a:pt x="2651" y="591"/>
                </a:lnTo>
                <a:lnTo>
                  <a:pt x="2647" y="592"/>
                </a:lnTo>
                <a:lnTo>
                  <a:pt x="2642" y="592"/>
                </a:lnTo>
                <a:lnTo>
                  <a:pt x="2635" y="592"/>
                </a:lnTo>
                <a:lnTo>
                  <a:pt x="2629" y="591"/>
                </a:lnTo>
                <a:lnTo>
                  <a:pt x="2623" y="589"/>
                </a:lnTo>
                <a:lnTo>
                  <a:pt x="2618" y="588"/>
                </a:lnTo>
                <a:lnTo>
                  <a:pt x="2612" y="585"/>
                </a:lnTo>
                <a:lnTo>
                  <a:pt x="2607" y="582"/>
                </a:lnTo>
                <a:lnTo>
                  <a:pt x="2603" y="578"/>
                </a:lnTo>
                <a:lnTo>
                  <a:pt x="2598" y="574"/>
                </a:lnTo>
                <a:lnTo>
                  <a:pt x="2596" y="572"/>
                </a:lnTo>
                <a:lnTo>
                  <a:pt x="2595" y="570"/>
                </a:lnTo>
                <a:lnTo>
                  <a:pt x="2591" y="564"/>
                </a:lnTo>
                <a:lnTo>
                  <a:pt x="2588" y="559"/>
                </a:lnTo>
                <a:lnTo>
                  <a:pt x="2587" y="556"/>
                </a:lnTo>
                <a:lnTo>
                  <a:pt x="2586" y="553"/>
                </a:lnTo>
                <a:lnTo>
                  <a:pt x="2584" y="547"/>
                </a:lnTo>
                <a:lnTo>
                  <a:pt x="2583" y="540"/>
                </a:lnTo>
                <a:lnTo>
                  <a:pt x="2582" y="533"/>
                </a:lnTo>
                <a:lnTo>
                  <a:pt x="2582" y="525"/>
                </a:lnTo>
                <a:lnTo>
                  <a:pt x="2582" y="413"/>
                </a:lnTo>
                <a:lnTo>
                  <a:pt x="2631" y="413"/>
                </a:lnTo>
                <a:lnTo>
                  <a:pt x="2631" y="517"/>
                </a:lnTo>
                <a:lnTo>
                  <a:pt x="2631" y="524"/>
                </a:lnTo>
                <a:lnTo>
                  <a:pt x="2633" y="531"/>
                </a:lnTo>
                <a:lnTo>
                  <a:pt x="2636" y="536"/>
                </a:lnTo>
                <a:lnTo>
                  <a:pt x="2637" y="539"/>
                </a:lnTo>
                <a:lnTo>
                  <a:pt x="2639" y="541"/>
                </a:lnTo>
                <a:lnTo>
                  <a:pt x="2644" y="545"/>
                </a:lnTo>
                <a:lnTo>
                  <a:pt x="2646" y="547"/>
                </a:lnTo>
                <a:lnTo>
                  <a:pt x="2649" y="548"/>
                </a:lnTo>
                <a:lnTo>
                  <a:pt x="2655" y="550"/>
                </a:lnTo>
                <a:lnTo>
                  <a:pt x="2658" y="550"/>
                </a:lnTo>
                <a:lnTo>
                  <a:pt x="2661" y="551"/>
                </a:lnTo>
                <a:lnTo>
                  <a:pt x="2668" y="550"/>
                </a:lnTo>
                <a:lnTo>
                  <a:pt x="2674" y="548"/>
                </a:lnTo>
                <a:lnTo>
                  <a:pt x="2680" y="545"/>
                </a:lnTo>
                <a:lnTo>
                  <a:pt x="2685" y="541"/>
                </a:lnTo>
                <a:lnTo>
                  <a:pt x="2687" y="539"/>
                </a:lnTo>
                <a:lnTo>
                  <a:pt x="2689" y="536"/>
                </a:lnTo>
                <a:lnTo>
                  <a:pt x="2693" y="530"/>
                </a:lnTo>
                <a:lnTo>
                  <a:pt x="2695" y="523"/>
                </a:lnTo>
                <a:lnTo>
                  <a:pt x="2695" y="519"/>
                </a:lnTo>
                <a:lnTo>
                  <a:pt x="2695" y="514"/>
                </a:lnTo>
                <a:close/>
                <a:moveTo>
                  <a:pt x="2834" y="487"/>
                </a:moveTo>
                <a:lnTo>
                  <a:pt x="2834" y="590"/>
                </a:lnTo>
                <a:lnTo>
                  <a:pt x="2785" y="590"/>
                </a:lnTo>
                <a:lnTo>
                  <a:pt x="2785" y="413"/>
                </a:lnTo>
                <a:lnTo>
                  <a:pt x="2832" y="413"/>
                </a:lnTo>
                <a:lnTo>
                  <a:pt x="2832" y="444"/>
                </a:lnTo>
                <a:lnTo>
                  <a:pt x="2837" y="437"/>
                </a:lnTo>
                <a:lnTo>
                  <a:pt x="2842" y="430"/>
                </a:lnTo>
                <a:lnTo>
                  <a:pt x="2847" y="425"/>
                </a:lnTo>
                <a:lnTo>
                  <a:pt x="2854" y="420"/>
                </a:lnTo>
                <a:lnTo>
                  <a:pt x="2861" y="416"/>
                </a:lnTo>
                <a:lnTo>
                  <a:pt x="2865" y="414"/>
                </a:lnTo>
                <a:lnTo>
                  <a:pt x="2869" y="413"/>
                </a:lnTo>
                <a:lnTo>
                  <a:pt x="2878" y="411"/>
                </a:lnTo>
                <a:lnTo>
                  <a:pt x="2882" y="411"/>
                </a:lnTo>
                <a:lnTo>
                  <a:pt x="2887" y="411"/>
                </a:lnTo>
                <a:lnTo>
                  <a:pt x="2894" y="411"/>
                </a:lnTo>
                <a:lnTo>
                  <a:pt x="2900" y="412"/>
                </a:lnTo>
                <a:lnTo>
                  <a:pt x="2906" y="413"/>
                </a:lnTo>
                <a:lnTo>
                  <a:pt x="2912" y="415"/>
                </a:lnTo>
                <a:lnTo>
                  <a:pt x="2917" y="418"/>
                </a:lnTo>
                <a:lnTo>
                  <a:pt x="2922" y="421"/>
                </a:lnTo>
                <a:lnTo>
                  <a:pt x="2927" y="424"/>
                </a:lnTo>
                <a:lnTo>
                  <a:pt x="2932" y="428"/>
                </a:lnTo>
                <a:lnTo>
                  <a:pt x="2935" y="433"/>
                </a:lnTo>
                <a:lnTo>
                  <a:pt x="2939" y="438"/>
                </a:lnTo>
                <a:lnTo>
                  <a:pt x="2942" y="444"/>
                </a:lnTo>
                <a:lnTo>
                  <a:pt x="2943" y="446"/>
                </a:lnTo>
                <a:lnTo>
                  <a:pt x="2944" y="449"/>
                </a:lnTo>
                <a:lnTo>
                  <a:pt x="2946" y="456"/>
                </a:lnTo>
                <a:lnTo>
                  <a:pt x="2947" y="462"/>
                </a:lnTo>
                <a:lnTo>
                  <a:pt x="2948" y="470"/>
                </a:lnTo>
                <a:lnTo>
                  <a:pt x="2948" y="477"/>
                </a:lnTo>
                <a:lnTo>
                  <a:pt x="2948" y="590"/>
                </a:lnTo>
                <a:lnTo>
                  <a:pt x="2899" y="590"/>
                </a:lnTo>
                <a:lnTo>
                  <a:pt x="2899" y="486"/>
                </a:lnTo>
                <a:lnTo>
                  <a:pt x="2899" y="478"/>
                </a:lnTo>
                <a:lnTo>
                  <a:pt x="2898" y="475"/>
                </a:lnTo>
                <a:lnTo>
                  <a:pt x="2897" y="471"/>
                </a:lnTo>
                <a:lnTo>
                  <a:pt x="2895" y="466"/>
                </a:lnTo>
                <a:lnTo>
                  <a:pt x="2893" y="463"/>
                </a:lnTo>
                <a:lnTo>
                  <a:pt x="2891" y="461"/>
                </a:lnTo>
                <a:lnTo>
                  <a:pt x="2886" y="457"/>
                </a:lnTo>
                <a:lnTo>
                  <a:pt x="2884" y="455"/>
                </a:lnTo>
                <a:lnTo>
                  <a:pt x="2881" y="454"/>
                </a:lnTo>
                <a:lnTo>
                  <a:pt x="2875" y="452"/>
                </a:lnTo>
                <a:lnTo>
                  <a:pt x="2871" y="451"/>
                </a:lnTo>
                <a:lnTo>
                  <a:pt x="2868" y="451"/>
                </a:lnTo>
                <a:lnTo>
                  <a:pt x="2861" y="452"/>
                </a:lnTo>
                <a:lnTo>
                  <a:pt x="2854" y="454"/>
                </a:lnTo>
                <a:lnTo>
                  <a:pt x="2851" y="455"/>
                </a:lnTo>
                <a:lnTo>
                  <a:pt x="2849" y="457"/>
                </a:lnTo>
                <a:lnTo>
                  <a:pt x="2846" y="459"/>
                </a:lnTo>
                <a:lnTo>
                  <a:pt x="2844" y="461"/>
                </a:lnTo>
                <a:lnTo>
                  <a:pt x="2842" y="463"/>
                </a:lnTo>
                <a:lnTo>
                  <a:pt x="2840" y="466"/>
                </a:lnTo>
                <a:lnTo>
                  <a:pt x="2838" y="469"/>
                </a:lnTo>
                <a:lnTo>
                  <a:pt x="2837" y="472"/>
                </a:lnTo>
                <a:lnTo>
                  <a:pt x="2835" y="479"/>
                </a:lnTo>
                <a:lnTo>
                  <a:pt x="2834" y="483"/>
                </a:lnTo>
                <a:lnTo>
                  <a:pt x="2834" y="487"/>
                </a:lnTo>
                <a:close/>
                <a:moveTo>
                  <a:pt x="3014" y="390"/>
                </a:moveTo>
                <a:lnTo>
                  <a:pt x="3008" y="390"/>
                </a:lnTo>
                <a:lnTo>
                  <a:pt x="3004" y="388"/>
                </a:lnTo>
                <a:lnTo>
                  <a:pt x="2999" y="386"/>
                </a:lnTo>
                <a:lnTo>
                  <a:pt x="2995" y="383"/>
                </a:lnTo>
                <a:lnTo>
                  <a:pt x="2992" y="379"/>
                </a:lnTo>
                <a:lnTo>
                  <a:pt x="2989" y="375"/>
                </a:lnTo>
                <a:lnTo>
                  <a:pt x="2988" y="370"/>
                </a:lnTo>
                <a:lnTo>
                  <a:pt x="2987" y="365"/>
                </a:lnTo>
                <a:lnTo>
                  <a:pt x="2988" y="360"/>
                </a:lnTo>
                <a:lnTo>
                  <a:pt x="2989" y="356"/>
                </a:lnTo>
                <a:lnTo>
                  <a:pt x="2992" y="352"/>
                </a:lnTo>
                <a:lnTo>
                  <a:pt x="2995" y="348"/>
                </a:lnTo>
                <a:lnTo>
                  <a:pt x="2999" y="345"/>
                </a:lnTo>
                <a:lnTo>
                  <a:pt x="3004" y="342"/>
                </a:lnTo>
                <a:lnTo>
                  <a:pt x="3008" y="341"/>
                </a:lnTo>
                <a:lnTo>
                  <a:pt x="3014" y="341"/>
                </a:lnTo>
                <a:lnTo>
                  <a:pt x="3019" y="341"/>
                </a:lnTo>
                <a:lnTo>
                  <a:pt x="3024" y="342"/>
                </a:lnTo>
                <a:lnTo>
                  <a:pt x="3028" y="345"/>
                </a:lnTo>
                <a:lnTo>
                  <a:pt x="3032" y="348"/>
                </a:lnTo>
                <a:lnTo>
                  <a:pt x="3036" y="352"/>
                </a:lnTo>
                <a:lnTo>
                  <a:pt x="3038" y="356"/>
                </a:lnTo>
                <a:lnTo>
                  <a:pt x="3040" y="360"/>
                </a:lnTo>
                <a:lnTo>
                  <a:pt x="3040" y="365"/>
                </a:lnTo>
                <a:lnTo>
                  <a:pt x="3040" y="370"/>
                </a:lnTo>
                <a:lnTo>
                  <a:pt x="3038" y="375"/>
                </a:lnTo>
                <a:lnTo>
                  <a:pt x="3036" y="379"/>
                </a:lnTo>
                <a:lnTo>
                  <a:pt x="3032" y="383"/>
                </a:lnTo>
                <a:lnTo>
                  <a:pt x="3028" y="386"/>
                </a:lnTo>
                <a:lnTo>
                  <a:pt x="3024" y="388"/>
                </a:lnTo>
                <a:lnTo>
                  <a:pt x="3019" y="390"/>
                </a:lnTo>
                <a:lnTo>
                  <a:pt x="3014" y="390"/>
                </a:lnTo>
                <a:close/>
                <a:moveTo>
                  <a:pt x="2989" y="413"/>
                </a:moveTo>
                <a:lnTo>
                  <a:pt x="3038" y="413"/>
                </a:lnTo>
                <a:lnTo>
                  <a:pt x="3038" y="590"/>
                </a:lnTo>
                <a:lnTo>
                  <a:pt x="2989" y="590"/>
                </a:lnTo>
                <a:lnTo>
                  <a:pt x="2989" y="413"/>
                </a:lnTo>
                <a:close/>
                <a:moveTo>
                  <a:pt x="3242" y="413"/>
                </a:moveTo>
                <a:lnTo>
                  <a:pt x="3180" y="590"/>
                </a:lnTo>
                <a:lnTo>
                  <a:pt x="3125" y="590"/>
                </a:lnTo>
                <a:lnTo>
                  <a:pt x="3063" y="413"/>
                </a:lnTo>
                <a:lnTo>
                  <a:pt x="3115" y="413"/>
                </a:lnTo>
                <a:lnTo>
                  <a:pt x="3151" y="539"/>
                </a:lnTo>
                <a:lnTo>
                  <a:pt x="3190" y="413"/>
                </a:lnTo>
                <a:lnTo>
                  <a:pt x="3242" y="413"/>
                </a:lnTo>
                <a:close/>
                <a:moveTo>
                  <a:pt x="3340" y="593"/>
                </a:moveTo>
                <a:lnTo>
                  <a:pt x="3333" y="593"/>
                </a:lnTo>
                <a:lnTo>
                  <a:pt x="3327" y="592"/>
                </a:lnTo>
                <a:lnTo>
                  <a:pt x="3315" y="590"/>
                </a:lnTo>
                <a:lnTo>
                  <a:pt x="3309" y="589"/>
                </a:lnTo>
                <a:lnTo>
                  <a:pt x="3303" y="587"/>
                </a:lnTo>
                <a:lnTo>
                  <a:pt x="3293" y="582"/>
                </a:lnTo>
                <a:lnTo>
                  <a:pt x="3288" y="579"/>
                </a:lnTo>
                <a:lnTo>
                  <a:pt x="3284" y="576"/>
                </a:lnTo>
                <a:lnTo>
                  <a:pt x="3279" y="572"/>
                </a:lnTo>
                <a:lnTo>
                  <a:pt x="3276" y="569"/>
                </a:lnTo>
                <a:lnTo>
                  <a:pt x="3269" y="560"/>
                </a:lnTo>
                <a:lnTo>
                  <a:pt x="3266" y="555"/>
                </a:lnTo>
                <a:lnTo>
                  <a:pt x="3263" y="550"/>
                </a:lnTo>
                <a:lnTo>
                  <a:pt x="3258" y="540"/>
                </a:lnTo>
                <a:lnTo>
                  <a:pt x="3256" y="534"/>
                </a:lnTo>
                <a:lnTo>
                  <a:pt x="3255" y="528"/>
                </a:lnTo>
                <a:lnTo>
                  <a:pt x="3254" y="522"/>
                </a:lnTo>
                <a:lnTo>
                  <a:pt x="3253" y="516"/>
                </a:lnTo>
                <a:lnTo>
                  <a:pt x="3252" y="509"/>
                </a:lnTo>
                <a:lnTo>
                  <a:pt x="3252" y="502"/>
                </a:lnTo>
                <a:lnTo>
                  <a:pt x="3252" y="495"/>
                </a:lnTo>
                <a:lnTo>
                  <a:pt x="3253" y="489"/>
                </a:lnTo>
                <a:lnTo>
                  <a:pt x="3254" y="483"/>
                </a:lnTo>
                <a:lnTo>
                  <a:pt x="3255" y="477"/>
                </a:lnTo>
                <a:lnTo>
                  <a:pt x="3258" y="465"/>
                </a:lnTo>
                <a:lnTo>
                  <a:pt x="3260" y="459"/>
                </a:lnTo>
                <a:lnTo>
                  <a:pt x="3263" y="454"/>
                </a:lnTo>
                <a:lnTo>
                  <a:pt x="3269" y="445"/>
                </a:lnTo>
                <a:lnTo>
                  <a:pt x="3272" y="440"/>
                </a:lnTo>
                <a:lnTo>
                  <a:pt x="3275" y="436"/>
                </a:lnTo>
                <a:lnTo>
                  <a:pt x="3279" y="432"/>
                </a:lnTo>
                <a:lnTo>
                  <a:pt x="3283" y="428"/>
                </a:lnTo>
                <a:lnTo>
                  <a:pt x="3293" y="422"/>
                </a:lnTo>
                <a:lnTo>
                  <a:pt x="3297" y="419"/>
                </a:lnTo>
                <a:lnTo>
                  <a:pt x="3303" y="417"/>
                </a:lnTo>
                <a:lnTo>
                  <a:pt x="3308" y="415"/>
                </a:lnTo>
                <a:lnTo>
                  <a:pt x="3314" y="413"/>
                </a:lnTo>
                <a:lnTo>
                  <a:pt x="3319" y="412"/>
                </a:lnTo>
                <a:lnTo>
                  <a:pt x="3325" y="411"/>
                </a:lnTo>
                <a:lnTo>
                  <a:pt x="3338" y="411"/>
                </a:lnTo>
                <a:lnTo>
                  <a:pt x="3349" y="411"/>
                </a:lnTo>
                <a:lnTo>
                  <a:pt x="3360" y="413"/>
                </a:lnTo>
                <a:lnTo>
                  <a:pt x="3365" y="414"/>
                </a:lnTo>
                <a:lnTo>
                  <a:pt x="3370" y="416"/>
                </a:lnTo>
                <a:lnTo>
                  <a:pt x="3380" y="421"/>
                </a:lnTo>
                <a:lnTo>
                  <a:pt x="3389" y="426"/>
                </a:lnTo>
                <a:lnTo>
                  <a:pt x="3393" y="429"/>
                </a:lnTo>
                <a:lnTo>
                  <a:pt x="3397" y="433"/>
                </a:lnTo>
                <a:lnTo>
                  <a:pt x="3404" y="441"/>
                </a:lnTo>
                <a:lnTo>
                  <a:pt x="3407" y="446"/>
                </a:lnTo>
                <a:lnTo>
                  <a:pt x="3410" y="450"/>
                </a:lnTo>
                <a:lnTo>
                  <a:pt x="3412" y="456"/>
                </a:lnTo>
                <a:lnTo>
                  <a:pt x="3415" y="461"/>
                </a:lnTo>
                <a:lnTo>
                  <a:pt x="3417" y="467"/>
                </a:lnTo>
                <a:lnTo>
                  <a:pt x="3418" y="473"/>
                </a:lnTo>
                <a:lnTo>
                  <a:pt x="3419" y="479"/>
                </a:lnTo>
                <a:lnTo>
                  <a:pt x="3420" y="486"/>
                </a:lnTo>
                <a:lnTo>
                  <a:pt x="3421" y="493"/>
                </a:lnTo>
                <a:lnTo>
                  <a:pt x="3421" y="500"/>
                </a:lnTo>
                <a:lnTo>
                  <a:pt x="3421" y="514"/>
                </a:lnTo>
                <a:lnTo>
                  <a:pt x="3301" y="514"/>
                </a:lnTo>
                <a:lnTo>
                  <a:pt x="3301" y="519"/>
                </a:lnTo>
                <a:lnTo>
                  <a:pt x="3301" y="523"/>
                </a:lnTo>
                <a:lnTo>
                  <a:pt x="3302" y="528"/>
                </a:lnTo>
                <a:lnTo>
                  <a:pt x="3303" y="532"/>
                </a:lnTo>
                <a:lnTo>
                  <a:pt x="3307" y="539"/>
                </a:lnTo>
                <a:lnTo>
                  <a:pt x="3309" y="542"/>
                </a:lnTo>
                <a:lnTo>
                  <a:pt x="3311" y="545"/>
                </a:lnTo>
                <a:lnTo>
                  <a:pt x="3314" y="548"/>
                </a:lnTo>
                <a:lnTo>
                  <a:pt x="3317" y="550"/>
                </a:lnTo>
                <a:lnTo>
                  <a:pt x="3321" y="552"/>
                </a:lnTo>
                <a:lnTo>
                  <a:pt x="3324" y="554"/>
                </a:lnTo>
                <a:lnTo>
                  <a:pt x="3328" y="555"/>
                </a:lnTo>
                <a:lnTo>
                  <a:pt x="3332" y="556"/>
                </a:lnTo>
                <a:lnTo>
                  <a:pt x="3341" y="557"/>
                </a:lnTo>
                <a:lnTo>
                  <a:pt x="3347" y="556"/>
                </a:lnTo>
                <a:lnTo>
                  <a:pt x="3352" y="555"/>
                </a:lnTo>
                <a:lnTo>
                  <a:pt x="3357" y="554"/>
                </a:lnTo>
                <a:lnTo>
                  <a:pt x="3362" y="551"/>
                </a:lnTo>
                <a:lnTo>
                  <a:pt x="3364" y="550"/>
                </a:lnTo>
                <a:lnTo>
                  <a:pt x="3366" y="548"/>
                </a:lnTo>
                <a:lnTo>
                  <a:pt x="3370" y="545"/>
                </a:lnTo>
                <a:lnTo>
                  <a:pt x="3372" y="541"/>
                </a:lnTo>
                <a:lnTo>
                  <a:pt x="3375" y="536"/>
                </a:lnTo>
                <a:lnTo>
                  <a:pt x="3420" y="539"/>
                </a:lnTo>
                <a:lnTo>
                  <a:pt x="3418" y="545"/>
                </a:lnTo>
                <a:lnTo>
                  <a:pt x="3416" y="551"/>
                </a:lnTo>
                <a:lnTo>
                  <a:pt x="3414" y="556"/>
                </a:lnTo>
                <a:lnTo>
                  <a:pt x="3411" y="561"/>
                </a:lnTo>
                <a:lnTo>
                  <a:pt x="3407" y="566"/>
                </a:lnTo>
                <a:lnTo>
                  <a:pt x="3403" y="570"/>
                </a:lnTo>
                <a:lnTo>
                  <a:pt x="3399" y="575"/>
                </a:lnTo>
                <a:lnTo>
                  <a:pt x="3394" y="578"/>
                </a:lnTo>
                <a:lnTo>
                  <a:pt x="3388" y="582"/>
                </a:lnTo>
                <a:lnTo>
                  <a:pt x="3382" y="585"/>
                </a:lnTo>
                <a:lnTo>
                  <a:pt x="3376" y="587"/>
                </a:lnTo>
                <a:lnTo>
                  <a:pt x="3370" y="589"/>
                </a:lnTo>
                <a:lnTo>
                  <a:pt x="3366" y="590"/>
                </a:lnTo>
                <a:lnTo>
                  <a:pt x="3363" y="591"/>
                </a:lnTo>
                <a:lnTo>
                  <a:pt x="3355" y="592"/>
                </a:lnTo>
                <a:lnTo>
                  <a:pt x="3348" y="593"/>
                </a:lnTo>
                <a:lnTo>
                  <a:pt x="3340" y="593"/>
                </a:lnTo>
                <a:close/>
                <a:moveTo>
                  <a:pt x="3301" y="483"/>
                </a:moveTo>
                <a:lnTo>
                  <a:pt x="3375" y="483"/>
                </a:lnTo>
                <a:lnTo>
                  <a:pt x="3375" y="480"/>
                </a:lnTo>
                <a:lnTo>
                  <a:pt x="3374" y="476"/>
                </a:lnTo>
                <a:lnTo>
                  <a:pt x="3373" y="472"/>
                </a:lnTo>
                <a:lnTo>
                  <a:pt x="3372" y="469"/>
                </a:lnTo>
                <a:lnTo>
                  <a:pt x="3371" y="466"/>
                </a:lnTo>
                <a:lnTo>
                  <a:pt x="3369" y="463"/>
                </a:lnTo>
                <a:lnTo>
                  <a:pt x="3367" y="460"/>
                </a:lnTo>
                <a:lnTo>
                  <a:pt x="3365" y="457"/>
                </a:lnTo>
                <a:lnTo>
                  <a:pt x="3359" y="453"/>
                </a:lnTo>
                <a:lnTo>
                  <a:pt x="3353" y="450"/>
                </a:lnTo>
                <a:lnTo>
                  <a:pt x="3346" y="448"/>
                </a:lnTo>
                <a:lnTo>
                  <a:pt x="3339" y="447"/>
                </a:lnTo>
                <a:lnTo>
                  <a:pt x="3331" y="448"/>
                </a:lnTo>
                <a:lnTo>
                  <a:pt x="3327" y="449"/>
                </a:lnTo>
                <a:lnTo>
                  <a:pt x="3324" y="450"/>
                </a:lnTo>
                <a:lnTo>
                  <a:pt x="3317" y="453"/>
                </a:lnTo>
                <a:lnTo>
                  <a:pt x="3315" y="455"/>
                </a:lnTo>
                <a:lnTo>
                  <a:pt x="3312" y="458"/>
                </a:lnTo>
                <a:lnTo>
                  <a:pt x="3307" y="463"/>
                </a:lnTo>
                <a:lnTo>
                  <a:pt x="3304" y="470"/>
                </a:lnTo>
                <a:lnTo>
                  <a:pt x="3303" y="473"/>
                </a:lnTo>
                <a:lnTo>
                  <a:pt x="3302" y="476"/>
                </a:lnTo>
                <a:lnTo>
                  <a:pt x="3301" y="483"/>
                </a:lnTo>
                <a:close/>
                <a:moveTo>
                  <a:pt x="3456" y="590"/>
                </a:moveTo>
                <a:lnTo>
                  <a:pt x="3456" y="413"/>
                </a:lnTo>
                <a:lnTo>
                  <a:pt x="3503" y="413"/>
                </a:lnTo>
                <a:lnTo>
                  <a:pt x="3503" y="444"/>
                </a:lnTo>
                <a:lnTo>
                  <a:pt x="3507" y="436"/>
                </a:lnTo>
                <a:lnTo>
                  <a:pt x="3511" y="429"/>
                </a:lnTo>
                <a:lnTo>
                  <a:pt x="3516" y="424"/>
                </a:lnTo>
                <a:lnTo>
                  <a:pt x="3521" y="419"/>
                </a:lnTo>
                <a:lnTo>
                  <a:pt x="3524" y="417"/>
                </a:lnTo>
                <a:lnTo>
                  <a:pt x="3527" y="415"/>
                </a:lnTo>
                <a:lnTo>
                  <a:pt x="3534" y="413"/>
                </a:lnTo>
                <a:lnTo>
                  <a:pt x="3540" y="411"/>
                </a:lnTo>
                <a:lnTo>
                  <a:pt x="3548" y="410"/>
                </a:lnTo>
                <a:lnTo>
                  <a:pt x="3556" y="411"/>
                </a:lnTo>
                <a:lnTo>
                  <a:pt x="3563" y="412"/>
                </a:lnTo>
                <a:lnTo>
                  <a:pt x="3563" y="456"/>
                </a:lnTo>
                <a:lnTo>
                  <a:pt x="3559" y="455"/>
                </a:lnTo>
                <a:lnTo>
                  <a:pt x="3554" y="454"/>
                </a:lnTo>
                <a:lnTo>
                  <a:pt x="3542" y="453"/>
                </a:lnTo>
                <a:lnTo>
                  <a:pt x="3535" y="454"/>
                </a:lnTo>
                <a:lnTo>
                  <a:pt x="3531" y="454"/>
                </a:lnTo>
                <a:lnTo>
                  <a:pt x="3528" y="456"/>
                </a:lnTo>
                <a:lnTo>
                  <a:pt x="3524" y="457"/>
                </a:lnTo>
                <a:lnTo>
                  <a:pt x="3521" y="459"/>
                </a:lnTo>
                <a:lnTo>
                  <a:pt x="3518" y="461"/>
                </a:lnTo>
                <a:lnTo>
                  <a:pt x="3515" y="463"/>
                </a:lnTo>
                <a:lnTo>
                  <a:pt x="3511" y="469"/>
                </a:lnTo>
                <a:lnTo>
                  <a:pt x="3509" y="472"/>
                </a:lnTo>
                <a:lnTo>
                  <a:pt x="3508" y="475"/>
                </a:lnTo>
                <a:lnTo>
                  <a:pt x="3506" y="478"/>
                </a:lnTo>
                <a:lnTo>
                  <a:pt x="3506" y="482"/>
                </a:lnTo>
                <a:lnTo>
                  <a:pt x="3505" y="486"/>
                </a:lnTo>
                <a:lnTo>
                  <a:pt x="3505" y="490"/>
                </a:lnTo>
                <a:lnTo>
                  <a:pt x="3505" y="590"/>
                </a:lnTo>
                <a:lnTo>
                  <a:pt x="3456" y="590"/>
                </a:lnTo>
                <a:close/>
                <a:moveTo>
                  <a:pt x="3736" y="463"/>
                </a:moveTo>
                <a:lnTo>
                  <a:pt x="3692" y="466"/>
                </a:lnTo>
                <a:lnTo>
                  <a:pt x="3690" y="462"/>
                </a:lnTo>
                <a:lnTo>
                  <a:pt x="3688" y="458"/>
                </a:lnTo>
                <a:lnTo>
                  <a:pt x="3686" y="455"/>
                </a:lnTo>
                <a:lnTo>
                  <a:pt x="3682" y="451"/>
                </a:lnTo>
                <a:lnTo>
                  <a:pt x="3678" y="449"/>
                </a:lnTo>
                <a:lnTo>
                  <a:pt x="3673" y="447"/>
                </a:lnTo>
                <a:lnTo>
                  <a:pt x="3668" y="446"/>
                </a:lnTo>
                <a:lnTo>
                  <a:pt x="3662" y="445"/>
                </a:lnTo>
                <a:lnTo>
                  <a:pt x="3656" y="446"/>
                </a:lnTo>
                <a:lnTo>
                  <a:pt x="3651" y="447"/>
                </a:lnTo>
                <a:lnTo>
                  <a:pt x="3647" y="448"/>
                </a:lnTo>
                <a:lnTo>
                  <a:pt x="3643" y="450"/>
                </a:lnTo>
                <a:lnTo>
                  <a:pt x="3639" y="453"/>
                </a:lnTo>
                <a:lnTo>
                  <a:pt x="3637" y="456"/>
                </a:lnTo>
                <a:lnTo>
                  <a:pt x="3635" y="459"/>
                </a:lnTo>
                <a:lnTo>
                  <a:pt x="3635" y="463"/>
                </a:lnTo>
                <a:lnTo>
                  <a:pt x="3635" y="466"/>
                </a:lnTo>
                <a:lnTo>
                  <a:pt x="3636" y="469"/>
                </a:lnTo>
                <a:lnTo>
                  <a:pt x="3638" y="471"/>
                </a:lnTo>
                <a:lnTo>
                  <a:pt x="3640" y="474"/>
                </a:lnTo>
                <a:lnTo>
                  <a:pt x="3643" y="476"/>
                </a:lnTo>
                <a:lnTo>
                  <a:pt x="3647" y="478"/>
                </a:lnTo>
                <a:lnTo>
                  <a:pt x="3652" y="479"/>
                </a:lnTo>
                <a:lnTo>
                  <a:pt x="3657" y="481"/>
                </a:lnTo>
                <a:lnTo>
                  <a:pt x="3689" y="487"/>
                </a:lnTo>
                <a:lnTo>
                  <a:pt x="3696" y="488"/>
                </a:lnTo>
                <a:lnTo>
                  <a:pt x="3701" y="490"/>
                </a:lnTo>
                <a:lnTo>
                  <a:pt x="3707" y="492"/>
                </a:lnTo>
                <a:lnTo>
                  <a:pt x="3712" y="494"/>
                </a:lnTo>
                <a:lnTo>
                  <a:pt x="3720" y="499"/>
                </a:lnTo>
                <a:lnTo>
                  <a:pt x="3728" y="504"/>
                </a:lnTo>
                <a:lnTo>
                  <a:pt x="3731" y="507"/>
                </a:lnTo>
                <a:lnTo>
                  <a:pt x="3733" y="511"/>
                </a:lnTo>
                <a:lnTo>
                  <a:pt x="3735" y="514"/>
                </a:lnTo>
                <a:lnTo>
                  <a:pt x="3737" y="518"/>
                </a:lnTo>
                <a:lnTo>
                  <a:pt x="3740" y="526"/>
                </a:lnTo>
                <a:lnTo>
                  <a:pt x="3740" y="530"/>
                </a:lnTo>
                <a:lnTo>
                  <a:pt x="3740" y="535"/>
                </a:lnTo>
                <a:lnTo>
                  <a:pt x="3740" y="539"/>
                </a:lnTo>
                <a:lnTo>
                  <a:pt x="3740" y="543"/>
                </a:lnTo>
                <a:lnTo>
                  <a:pt x="3739" y="547"/>
                </a:lnTo>
                <a:lnTo>
                  <a:pt x="3738" y="551"/>
                </a:lnTo>
                <a:lnTo>
                  <a:pt x="3736" y="555"/>
                </a:lnTo>
                <a:lnTo>
                  <a:pt x="3735" y="559"/>
                </a:lnTo>
                <a:lnTo>
                  <a:pt x="3733" y="562"/>
                </a:lnTo>
                <a:lnTo>
                  <a:pt x="3730" y="565"/>
                </a:lnTo>
                <a:lnTo>
                  <a:pt x="3725" y="572"/>
                </a:lnTo>
                <a:lnTo>
                  <a:pt x="3718" y="577"/>
                </a:lnTo>
                <a:lnTo>
                  <a:pt x="3711" y="582"/>
                </a:lnTo>
                <a:lnTo>
                  <a:pt x="3702" y="586"/>
                </a:lnTo>
                <a:lnTo>
                  <a:pt x="3693" y="589"/>
                </a:lnTo>
                <a:lnTo>
                  <a:pt x="3683" y="591"/>
                </a:lnTo>
                <a:lnTo>
                  <a:pt x="3673" y="593"/>
                </a:lnTo>
                <a:lnTo>
                  <a:pt x="3662" y="593"/>
                </a:lnTo>
                <a:lnTo>
                  <a:pt x="3653" y="593"/>
                </a:lnTo>
                <a:lnTo>
                  <a:pt x="3645" y="592"/>
                </a:lnTo>
                <a:lnTo>
                  <a:pt x="3637" y="591"/>
                </a:lnTo>
                <a:lnTo>
                  <a:pt x="3630" y="589"/>
                </a:lnTo>
                <a:lnTo>
                  <a:pt x="3623" y="587"/>
                </a:lnTo>
                <a:lnTo>
                  <a:pt x="3617" y="585"/>
                </a:lnTo>
                <a:lnTo>
                  <a:pt x="3611" y="582"/>
                </a:lnTo>
                <a:lnTo>
                  <a:pt x="3606" y="578"/>
                </a:lnTo>
                <a:lnTo>
                  <a:pt x="3601" y="575"/>
                </a:lnTo>
                <a:lnTo>
                  <a:pt x="3596" y="570"/>
                </a:lnTo>
                <a:lnTo>
                  <a:pt x="3593" y="566"/>
                </a:lnTo>
                <a:lnTo>
                  <a:pt x="3589" y="561"/>
                </a:lnTo>
                <a:lnTo>
                  <a:pt x="3587" y="556"/>
                </a:lnTo>
                <a:lnTo>
                  <a:pt x="3584" y="550"/>
                </a:lnTo>
                <a:lnTo>
                  <a:pt x="3583" y="545"/>
                </a:lnTo>
                <a:lnTo>
                  <a:pt x="3582" y="538"/>
                </a:lnTo>
                <a:lnTo>
                  <a:pt x="3630" y="536"/>
                </a:lnTo>
                <a:lnTo>
                  <a:pt x="3631" y="541"/>
                </a:lnTo>
                <a:lnTo>
                  <a:pt x="3634" y="545"/>
                </a:lnTo>
                <a:lnTo>
                  <a:pt x="3637" y="549"/>
                </a:lnTo>
                <a:lnTo>
                  <a:pt x="3640" y="552"/>
                </a:lnTo>
                <a:lnTo>
                  <a:pt x="3645" y="555"/>
                </a:lnTo>
                <a:lnTo>
                  <a:pt x="3650" y="556"/>
                </a:lnTo>
                <a:lnTo>
                  <a:pt x="3656" y="557"/>
                </a:lnTo>
                <a:lnTo>
                  <a:pt x="3662" y="558"/>
                </a:lnTo>
                <a:lnTo>
                  <a:pt x="3668" y="557"/>
                </a:lnTo>
                <a:lnTo>
                  <a:pt x="3673" y="557"/>
                </a:lnTo>
                <a:lnTo>
                  <a:pt x="3678" y="555"/>
                </a:lnTo>
                <a:lnTo>
                  <a:pt x="3681" y="554"/>
                </a:lnTo>
                <a:lnTo>
                  <a:pt x="3683" y="553"/>
                </a:lnTo>
                <a:lnTo>
                  <a:pt x="3686" y="550"/>
                </a:lnTo>
                <a:lnTo>
                  <a:pt x="3689" y="547"/>
                </a:lnTo>
                <a:lnTo>
                  <a:pt x="3689" y="545"/>
                </a:lnTo>
                <a:lnTo>
                  <a:pt x="3690" y="544"/>
                </a:lnTo>
                <a:lnTo>
                  <a:pt x="3691" y="540"/>
                </a:lnTo>
                <a:lnTo>
                  <a:pt x="3690" y="537"/>
                </a:lnTo>
                <a:lnTo>
                  <a:pt x="3689" y="534"/>
                </a:lnTo>
                <a:lnTo>
                  <a:pt x="3687" y="531"/>
                </a:lnTo>
                <a:lnTo>
                  <a:pt x="3685" y="529"/>
                </a:lnTo>
                <a:lnTo>
                  <a:pt x="3682" y="527"/>
                </a:lnTo>
                <a:lnTo>
                  <a:pt x="3678" y="525"/>
                </a:lnTo>
                <a:lnTo>
                  <a:pt x="3673" y="523"/>
                </a:lnTo>
                <a:lnTo>
                  <a:pt x="3668" y="522"/>
                </a:lnTo>
                <a:lnTo>
                  <a:pt x="3637" y="516"/>
                </a:lnTo>
                <a:lnTo>
                  <a:pt x="3631" y="515"/>
                </a:lnTo>
                <a:lnTo>
                  <a:pt x="3625" y="513"/>
                </a:lnTo>
                <a:lnTo>
                  <a:pt x="3615" y="509"/>
                </a:lnTo>
                <a:lnTo>
                  <a:pt x="3610" y="507"/>
                </a:lnTo>
                <a:lnTo>
                  <a:pt x="3606" y="504"/>
                </a:lnTo>
                <a:lnTo>
                  <a:pt x="3602" y="501"/>
                </a:lnTo>
                <a:lnTo>
                  <a:pt x="3599" y="498"/>
                </a:lnTo>
                <a:lnTo>
                  <a:pt x="3596" y="495"/>
                </a:lnTo>
                <a:lnTo>
                  <a:pt x="3593" y="492"/>
                </a:lnTo>
                <a:lnTo>
                  <a:pt x="3591" y="488"/>
                </a:lnTo>
                <a:lnTo>
                  <a:pt x="3589" y="484"/>
                </a:lnTo>
                <a:lnTo>
                  <a:pt x="3588" y="480"/>
                </a:lnTo>
                <a:lnTo>
                  <a:pt x="3587" y="475"/>
                </a:lnTo>
                <a:lnTo>
                  <a:pt x="3586" y="471"/>
                </a:lnTo>
                <a:lnTo>
                  <a:pt x="3586" y="466"/>
                </a:lnTo>
                <a:lnTo>
                  <a:pt x="3587" y="459"/>
                </a:lnTo>
                <a:lnTo>
                  <a:pt x="3587" y="454"/>
                </a:lnTo>
                <a:lnTo>
                  <a:pt x="3589" y="448"/>
                </a:lnTo>
                <a:lnTo>
                  <a:pt x="3591" y="443"/>
                </a:lnTo>
                <a:lnTo>
                  <a:pt x="3594" y="438"/>
                </a:lnTo>
                <a:lnTo>
                  <a:pt x="3598" y="433"/>
                </a:lnTo>
                <a:lnTo>
                  <a:pt x="3602" y="429"/>
                </a:lnTo>
                <a:lnTo>
                  <a:pt x="3607" y="425"/>
                </a:lnTo>
                <a:lnTo>
                  <a:pt x="3612" y="422"/>
                </a:lnTo>
                <a:lnTo>
                  <a:pt x="3618" y="419"/>
                </a:lnTo>
                <a:lnTo>
                  <a:pt x="3624" y="416"/>
                </a:lnTo>
                <a:lnTo>
                  <a:pt x="3631" y="414"/>
                </a:lnTo>
                <a:lnTo>
                  <a:pt x="3634" y="413"/>
                </a:lnTo>
                <a:lnTo>
                  <a:pt x="3638" y="413"/>
                </a:lnTo>
                <a:lnTo>
                  <a:pt x="3645" y="412"/>
                </a:lnTo>
                <a:lnTo>
                  <a:pt x="3653" y="411"/>
                </a:lnTo>
                <a:lnTo>
                  <a:pt x="3661" y="411"/>
                </a:lnTo>
                <a:lnTo>
                  <a:pt x="3669" y="411"/>
                </a:lnTo>
                <a:lnTo>
                  <a:pt x="3677" y="412"/>
                </a:lnTo>
                <a:lnTo>
                  <a:pt x="3684" y="413"/>
                </a:lnTo>
                <a:lnTo>
                  <a:pt x="3691" y="414"/>
                </a:lnTo>
                <a:lnTo>
                  <a:pt x="3697" y="416"/>
                </a:lnTo>
                <a:lnTo>
                  <a:pt x="3703" y="419"/>
                </a:lnTo>
                <a:lnTo>
                  <a:pt x="3709" y="421"/>
                </a:lnTo>
                <a:lnTo>
                  <a:pt x="3714" y="425"/>
                </a:lnTo>
                <a:lnTo>
                  <a:pt x="3718" y="428"/>
                </a:lnTo>
                <a:lnTo>
                  <a:pt x="3723" y="432"/>
                </a:lnTo>
                <a:lnTo>
                  <a:pt x="3726" y="437"/>
                </a:lnTo>
                <a:lnTo>
                  <a:pt x="3728" y="439"/>
                </a:lnTo>
                <a:lnTo>
                  <a:pt x="3729" y="441"/>
                </a:lnTo>
                <a:lnTo>
                  <a:pt x="3732" y="446"/>
                </a:lnTo>
                <a:lnTo>
                  <a:pt x="3734" y="452"/>
                </a:lnTo>
                <a:lnTo>
                  <a:pt x="3735" y="457"/>
                </a:lnTo>
                <a:lnTo>
                  <a:pt x="3736" y="463"/>
                </a:lnTo>
                <a:close/>
                <a:moveTo>
                  <a:pt x="3797" y="390"/>
                </a:moveTo>
                <a:lnTo>
                  <a:pt x="3792" y="390"/>
                </a:lnTo>
                <a:lnTo>
                  <a:pt x="3787" y="388"/>
                </a:lnTo>
                <a:lnTo>
                  <a:pt x="3783" y="386"/>
                </a:lnTo>
                <a:lnTo>
                  <a:pt x="3778" y="383"/>
                </a:lnTo>
                <a:lnTo>
                  <a:pt x="3775" y="379"/>
                </a:lnTo>
                <a:lnTo>
                  <a:pt x="3773" y="375"/>
                </a:lnTo>
                <a:lnTo>
                  <a:pt x="3771" y="370"/>
                </a:lnTo>
                <a:lnTo>
                  <a:pt x="3771" y="365"/>
                </a:lnTo>
                <a:lnTo>
                  <a:pt x="3771" y="360"/>
                </a:lnTo>
                <a:lnTo>
                  <a:pt x="3773" y="356"/>
                </a:lnTo>
                <a:lnTo>
                  <a:pt x="3775" y="352"/>
                </a:lnTo>
                <a:lnTo>
                  <a:pt x="3778" y="348"/>
                </a:lnTo>
                <a:lnTo>
                  <a:pt x="3783" y="345"/>
                </a:lnTo>
                <a:lnTo>
                  <a:pt x="3787" y="342"/>
                </a:lnTo>
                <a:lnTo>
                  <a:pt x="3792" y="341"/>
                </a:lnTo>
                <a:lnTo>
                  <a:pt x="3797" y="341"/>
                </a:lnTo>
                <a:lnTo>
                  <a:pt x="3802" y="341"/>
                </a:lnTo>
                <a:lnTo>
                  <a:pt x="3807" y="342"/>
                </a:lnTo>
                <a:lnTo>
                  <a:pt x="3812" y="345"/>
                </a:lnTo>
                <a:lnTo>
                  <a:pt x="3816" y="348"/>
                </a:lnTo>
                <a:lnTo>
                  <a:pt x="3819" y="352"/>
                </a:lnTo>
                <a:lnTo>
                  <a:pt x="3822" y="356"/>
                </a:lnTo>
                <a:lnTo>
                  <a:pt x="3823" y="360"/>
                </a:lnTo>
                <a:lnTo>
                  <a:pt x="3824" y="365"/>
                </a:lnTo>
                <a:lnTo>
                  <a:pt x="3823" y="370"/>
                </a:lnTo>
                <a:lnTo>
                  <a:pt x="3822" y="375"/>
                </a:lnTo>
                <a:lnTo>
                  <a:pt x="3819" y="379"/>
                </a:lnTo>
                <a:lnTo>
                  <a:pt x="3816" y="383"/>
                </a:lnTo>
                <a:lnTo>
                  <a:pt x="3812" y="386"/>
                </a:lnTo>
                <a:lnTo>
                  <a:pt x="3807" y="388"/>
                </a:lnTo>
                <a:lnTo>
                  <a:pt x="3802" y="390"/>
                </a:lnTo>
                <a:lnTo>
                  <a:pt x="3797" y="390"/>
                </a:lnTo>
                <a:close/>
                <a:moveTo>
                  <a:pt x="3772" y="413"/>
                </a:moveTo>
                <a:lnTo>
                  <a:pt x="3822" y="413"/>
                </a:lnTo>
                <a:lnTo>
                  <a:pt x="3822" y="590"/>
                </a:lnTo>
                <a:lnTo>
                  <a:pt x="3772" y="590"/>
                </a:lnTo>
                <a:lnTo>
                  <a:pt x="3772" y="413"/>
                </a:lnTo>
                <a:close/>
                <a:moveTo>
                  <a:pt x="3955" y="413"/>
                </a:moveTo>
                <a:lnTo>
                  <a:pt x="3955" y="450"/>
                </a:lnTo>
                <a:lnTo>
                  <a:pt x="3921" y="450"/>
                </a:lnTo>
                <a:lnTo>
                  <a:pt x="3921" y="535"/>
                </a:lnTo>
                <a:lnTo>
                  <a:pt x="3922" y="540"/>
                </a:lnTo>
                <a:lnTo>
                  <a:pt x="3923" y="544"/>
                </a:lnTo>
                <a:lnTo>
                  <a:pt x="3923" y="545"/>
                </a:lnTo>
                <a:lnTo>
                  <a:pt x="3924" y="547"/>
                </a:lnTo>
                <a:lnTo>
                  <a:pt x="3926" y="549"/>
                </a:lnTo>
                <a:lnTo>
                  <a:pt x="3929" y="551"/>
                </a:lnTo>
                <a:lnTo>
                  <a:pt x="3931" y="552"/>
                </a:lnTo>
                <a:lnTo>
                  <a:pt x="3935" y="552"/>
                </a:lnTo>
                <a:lnTo>
                  <a:pt x="3938" y="553"/>
                </a:lnTo>
                <a:lnTo>
                  <a:pt x="3945" y="552"/>
                </a:lnTo>
                <a:lnTo>
                  <a:pt x="3950" y="551"/>
                </a:lnTo>
                <a:lnTo>
                  <a:pt x="3958" y="587"/>
                </a:lnTo>
                <a:lnTo>
                  <a:pt x="3948" y="590"/>
                </a:lnTo>
                <a:lnTo>
                  <a:pt x="3940" y="591"/>
                </a:lnTo>
                <a:lnTo>
                  <a:pt x="3931" y="592"/>
                </a:lnTo>
                <a:lnTo>
                  <a:pt x="3925" y="592"/>
                </a:lnTo>
                <a:lnTo>
                  <a:pt x="3919" y="592"/>
                </a:lnTo>
                <a:lnTo>
                  <a:pt x="3913" y="591"/>
                </a:lnTo>
                <a:lnTo>
                  <a:pt x="3907" y="590"/>
                </a:lnTo>
                <a:lnTo>
                  <a:pt x="3902" y="588"/>
                </a:lnTo>
                <a:lnTo>
                  <a:pt x="3896" y="586"/>
                </a:lnTo>
                <a:lnTo>
                  <a:pt x="3892" y="583"/>
                </a:lnTo>
                <a:lnTo>
                  <a:pt x="3887" y="581"/>
                </a:lnTo>
                <a:lnTo>
                  <a:pt x="3884" y="577"/>
                </a:lnTo>
                <a:lnTo>
                  <a:pt x="3880" y="573"/>
                </a:lnTo>
                <a:lnTo>
                  <a:pt x="3878" y="569"/>
                </a:lnTo>
                <a:lnTo>
                  <a:pt x="3875" y="564"/>
                </a:lnTo>
                <a:lnTo>
                  <a:pt x="3874" y="559"/>
                </a:lnTo>
                <a:lnTo>
                  <a:pt x="3872" y="554"/>
                </a:lnTo>
                <a:lnTo>
                  <a:pt x="3872" y="548"/>
                </a:lnTo>
                <a:lnTo>
                  <a:pt x="3871" y="542"/>
                </a:lnTo>
                <a:lnTo>
                  <a:pt x="3871" y="450"/>
                </a:lnTo>
                <a:lnTo>
                  <a:pt x="3847" y="450"/>
                </a:lnTo>
                <a:lnTo>
                  <a:pt x="3847" y="413"/>
                </a:lnTo>
                <a:lnTo>
                  <a:pt x="3871" y="413"/>
                </a:lnTo>
                <a:lnTo>
                  <a:pt x="3871" y="371"/>
                </a:lnTo>
                <a:lnTo>
                  <a:pt x="3921" y="371"/>
                </a:lnTo>
                <a:lnTo>
                  <a:pt x="3921" y="413"/>
                </a:lnTo>
                <a:lnTo>
                  <a:pt x="3955" y="413"/>
                </a:lnTo>
                <a:close/>
                <a:moveTo>
                  <a:pt x="4062" y="593"/>
                </a:moveTo>
                <a:lnTo>
                  <a:pt x="4056" y="593"/>
                </a:lnTo>
                <a:lnTo>
                  <a:pt x="4049" y="592"/>
                </a:lnTo>
                <a:lnTo>
                  <a:pt x="4037" y="590"/>
                </a:lnTo>
                <a:lnTo>
                  <a:pt x="4031" y="589"/>
                </a:lnTo>
                <a:lnTo>
                  <a:pt x="4026" y="587"/>
                </a:lnTo>
                <a:lnTo>
                  <a:pt x="4015" y="582"/>
                </a:lnTo>
                <a:lnTo>
                  <a:pt x="4011" y="579"/>
                </a:lnTo>
                <a:lnTo>
                  <a:pt x="4006" y="576"/>
                </a:lnTo>
                <a:lnTo>
                  <a:pt x="4002" y="572"/>
                </a:lnTo>
                <a:lnTo>
                  <a:pt x="3998" y="569"/>
                </a:lnTo>
                <a:lnTo>
                  <a:pt x="3991" y="560"/>
                </a:lnTo>
                <a:lnTo>
                  <a:pt x="3988" y="555"/>
                </a:lnTo>
                <a:lnTo>
                  <a:pt x="3985" y="550"/>
                </a:lnTo>
                <a:lnTo>
                  <a:pt x="3981" y="540"/>
                </a:lnTo>
                <a:lnTo>
                  <a:pt x="3979" y="534"/>
                </a:lnTo>
                <a:lnTo>
                  <a:pt x="3977" y="528"/>
                </a:lnTo>
                <a:lnTo>
                  <a:pt x="3976" y="522"/>
                </a:lnTo>
                <a:lnTo>
                  <a:pt x="3975" y="516"/>
                </a:lnTo>
                <a:lnTo>
                  <a:pt x="3975" y="509"/>
                </a:lnTo>
                <a:lnTo>
                  <a:pt x="3975" y="502"/>
                </a:lnTo>
                <a:lnTo>
                  <a:pt x="3975" y="495"/>
                </a:lnTo>
                <a:lnTo>
                  <a:pt x="3975" y="489"/>
                </a:lnTo>
                <a:lnTo>
                  <a:pt x="3976" y="483"/>
                </a:lnTo>
                <a:lnTo>
                  <a:pt x="3977" y="477"/>
                </a:lnTo>
                <a:lnTo>
                  <a:pt x="3981" y="465"/>
                </a:lnTo>
                <a:lnTo>
                  <a:pt x="3983" y="459"/>
                </a:lnTo>
                <a:lnTo>
                  <a:pt x="3985" y="454"/>
                </a:lnTo>
                <a:lnTo>
                  <a:pt x="3991" y="445"/>
                </a:lnTo>
                <a:lnTo>
                  <a:pt x="3994" y="440"/>
                </a:lnTo>
                <a:lnTo>
                  <a:pt x="3998" y="436"/>
                </a:lnTo>
                <a:lnTo>
                  <a:pt x="4002" y="432"/>
                </a:lnTo>
                <a:lnTo>
                  <a:pt x="4006" y="428"/>
                </a:lnTo>
                <a:lnTo>
                  <a:pt x="4015" y="422"/>
                </a:lnTo>
                <a:lnTo>
                  <a:pt x="4020" y="419"/>
                </a:lnTo>
                <a:lnTo>
                  <a:pt x="4025" y="417"/>
                </a:lnTo>
                <a:lnTo>
                  <a:pt x="4030" y="415"/>
                </a:lnTo>
                <a:lnTo>
                  <a:pt x="4036" y="413"/>
                </a:lnTo>
                <a:lnTo>
                  <a:pt x="4042" y="412"/>
                </a:lnTo>
                <a:lnTo>
                  <a:pt x="4048" y="411"/>
                </a:lnTo>
                <a:lnTo>
                  <a:pt x="4060" y="411"/>
                </a:lnTo>
                <a:lnTo>
                  <a:pt x="4072" y="411"/>
                </a:lnTo>
                <a:lnTo>
                  <a:pt x="4083" y="413"/>
                </a:lnTo>
                <a:lnTo>
                  <a:pt x="4088" y="414"/>
                </a:lnTo>
                <a:lnTo>
                  <a:pt x="4093" y="416"/>
                </a:lnTo>
                <a:lnTo>
                  <a:pt x="4103" y="421"/>
                </a:lnTo>
                <a:lnTo>
                  <a:pt x="4111" y="426"/>
                </a:lnTo>
                <a:lnTo>
                  <a:pt x="4116" y="429"/>
                </a:lnTo>
                <a:lnTo>
                  <a:pt x="4119" y="433"/>
                </a:lnTo>
                <a:lnTo>
                  <a:pt x="4126" y="441"/>
                </a:lnTo>
                <a:lnTo>
                  <a:pt x="4129" y="446"/>
                </a:lnTo>
                <a:lnTo>
                  <a:pt x="4132" y="450"/>
                </a:lnTo>
                <a:lnTo>
                  <a:pt x="4135" y="456"/>
                </a:lnTo>
                <a:lnTo>
                  <a:pt x="4137" y="461"/>
                </a:lnTo>
                <a:lnTo>
                  <a:pt x="4139" y="467"/>
                </a:lnTo>
                <a:lnTo>
                  <a:pt x="4141" y="473"/>
                </a:lnTo>
                <a:lnTo>
                  <a:pt x="4142" y="479"/>
                </a:lnTo>
                <a:lnTo>
                  <a:pt x="4143" y="486"/>
                </a:lnTo>
                <a:lnTo>
                  <a:pt x="4143" y="493"/>
                </a:lnTo>
                <a:lnTo>
                  <a:pt x="4143" y="500"/>
                </a:lnTo>
                <a:lnTo>
                  <a:pt x="4143" y="514"/>
                </a:lnTo>
                <a:lnTo>
                  <a:pt x="4023" y="514"/>
                </a:lnTo>
                <a:lnTo>
                  <a:pt x="4023" y="519"/>
                </a:lnTo>
                <a:lnTo>
                  <a:pt x="4024" y="523"/>
                </a:lnTo>
                <a:lnTo>
                  <a:pt x="4026" y="532"/>
                </a:lnTo>
                <a:lnTo>
                  <a:pt x="4027" y="535"/>
                </a:lnTo>
                <a:lnTo>
                  <a:pt x="4029" y="539"/>
                </a:lnTo>
                <a:lnTo>
                  <a:pt x="4031" y="542"/>
                </a:lnTo>
                <a:lnTo>
                  <a:pt x="4034" y="545"/>
                </a:lnTo>
                <a:lnTo>
                  <a:pt x="4037" y="548"/>
                </a:lnTo>
                <a:lnTo>
                  <a:pt x="4040" y="550"/>
                </a:lnTo>
                <a:lnTo>
                  <a:pt x="4043" y="552"/>
                </a:lnTo>
                <a:lnTo>
                  <a:pt x="4047" y="554"/>
                </a:lnTo>
                <a:lnTo>
                  <a:pt x="4050" y="555"/>
                </a:lnTo>
                <a:lnTo>
                  <a:pt x="4054" y="556"/>
                </a:lnTo>
                <a:lnTo>
                  <a:pt x="4063" y="557"/>
                </a:lnTo>
                <a:lnTo>
                  <a:pt x="4069" y="556"/>
                </a:lnTo>
                <a:lnTo>
                  <a:pt x="4075" y="555"/>
                </a:lnTo>
                <a:lnTo>
                  <a:pt x="4080" y="554"/>
                </a:lnTo>
                <a:lnTo>
                  <a:pt x="4084" y="551"/>
                </a:lnTo>
                <a:lnTo>
                  <a:pt x="4087" y="550"/>
                </a:lnTo>
                <a:lnTo>
                  <a:pt x="4089" y="548"/>
                </a:lnTo>
                <a:lnTo>
                  <a:pt x="4092" y="545"/>
                </a:lnTo>
                <a:lnTo>
                  <a:pt x="4095" y="541"/>
                </a:lnTo>
                <a:lnTo>
                  <a:pt x="4097" y="536"/>
                </a:lnTo>
                <a:lnTo>
                  <a:pt x="4142" y="539"/>
                </a:lnTo>
                <a:lnTo>
                  <a:pt x="4141" y="545"/>
                </a:lnTo>
                <a:lnTo>
                  <a:pt x="4139" y="551"/>
                </a:lnTo>
                <a:lnTo>
                  <a:pt x="4136" y="556"/>
                </a:lnTo>
                <a:lnTo>
                  <a:pt x="4133" y="561"/>
                </a:lnTo>
                <a:lnTo>
                  <a:pt x="4130" y="566"/>
                </a:lnTo>
                <a:lnTo>
                  <a:pt x="4126" y="570"/>
                </a:lnTo>
                <a:lnTo>
                  <a:pt x="4121" y="575"/>
                </a:lnTo>
                <a:lnTo>
                  <a:pt x="4116" y="578"/>
                </a:lnTo>
                <a:lnTo>
                  <a:pt x="4111" y="582"/>
                </a:lnTo>
                <a:lnTo>
                  <a:pt x="4105" y="585"/>
                </a:lnTo>
                <a:lnTo>
                  <a:pt x="4099" y="587"/>
                </a:lnTo>
                <a:lnTo>
                  <a:pt x="4092" y="589"/>
                </a:lnTo>
                <a:lnTo>
                  <a:pt x="4089" y="590"/>
                </a:lnTo>
                <a:lnTo>
                  <a:pt x="4085" y="591"/>
                </a:lnTo>
                <a:lnTo>
                  <a:pt x="4078" y="592"/>
                </a:lnTo>
                <a:lnTo>
                  <a:pt x="4070" y="593"/>
                </a:lnTo>
                <a:lnTo>
                  <a:pt x="4062" y="593"/>
                </a:lnTo>
                <a:close/>
                <a:moveTo>
                  <a:pt x="4023" y="483"/>
                </a:moveTo>
                <a:lnTo>
                  <a:pt x="4097" y="483"/>
                </a:lnTo>
                <a:lnTo>
                  <a:pt x="4097" y="480"/>
                </a:lnTo>
                <a:lnTo>
                  <a:pt x="4097" y="476"/>
                </a:lnTo>
                <a:lnTo>
                  <a:pt x="4096" y="472"/>
                </a:lnTo>
                <a:lnTo>
                  <a:pt x="4095" y="469"/>
                </a:lnTo>
                <a:lnTo>
                  <a:pt x="4093" y="466"/>
                </a:lnTo>
                <a:lnTo>
                  <a:pt x="4092" y="463"/>
                </a:lnTo>
                <a:lnTo>
                  <a:pt x="4089" y="460"/>
                </a:lnTo>
                <a:lnTo>
                  <a:pt x="4087" y="457"/>
                </a:lnTo>
                <a:lnTo>
                  <a:pt x="4082" y="453"/>
                </a:lnTo>
                <a:lnTo>
                  <a:pt x="4076" y="450"/>
                </a:lnTo>
                <a:lnTo>
                  <a:pt x="4069" y="448"/>
                </a:lnTo>
                <a:lnTo>
                  <a:pt x="4061" y="447"/>
                </a:lnTo>
                <a:lnTo>
                  <a:pt x="4053" y="448"/>
                </a:lnTo>
                <a:lnTo>
                  <a:pt x="4050" y="449"/>
                </a:lnTo>
                <a:lnTo>
                  <a:pt x="4046" y="450"/>
                </a:lnTo>
                <a:lnTo>
                  <a:pt x="4040" y="453"/>
                </a:lnTo>
                <a:lnTo>
                  <a:pt x="4037" y="455"/>
                </a:lnTo>
                <a:lnTo>
                  <a:pt x="4034" y="458"/>
                </a:lnTo>
                <a:lnTo>
                  <a:pt x="4030" y="463"/>
                </a:lnTo>
                <a:lnTo>
                  <a:pt x="4026" y="470"/>
                </a:lnTo>
                <a:lnTo>
                  <a:pt x="4025" y="473"/>
                </a:lnTo>
                <a:lnTo>
                  <a:pt x="4024" y="476"/>
                </a:lnTo>
                <a:lnTo>
                  <a:pt x="4023" y="483"/>
                </a:lnTo>
                <a:close/>
                <a:moveTo>
                  <a:pt x="4267" y="413"/>
                </a:moveTo>
                <a:lnTo>
                  <a:pt x="4267" y="450"/>
                </a:lnTo>
                <a:lnTo>
                  <a:pt x="4234" y="450"/>
                </a:lnTo>
                <a:lnTo>
                  <a:pt x="4234" y="535"/>
                </a:lnTo>
                <a:lnTo>
                  <a:pt x="4234" y="540"/>
                </a:lnTo>
                <a:lnTo>
                  <a:pt x="4235" y="544"/>
                </a:lnTo>
                <a:lnTo>
                  <a:pt x="4236" y="545"/>
                </a:lnTo>
                <a:lnTo>
                  <a:pt x="4236" y="547"/>
                </a:lnTo>
                <a:lnTo>
                  <a:pt x="4238" y="549"/>
                </a:lnTo>
                <a:lnTo>
                  <a:pt x="4241" y="551"/>
                </a:lnTo>
                <a:lnTo>
                  <a:pt x="4244" y="552"/>
                </a:lnTo>
                <a:lnTo>
                  <a:pt x="4247" y="552"/>
                </a:lnTo>
                <a:lnTo>
                  <a:pt x="4250" y="553"/>
                </a:lnTo>
                <a:lnTo>
                  <a:pt x="4257" y="552"/>
                </a:lnTo>
                <a:lnTo>
                  <a:pt x="4263" y="551"/>
                </a:lnTo>
                <a:lnTo>
                  <a:pt x="4270" y="587"/>
                </a:lnTo>
                <a:lnTo>
                  <a:pt x="4260" y="590"/>
                </a:lnTo>
                <a:lnTo>
                  <a:pt x="4253" y="591"/>
                </a:lnTo>
                <a:lnTo>
                  <a:pt x="4244" y="592"/>
                </a:lnTo>
                <a:lnTo>
                  <a:pt x="4237" y="592"/>
                </a:lnTo>
                <a:lnTo>
                  <a:pt x="4231" y="592"/>
                </a:lnTo>
                <a:lnTo>
                  <a:pt x="4225" y="591"/>
                </a:lnTo>
                <a:lnTo>
                  <a:pt x="4220" y="590"/>
                </a:lnTo>
                <a:lnTo>
                  <a:pt x="4214" y="588"/>
                </a:lnTo>
                <a:lnTo>
                  <a:pt x="4210" y="586"/>
                </a:lnTo>
                <a:lnTo>
                  <a:pt x="4205" y="583"/>
                </a:lnTo>
                <a:lnTo>
                  <a:pt x="4201" y="581"/>
                </a:lnTo>
                <a:lnTo>
                  <a:pt x="4197" y="577"/>
                </a:lnTo>
                <a:lnTo>
                  <a:pt x="4194" y="573"/>
                </a:lnTo>
                <a:lnTo>
                  <a:pt x="4191" y="569"/>
                </a:lnTo>
                <a:lnTo>
                  <a:pt x="4189" y="564"/>
                </a:lnTo>
                <a:lnTo>
                  <a:pt x="4187" y="559"/>
                </a:lnTo>
                <a:lnTo>
                  <a:pt x="4186" y="554"/>
                </a:lnTo>
                <a:lnTo>
                  <a:pt x="4185" y="548"/>
                </a:lnTo>
                <a:lnTo>
                  <a:pt x="4185" y="542"/>
                </a:lnTo>
                <a:lnTo>
                  <a:pt x="4185" y="450"/>
                </a:lnTo>
                <a:lnTo>
                  <a:pt x="4161" y="450"/>
                </a:lnTo>
                <a:lnTo>
                  <a:pt x="4161" y="413"/>
                </a:lnTo>
                <a:lnTo>
                  <a:pt x="4185" y="413"/>
                </a:lnTo>
                <a:lnTo>
                  <a:pt x="4185" y="371"/>
                </a:lnTo>
                <a:lnTo>
                  <a:pt x="4234" y="371"/>
                </a:lnTo>
                <a:lnTo>
                  <a:pt x="4234" y="413"/>
                </a:lnTo>
                <a:lnTo>
                  <a:pt x="4267" y="413"/>
                </a:lnTo>
                <a:close/>
                <a:moveTo>
                  <a:pt x="4376" y="593"/>
                </a:moveTo>
                <a:lnTo>
                  <a:pt x="4369" y="593"/>
                </a:lnTo>
                <a:lnTo>
                  <a:pt x="4363" y="592"/>
                </a:lnTo>
                <a:lnTo>
                  <a:pt x="4349" y="590"/>
                </a:lnTo>
                <a:lnTo>
                  <a:pt x="4344" y="589"/>
                </a:lnTo>
                <a:lnTo>
                  <a:pt x="4338" y="587"/>
                </a:lnTo>
                <a:lnTo>
                  <a:pt x="4328" y="582"/>
                </a:lnTo>
                <a:lnTo>
                  <a:pt x="4323" y="579"/>
                </a:lnTo>
                <a:lnTo>
                  <a:pt x="4319" y="576"/>
                </a:lnTo>
                <a:lnTo>
                  <a:pt x="4314" y="572"/>
                </a:lnTo>
                <a:lnTo>
                  <a:pt x="4310" y="569"/>
                </a:lnTo>
                <a:lnTo>
                  <a:pt x="4303" y="560"/>
                </a:lnTo>
                <a:lnTo>
                  <a:pt x="4300" y="555"/>
                </a:lnTo>
                <a:lnTo>
                  <a:pt x="4298" y="550"/>
                </a:lnTo>
                <a:lnTo>
                  <a:pt x="4293" y="540"/>
                </a:lnTo>
                <a:lnTo>
                  <a:pt x="4291" y="534"/>
                </a:lnTo>
                <a:lnTo>
                  <a:pt x="4290" y="528"/>
                </a:lnTo>
                <a:lnTo>
                  <a:pt x="4289" y="522"/>
                </a:lnTo>
                <a:lnTo>
                  <a:pt x="4288" y="516"/>
                </a:lnTo>
                <a:lnTo>
                  <a:pt x="4287" y="509"/>
                </a:lnTo>
                <a:lnTo>
                  <a:pt x="4287" y="502"/>
                </a:lnTo>
                <a:lnTo>
                  <a:pt x="4287" y="495"/>
                </a:lnTo>
                <a:lnTo>
                  <a:pt x="4288" y="489"/>
                </a:lnTo>
                <a:lnTo>
                  <a:pt x="4289" y="483"/>
                </a:lnTo>
                <a:lnTo>
                  <a:pt x="4290" y="477"/>
                </a:lnTo>
                <a:lnTo>
                  <a:pt x="4293" y="465"/>
                </a:lnTo>
                <a:lnTo>
                  <a:pt x="4295" y="459"/>
                </a:lnTo>
                <a:lnTo>
                  <a:pt x="4298" y="454"/>
                </a:lnTo>
                <a:lnTo>
                  <a:pt x="4303" y="445"/>
                </a:lnTo>
                <a:lnTo>
                  <a:pt x="4307" y="440"/>
                </a:lnTo>
                <a:lnTo>
                  <a:pt x="4310" y="436"/>
                </a:lnTo>
                <a:lnTo>
                  <a:pt x="4314" y="432"/>
                </a:lnTo>
                <a:lnTo>
                  <a:pt x="4318" y="428"/>
                </a:lnTo>
                <a:lnTo>
                  <a:pt x="4327" y="422"/>
                </a:lnTo>
                <a:lnTo>
                  <a:pt x="4332" y="419"/>
                </a:lnTo>
                <a:lnTo>
                  <a:pt x="4338" y="417"/>
                </a:lnTo>
                <a:lnTo>
                  <a:pt x="4343" y="415"/>
                </a:lnTo>
                <a:lnTo>
                  <a:pt x="4348" y="413"/>
                </a:lnTo>
                <a:lnTo>
                  <a:pt x="4354" y="412"/>
                </a:lnTo>
                <a:lnTo>
                  <a:pt x="4361" y="411"/>
                </a:lnTo>
                <a:lnTo>
                  <a:pt x="4374" y="411"/>
                </a:lnTo>
                <a:lnTo>
                  <a:pt x="4385" y="411"/>
                </a:lnTo>
                <a:lnTo>
                  <a:pt x="4396" y="413"/>
                </a:lnTo>
                <a:lnTo>
                  <a:pt x="4401" y="414"/>
                </a:lnTo>
                <a:lnTo>
                  <a:pt x="4406" y="416"/>
                </a:lnTo>
                <a:lnTo>
                  <a:pt x="4416" y="421"/>
                </a:lnTo>
                <a:lnTo>
                  <a:pt x="4425" y="426"/>
                </a:lnTo>
                <a:lnTo>
                  <a:pt x="4429" y="429"/>
                </a:lnTo>
                <a:lnTo>
                  <a:pt x="4433" y="433"/>
                </a:lnTo>
                <a:lnTo>
                  <a:pt x="4440" y="441"/>
                </a:lnTo>
                <a:lnTo>
                  <a:pt x="4443" y="446"/>
                </a:lnTo>
                <a:lnTo>
                  <a:pt x="4446" y="450"/>
                </a:lnTo>
                <a:lnTo>
                  <a:pt x="4448" y="456"/>
                </a:lnTo>
                <a:lnTo>
                  <a:pt x="4451" y="461"/>
                </a:lnTo>
                <a:lnTo>
                  <a:pt x="4453" y="467"/>
                </a:lnTo>
                <a:lnTo>
                  <a:pt x="4454" y="473"/>
                </a:lnTo>
                <a:lnTo>
                  <a:pt x="4455" y="479"/>
                </a:lnTo>
                <a:lnTo>
                  <a:pt x="4456" y="486"/>
                </a:lnTo>
                <a:lnTo>
                  <a:pt x="4457" y="493"/>
                </a:lnTo>
                <a:lnTo>
                  <a:pt x="4457" y="500"/>
                </a:lnTo>
                <a:lnTo>
                  <a:pt x="4457" y="514"/>
                </a:lnTo>
                <a:lnTo>
                  <a:pt x="4335" y="514"/>
                </a:lnTo>
                <a:lnTo>
                  <a:pt x="4336" y="519"/>
                </a:lnTo>
                <a:lnTo>
                  <a:pt x="4336" y="523"/>
                </a:lnTo>
                <a:lnTo>
                  <a:pt x="4338" y="532"/>
                </a:lnTo>
                <a:lnTo>
                  <a:pt x="4342" y="539"/>
                </a:lnTo>
                <a:lnTo>
                  <a:pt x="4344" y="542"/>
                </a:lnTo>
                <a:lnTo>
                  <a:pt x="4346" y="545"/>
                </a:lnTo>
                <a:lnTo>
                  <a:pt x="4349" y="548"/>
                </a:lnTo>
                <a:lnTo>
                  <a:pt x="4352" y="550"/>
                </a:lnTo>
                <a:lnTo>
                  <a:pt x="4355" y="552"/>
                </a:lnTo>
                <a:lnTo>
                  <a:pt x="4360" y="554"/>
                </a:lnTo>
                <a:lnTo>
                  <a:pt x="4364" y="555"/>
                </a:lnTo>
                <a:lnTo>
                  <a:pt x="4368" y="556"/>
                </a:lnTo>
                <a:lnTo>
                  <a:pt x="4377" y="557"/>
                </a:lnTo>
                <a:lnTo>
                  <a:pt x="4382" y="556"/>
                </a:lnTo>
                <a:lnTo>
                  <a:pt x="4388" y="555"/>
                </a:lnTo>
                <a:lnTo>
                  <a:pt x="4393" y="554"/>
                </a:lnTo>
                <a:lnTo>
                  <a:pt x="4398" y="551"/>
                </a:lnTo>
                <a:lnTo>
                  <a:pt x="4400" y="550"/>
                </a:lnTo>
                <a:lnTo>
                  <a:pt x="4402" y="548"/>
                </a:lnTo>
                <a:lnTo>
                  <a:pt x="4405" y="545"/>
                </a:lnTo>
                <a:lnTo>
                  <a:pt x="4408" y="541"/>
                </a:lnTo>
                <a:lnTo>
                  <a:pt x="4410" y="536"/>
                </a:lnTo>
                <a:lnTo>
                  <a:pt x="4456" y="539"/>
                </a:lnTo>
                <a:lnTo>
                  <a:pt x="4454" y="545"/>
                </a:lnTo>
                <a:lnTo>
                  <a:pt x="4452" y="551"/>
                </a:lnTo>
                <a:lnTo>
                  <a:pt x="4450" y="556"/>
                </a:lnTo>
                <a:lnTo>
                  <a:pt x="4447" y="561"/>
                </a:lnTo>
                <a:lnTo>
                  <a:pt x="4443" y="566"/>
                </a:lnTo>
                <a:lnTo>
                  <a:pt x="4439" y="570"/>
                </a:lnTo>
                <a:lnTo>
                  <a:pt x="4435" y="575"/>
                </a:lnTo>
                <a:lnTo>
                  <a:pt x="4430" y="578"/>
                </a:lnTo>
                <a:lnTo>
                  <a:pt x="4424" y="582"/>
                </a:lnTo>
                <a:lnTo>
                  <a:pt x="4418" y="585"/>
                </a:lnTo>
                <a:lnTo>
                  <a:pt x="4412" y="587"/>
                </a:lnTo>
                <a:lnTo>
                  <a:pt x="4406" y="589"/>
                </a:lnTo>
                <a:lnTo>
                  <a:pt x="4402" y="590"/>
                </a:lnTo>
                <a:lnTo>
                  <a:pt x="4399" y="591"/>
                </a:lnTo>
                <a:lnTo>
                  <a:pt x="4391" y="592"/>
                </a:lnTo>
                <a:lnTo>
                  <a:pt x="4384" y="593"/>
                </a:lnTo>
                <a:lnTo>
                  <a:pt x="4376" y="593"/>
                </a:lnTo>
                <a:close/>
                <a:moveTo>
                  <a:pt x="4335" y="483"/>
                </a:moveTo>
                <a:lnTo>
                  <a:pt x="4411" y="483"/>
                </a:lnTo>
                <a:lnTo>
                  <a:pt x="4411" y="480"/>
                </a:lnTo>
                <a:lnTo>
                  <a:pt x="4410" y="476"/>
                </a:lnTo>
                <a:lnTo>
                  <a:pt x="4409" y="472"/>
                </a:lnTo>
                <a:lnTo>
                  <a:pt x="4408" y="469"/>
                </a:lnTo>
                <a:lnTo>
                  <a:pt x="4407" y="466"/>
                </a:lnTo>
                <a:lnTo>
                  <a:pt x="4405" y="463"/>
                </a:lnTo>
                <a:lnTo>
                  <a:pt x="4403" y="460"/>
                </a:lnTo>
                <a:lnTo>
                  <a:pt x="4401" y="457"/>
                </a:lnTo>
                <a:lnTo>
                  <a:pt x="4395" y="453"/>
                </a:lnTo>
                <a:lnTo>
                  <a:pt x="4389" y="450"/>
                </a:lnTo>
                <a:lnTo>
                  <a:pt x="4382" y="448"/>
                </a:lnTo>
                <a:lnTo>
                  <a:pt x="4375" y="447"/>
                </a:lnTo>
                <a:lnTo>
                  <a:pt x="4367" y="448"/>
                </a:lnTo>
                <a:lnTo>
                  <a:pt x="4363" y="449"/>
                </a:lnTo>
                <a:lnTo>
                  <a:pt x="4360" y="450"/>
                </a:lnTo>
                <a:lnTo>
                  <a:pt x="4352" y="453"/>
                </a:lnTo>
                <a:lnTo>
                  <a:pt x="4349" y="455"/>
                </a:lnTo>
                <a:lnTo>
                  <a:pt x="4347" y="458"/>
                </a:lnTo>
                <a:lnTo>
                  <a:pt x="4342" y="463"/>
                </a:lnTo>
                <a:lnTo>
                  <a:pt x="4339" y="470"/>
                </a:lnTo>
                <a:lnTo>
                  <a:pt x="4337" y="473"/>
                </a:lnTo>
                <a:lnTo>
                  <a:pt x="4336" y="476"/>
                </a:lnTo>
                <a:lnTo>
                  <a:pt x="4335" y="483"/>
                </a:lnTo>
                <a:close/>
                <a:moveTo>
                  <a:pt x="4580" y="413"/>
                </a:moveTo>
                <a:lnTo>
                  <a:pt x="4580" y="450"/>
                </a:lnTo>
                <a:lnTo>
                  <a:pt x="4547" y="450"/>
                </a:lnTo>
                <a:lnTo>
                  <a:pt x="4547" y="535"/>
                </a:lnTo>
                <a:lnTo>
                  <a:pt x="4548" y="540"/>
                </a:lnTo>
                <a:lnTo>
                  <a:pt x="4548" y="544"/>
                </a:lnTo>
                <a:lnTo>
                  <a:pt x="4549" y="545"/>
                </a:lnTo>
                <a:lnTo>
                  <a:pt x="4550" y="547"/>
                </a:lnTo>
                <a:lnTo>
                  <a:pt x="4552" y="549"/>
                </a:lnTo>
                <a:lnTo>
                  <a:pt x="4554" y="551"/>
                </a:lnTo>
                <a:lnTo>
                  <a:pt x="4557" y="552"/>
                </a:lnTo>
                <a:lnTo>
                  <a:pt x="4560" y="552"/>
                </a:lnTo>
                <a:lnTo>
                  <a:pt x="4564" y="553"/>
                </a:lnTo>
                <a:lnTo>
                  <a:pt x="4571" y="552"/>
                </a:lnTo>
                <a:lnTo>
                  <a:pt x="4576" y="551"/>
                </a:lnTo>
                <a:lnTo>
                  <a:pt x="4584" y="587"/>
                </a:lnTo>
                <a:lnTo>
                  <a:pt x="4573" y="590"/>
                </a:lnTo>
                <a:lnTo>
                  <a:pt x="4566" y="591"/>
                </a:lnTo>
                <a:lnTo>
                  <a:pt x="4557" y="592"/>
                </a:lnTo>
                <a:lnTo>
                  <a:pt x="4551" y="592"/>
                </a:lnTo>
                <a:lnTo>
                  <a:pt x="4544" y="592"/>
                </a:lnTo>
                <a:lnTo>
                  <a:pt x="4539" y="591"/>
                </a:lnTo>
                <a:lnTo>
                  <a:pt x="4533" y="590"/>
                </a:lnTo>
                <a:lnTo>
                  <a:pt x="4528" y="588"/>
                </a:lnTo>
                <a:lnTo>
                  <a:pt x="4523" y="586"/>
                </a:lnTo>
                <a:lnTo>
                  <a:pt x="4518" y="583"/>
                </a:lnTo>
                <a:lnTo>
                  <a:pt x="4514" y="581"/>
                </a:lnTo>
                <a:lnTo>
                  <a:pt x="4510" y="577"/>
                </a:lnTo>
                <a:lnTo>
                  <a:pt x="4507" y="573"/>
                </a:lnTo>
                <a:lnTo>
                  <a:pt x="4504" y="569"/>
                </a:lnTo>
                <a:lnTo>
                  <a:pt x="4502" y="564"/>
                </a:lnTo>
                <a:lnTo>
                  <a:pt x="4500" y="559"/>
                </a:lnTo>
                <a:lnTo>
                  <a:pt x="4499" y="554"/>
                </a:lnTo>
                <a:lnTo>
                  <a:pt x="4498" y="548"/>
                </a:lnTo>
                <a:lnTo>
                  <a:pt x="4498" y="542"/>
                </a:lnTo>
                <a:lnTo>
                  <a:pt x="4498" y="450"/>
                </a:lnTo>
                <a:lnTo>
                  <a:pt x="4474" y="450"/>
                </a:lnTo>
                <a:lnTo>
                  <a:pt x="4474" y="413"/>
                </a:lnTo>
                <a:lnTo>
                  <a:pt x="4498" y="413"/>
                </a:lnTo>
                <a:lnTo>
                  <a:pt x="4498" y="371"/>
                </a:lnTo>
                <a:lnTo>
                  <a:pt x="4547" y="371"/>
                </a:lnTo>
                <a:lnTo>
                  <a:pt x="4547" y="413"/>
                </a:lnTo>
                <a:lnTo>
                  <a:pt x="4580" y="413"/>
                </a:lnTo>
                <a:close/>
                <a:moveTo>
                  <a:pt x="578" y="585"/>
                </a:moveTo>
                <a:lnTo>
                  <a:pt x="465" y="257"/>
                </a:lnTo>
                <a:lnTo>
                  <a:pt x="352" y="585"/>
                </a:lnTo>
                <a:lnTo>
                  <a:pt x="578" y="585"/>
                </a:lnTo>
                <a:close/>
                <a:moveTo>
                  <a:pt x="930" y="930"/>
                </a:moveTo>
                <a:lnTo>
                  <a:pt x="699" y="930"/>
                </a:lnTo>
                <a:lnTo>
                  <a:pt x="642" y="768"/>
                </a:lnTo>
                <a:lnTo>
                  <a:pt x="288" y="768"/>
                </a:lnTo>
                <a:lnTo>
                  <a:pt x="232" y="930"/>
                </a:lnTo>
                <a:lnTo>
                  <a:pt x="0" y="930"/>
                </a:lnTo>
                <a:lnTo>
                  <a:pt x="162" y="471"/>
                </a:lnTo>
                <a:lnTo>
                  <a:pt x="326" y="12"/>
                </a:lnTo>
                <a:lnTo>
                  <a:pt x="603" y="12"/>
                </a:lnTo>
                <a:lnTo>
                  <a:pt x="767" y="471"/>
                </a:lnTo>
                <a:lnTo>
                  <a:pt x="930" y="930"/>
                </a:lnTo>
                <a:close/>
                <a:moveTo>
                  <a:pt x="1016" y="930"/>
                </a:moveTo>
                <a:lnTo>
                  <a:pt x="1016" y="722"/>
                </a:lnTo>
                <a:lnTo>
                  <a:pt x="1225" y="722"/>
                </a:lnTo>
                <a:lnTo>
                  <a:pt x="1225" y="930"/>
                </a:lnTo>
                <a:lnTo>
                  <a:pt x="1016" y="9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214FC4-D5E6-4BFF-BDD7-E1A5F00F21BF}"/>
              </a:ext>
            </a:extLst>
          </p:cNvPr>
          <p:cNvCxnSpPr>
            <a:cxnSpLocks/>
          </p:cNvCxnSpPr>
          <p:nvPr/>
        </p:nvCxnSpPr>
        <p:spPr>
          <a:xfrm>
            <a:off x="6600056" y="1233937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1F7BF-6136-1293-03E9-87CB159D78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544E5AA-61EC-4A66-89F3-4AD796A2DB1E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E259E-7E55-6AB4-BF0A-B44DAFEF99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6378F-80BB-E789-AD86-D9EA44DA29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252242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icture Yellow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CACCF6-B7F1-B81D-EB1E-E2F15D5314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3429000"/>
            <a:ext cx="6096000" cy="3429000"/>
          </a:xfrm>
          <a:solidFill>
            <a:schemeClr val="bg2"/>
          </a:solidFill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1200" dirty="0"/>
            </a:lvl1pPr>
          </a:lstStyle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i-FI" noProof="1"/>
              <a:t>Click icon to add image</a:t>
            </a:r>
            <a:br>
              <a:rPr lang="fi-FI" noProof="1"/>
            </a:br>
            <a:r>
              <a:rPr lang="fi-FI" noProof="1"/>
              <a:t>Fit the image to frame by choosing:</a:t>
            </a:r>
            <a:br>
              <a:rPr lang="fi-FI" noProof="1"/>
            </a:br>
            <a:r>
              <a:rPr lang="fi-FI" noProof="1"/>
              <a:t>crop&gt;fit / rajaa&gt;sovita</a:t>
            </a:r>
          </a:p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77C7DB-D21C-CF04-BEAE-6225DF214D55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275C4-164C-69B1-48F1-6ABBCFDD46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0676" y="1495871"/>
            <a:ext cx="5183337" cy="492443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defRPr sz="3200">
                <a:latin typeface="+mj-lt"/>
              </a:defRPr>
            </a:lvl1pPr>
          </a:lstStyle>
          <a:p>
            <a:r>
              <a:rPr lang="en-US"/>
              <a:t>Headline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5A747-631B-1133-C63C-B48ADA15D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0676" y="1988313"/>
            <a:ext cx="5183337" cy="984885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i-FI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048024D-E928-1A47-E81D-E73CEDEC703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432000"/>
            <a:ext cx="2650987" cy="576000"/>
          </a:xfrm>
          <a:custGeom>
            <a:avLst/>
            <a:gdLst>
              <a:gd name="T0" fmla="*/ 1856 w 4584"/>
              <a:gd name="T1" fmla="*/ 150 h 996"/>
              <a:gd name="T2" fmla="*/ 1926 w 4584"/>
              <a:gd name="T3" fmla="*/ 74 h 996"/>
              <a:gd name="T4" fmla="*/ 1862 w 4584"/>
              <a:gd name="T5" fmla="*/ 198 h 996"/>
              <a:gd name="T6" fmla="*/ 2091 w 4584"/>
              <a:gd name="T7" fmla="*/ 109 h 996"/>
              <a:gd name="T8" fmla="*/ 2346 w 4584"/>
              <a:gd name="T9" fmla="*/ 79 h 996"/>
              <a:gd name="T10" fmla="*/ 2341 w 4584"/>
              <a:gd name="T11" fmla="*/ 150 h 996"/>
              <a:gd name="T12" fmla="*/ 2584 w 4584"/>
              <a:gd name="T13" fmla="*/ 274 h 996"/>
              <a:gd name="T14" fmla="*/ 2883 w 4584"/>
              <a:gd name="T15" fmla="*/ 0 h 996"/>
              <a:gd name="T16" fmla="*/ 2966 w 4584"/>
              <a:gd name="T17" fmla="*/ 88 h 996"/>
              <a:gd name="T18" fmla="*/ 3031 w 4584"/>
              <a:gd name="T19" fmla="*/ 214 h 996"/>
              <a:gd name="T20" fmla="*/ 3010 w 4584"/>
              <a:gd name="T21" fmla="*/ 212 h 996"/>
              <a:gd name="T22" fmla="*/ 3283 w 4584"/>
              <a:gd name="T23" fmla="*/ 239 h 996"/>
              <a:gd name="T24" fmla="*/ 3261 w 4584"/>
              <a:gd name="T25" fmla="*/ 135 h 996"/>
              <a:gd name="T26" fmla="*/ 3397 w 4584"/>
              <a:gd name="T27" fmla="*/ 34 h 996"/>
              <a:gd name="T28" fmla="*/ 3589 w 4584"/>
              <a:gd name="T29" fmla="*/ 199 h 996"/>
              <a:gd name="T30" fmla="*/ 3538 w 4584"/>
              <a:gd name="T31" fmla="*/ 193 h 996"/>
              <a:gd name="T32" fmla="*/ 3580 w 4584"/>
              <a:gd name="T33" fmla="*/ 106 h 996"/>
              <a:gd name="T34" fmla="*/ 3779 w 4584"/>
              <a:gd name="T35" fmla="*/ 244 h 996"/>
              <a:gd name="T36" fmla="*/ 3908 w 4584"/>
              <a:gd name="T37" fmla="*/ 148 h 996"/>
              <a:gd name="T38" fmla="*/ 3821 w 4584"/>
              <a:gd name="T39" fmla="*/ 107 h 996"/>
              <a:gd name="T40" fmla="*/ 1828 w 4584"/>
              <a:gd name="T41" fmla="*/ 916 h 996"/>
              <a:gd name="T42" fmla="*/ 1868 w 4584"/>
              <a:gd name="T43" fmla="*/ 803 h 996"/>
              <a:gd name="T44" fmla="*/ 1905 w 4584"/>
              <a:gd name="T45" fmla="*/ 896 h 996"/>
              <a:gd name="T46" fmla="*/ 2193 w 4584"/>
              <a:gd name="T47" fmla="*/ 891 h 996"/>
              <a:gd name="T48" fmla="*/ 2220 w 4584"/>
              <a:gd name="T49" fmla="*/ 816 h 996"/>
              <a:gd name="T50" fmla="*/ 2340 w 4584"/>
              <a:gd name="T51" fmla="*/ 927 h 996"/>
              <a:gd name="T52" fmla="*/ 2271 w 4584"/>
              <a:gd name="T53" fmla="*/ 868 h 996"/>
              <a:gd name="T54" fmla="*/ 2506 w 4584"/>
              <a:gd name="T55" fmla="*/ 882 h 996"/>
              <a:gd name="T56" fmla="*/ 2823 w 4584"/>
              <a:gd name="T57" fmla="*/ 753 h 996"/>
              <a:gd name="T58" fmla="*/ 2952 w 4584"/>
              <a:gd name="T59" fmla="*/ 726 h 996"/>
              <a:gd name="T60" fmla="*/ 3233 w 4584"/>
              <a:gd name="T61" fmla="*/ 913 h 996"/>
              <a:gd name="T62" fmla="*/ 3254 w 4584"/>
              <a:gd name="T63" fmla="*/ 854 h 996"/>
              <a:gd name="T64" fmla="*/ 3313 w 4584"/>
              <a:gd name="T65" fmla="*/ 793 h 996"/>
              <a:gd name="T66" fmla="*/ 3644 w 4584"/>
              <a:gd name="T67" fmla="*/ 802 h 996"/>
              <a:gd name="T68" fmla="*/ 3627 w 4584"/>
              <a:gd name="T69" fmla="*/ 933 h 996"/>
              <a:gd name="T70" fmla="*/ 3553 w 4584"/>
              <a:gd name="T71" fmla="*/ 839 h 996"/>
              <a:gd name="T72" fmla="*/ 3726 w 4584"/>
              <a:gd name="T73" fmla="*/ 696 h 996"/>
              <a:gd name="T74" fmla="*/ 3850 w 4584"/>
              <a:gd name="T75" fmla="*/ 926 h 996"/>
              <a:gd name="T76" fmla="*/ 3980 w 4584"/>
              <a:gd name="T77" fmla="*/ 996 h 996"/>
              <a:gd name="T78" fmla="*/ 1914 w 4584"/>
              <a:gd name="T79" fmla="*/ 481 h 996"/>
              <a:gd name="T80" fmla="*/ 1963 w 4584"/>
              <a:gd name="T81" fmla="*/ 436 h 996"/>
              <a:gd name="T82" fmla="*/ 1873 w 4584"/>
              <a:gd name="T83" fmla="*/ 556 h 996"/>
              <a:gd name="T84" fmla="*/ 2197 w 4584"/>
              <a:gd name="T85" fmla="*/ 413 h 996"/>
              <a:gd name="T86" fmla="*/ 2378 w 4584"/>
              <a:gd name="T87" fmla="*/ 449 h 996"/>
              <a:gd name="T88" fmla="*/ 2327 w 4584"/>
              <a:gd name="T89" fmla="*/ 457 h 996"/>
              <a:gd name="T90" fmla="*/ 2668 w 4584"/>
              <a:gd name="T91" fmla="*/ 587 h 996"/>
              <a:gd name="T92" fmla="*/ 2785 w 4584"/>
              <a:gd name="T93" fmla="*/ 413 h 996"/>
              <a:gd name="T94" fmla="*/ 2840 w 4584"/>
              <a:gd name="T95" fmla="*/ 466 h 996"/>
              <a:gd name="T96" fmla="*/ 3340 w 4584"/>
              <a:gd name="T97" fmla="*/ 593 h 996"/>
              <a:gd name="T98" fmla="*/ 3412 w 4584"/>
              <a:gd name="T99" fmla="*/ 456 h 996"/>
              <a:gd name="T100" fmla="*/ 3375 w 4584"/>
              <a:gd name="T101" fmla="*/ 483 h 996"/>
              <a:gd name="T102" fmla="*/ 3508 w 4584"/>
              <a:gd name="T103" fmla="*/ 475 h 996"/>
              <a:gd name="T104" fmla="*/ 3735 w 4584"/>
              <a:gd name="T105" fmla="*/ 559 h 996"/>
              <a:gd name="T106" fmla="*/ 3673 w 4584"/>
              <a:gd name="T107" fmla="*/ 523 h 996"/>
              <a:gd name="T108" fmla="*/ 3797 w 4584"/>
              <a:gd name="T109" fmla="*/ 390 h 996"/>
              <a:gd name="T110" fmla="*/ 3950 w 4584"/>
              <a:gd name="T111" fmla="*/ 551 h 996"/>
              <a:gd name="T112" fmla="*/ 3976 w 4584"/>
              <a:gd name="T113" fmla="*/ 483 h 996"/>
              <a:gd name="T114" fmla="*/ 4063 w 4584"/>
              <a:gd name="T115" fmla="*/ 557 h 996"/>
              <a:gd name="T116" fmla="*/ 4023 w 4584"/>
              <a:gd name="T117" fmla="*/ 483 h 996"/>
              <a:gd name="T118" fmla="*/ 4319 w 4584"/>
              <a:gd name="T119" fmla="*/ 576 h 996"/>
              <a:gd name="T120" fmla="*/ 4457 w 4584"/>
              <a:gd name="T121" fmla="*/ 514 h 996"/>
              <a:gd name="T122" fmla="*/ 4395 w 4584"/>
              <a:gd name="T123" fmla="*/ 453 h 996"/>
              <a:gd name="T124" fmla="*/ 4474 w 4584"/>
              <a:gd name="T125" fmla="*/ 413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84" h="996">
                <a:moveTo>
                  <a:pt x="1232" y="330"/>
                </a:moveTo>
                <a:lnTo>
                  <a:pt x="1178" y="648"/>
                </a:lnTo>
                <a:lnTo>
                  <a:pt x="1055" y="648"/>
                </a:lnTo>
                <a:lnTo>
                  <a:pt x="1010" y="330"/>
                </a:lnTo>
                <a:lnTo>
                  <a:pt x="1010" y="12"/>
                </a:lnTo>
                <a:lnTo>
                  <a:pt x="1232" y="12"/>
                </a:lnTo>
                <a:lnTo>
                  <a:pt x="1232" y="330"/>
                </a:lnTo>
                <a:close/>
                <a:moveTo>
                  <a:pt x="1623" y="249"/>
                </a:moveTo>
                <a:lnTo>
                  <a:pt x="1569" y="249"/>
                </a:lnTo>
                <a:lnTo>
                  <a:pt x="1651" y="13"/>
                </a:lnTo>
                <a:lnTo>
                  <a:pt x="1715" y="13"/>
                </a:lnTo>
                <a:lnTo>
                  <a:pt x="1797" y="249"/>
                </a:lnTo>
                <a:lnTo>
                  <a:pt x="1743" y="249"/>
                </a:lnTo>
                <a:lnTo>
                  <a:pt x="1726" y="195"/>
                </a:lnTo>
                <a:lnTo>
                  <a:pt x="1641" y="195"/>
                </a:lnTo>
                <a:lnTo>
                  <a:pt x="1623" y="249"/>
                </a:lnTo>
                <a:close/>
                <a:moveTo>
                  <a:pt x="1653" y="156"/>
                </a:moveTo>
                <a:lnTo>
                  <a:pt x="1713" y="156"/>
                </a:lnTo>
                <a:lnTo>
                  <a:pt x="1684" y="67"/>
                </a:lnTo>
                <a:lnTo>
                  <a:pt x="1653" y="156"/>
                </a:lnTo>
                <a:close/>
                <a:moveTo>
                  <a:pt x="1874" y="252"/>
                </a:moveTo>
                <a:lnTo>
                  <a:pt x="1867" y="252"/>
                </a:lnTo>
                <a:lnTo>
                  <a:pt x="1861" y="252"/>
                </a:lnTo>
                <a:lnTo>
                  <a:pt x="1856" y="251"/>
                </a:lnTo>
                <a:lnTo>
                  <a:pt x="1850" y="249"/>
                </a:lnTo>
                <a:lnTo>
                  <a:pt x="1845" y="247"/>
                </a:lnTo>
                <a:lnTo>
                  <a:pt x="1840" y="245"/>
                </a:lnTo>
                <a:lnTo>
                  <a:pt x="1836" y="242"/>
                </a:lnTo>
                <a:lnTo>
                  <a:pt x="1832" y="239"/>
                </a:lnTo>
                <a:lnTo>
                  <a:pt x="1828" y="236"/>
                </a:lnTo>
                <a:lnTo>
                  <a:pt x="1824" y="232"/>
                </a:lnTo>
                <a:lnTo>
                  <a:pt x="1821" y="227"/>
                </a:lnTo>
                <a:lnTo>
                  <a:pt x="1820" y="225"/>
                </a:lnTo>
                <a:lnTo>
                  <a:pt x="1819" y="223"/>
                </a:lnTo>
                <a:lnTo>
                  <a:pt x="1817" y="218"/>
                </a:lnTo>
                <a:lnTo>
                  <a:pt x="1816" y="212"/>
                </a:lnTo>
                <a:lnTo>
                  <a:pt x="1815" y="206"/>
                </a:lnTo>
                <a:lnTo>
                  <a:pt x="1815" y="200"/>
                </a:lnTo>
                <a:lnTo>
                  <a:pt x="1815" y="190"/>
                </a:lnTo>
                <a:lnTo>
                  <a:pt x="1817" y="182"/>
                </a:lnTo>
                <a:lnTo>
                  <a:pt x="1818" y="178"/>
                </a:lnTo>
                <a:lnTo>
                  <a:pt x="1820" y="175"/>
                </a:lnTo>
                <a:lnTo>
                  <a:pt x="1824" y="169"/>
                </a:lnTo>
                <a:lnTo>
                  <a:pt x="1827" y="166"/>
                </a:lnTo>
                <a:lnTo>
                  <a:pt x="1829" y="163"/>
                </a:lnTo>
                <a:lnTo>
                  <a:pt x="1832" y="161"/>
                </a:lnTo>
                <a:lnTo>
                  <a:pt x="1835" y="159"/>
                </a:lnTo>
                <a:lnTo>
                  <a:pt x="1838" y="157"/>
                </a:lnTo>
                <a:lnTo>
                  <a:pt x="1841" y="155"/>
                </a:lnTo>
                <a:lnTo>
                  <a:pt x="1845" y="154"/>
                </a:lnTo>
                <a:lnTo>
                  <a:pt x="1849" y="152"/>
                </a:lnTo>
                <a:lnTo>
                  <a:pt x="1856" y="150"/>
                </a:lnTo>
                <a:lnTo>
                  <a:pt x="1864" y="148"/>
                </a:lnTo>
                <a:lnTo>
                  <a:pt x="1873" y="146"/>
                </a:lnTo>
                <a:lnTo>
                  <a:pt x="1881" y="145"/>
                </a:lnTo>
                <a:lnTo>
                  <a:pt x="1901" y="143"/>
                </a:lnTo>
                <a:lnTo>
                  <a:pt x="1908" y="142"/>
                </a:lnTo>
                <a:lnTo>
                  <a:pt x="1914" y="140"/>
                </a:lnTo>
                <a:lnTo>
                  <a:pt x="1918" y="139"/>
                </a:lnTo>
                <a:lnTo>
                  <a:pt x="1920" y="138"/>
                </a:lnTo>
                <a:lnTo>
                  <a:pt x="1922" y="136"/>
                </a:lnTo>
                <a:lnTo>
                  <a:pt x="1923" y="135"/>
                </a:lnTo>
                <a:lnTo>
                  <a:pt x="1923" y="133"/>
                </a:lnTo>
                <a:lnTo>
                  <a:pt x="1924" y="131"/>
                </a:lnTo>
                <a:lnTo>
                  <a:pt x="1924" y="129"/>
                </a:lnTo>
                <a:lnTo>
                  <a:pt x="1924" y="124"/>
                </a:lnTo>
                <a:lnTo>
                  <a:pt x="1922" y="119"/>
                </a:lnTo>
                <a:lnTo>
                  <a:pt x="1921" y="117"/>
                </a:lnTo>
                <a:lnTo>
                  <a:pt x="1920" y="115"/>
                </a:lnTo>
                <a:lnTo>
                  <a:pt x="1919" y="113"/>
                </a:lnTo>
                <a:lnTo>
                  <a:pt x="1917" y="112"/>
                </a:lnTo>
                <a:lnTo>
                  <a:pt x="1913" y="109"/>
                </a:lnTo>
                <a:lnTo>
                  <a:pt x="1909" y="107"/>
                </a:lnTo>
                <a:lnTo>
                  <a:pt x="1904" y="106"/>
                </a:lnTo>
                <a:lnTo>
                  <a:pt x="1898" y="106"/>
                </a:lnTo>
                <a:lnTo>
                  <a:pt x="1892" y="106"/>
                </a:lnTo>
                <a:lnTo>
                  <a:pt x="1886" y="107"/>
                </a:lnTo>
                <a:lnTo>
                  <a:pt x="1881" y="109"/>
                </a:lnTo>
                <a:lnTo>
                  <a:pt x="1877" y="112"/>
                </a:lnTo>
                <a:lnTo>
                  <a:pt x="1873" y="115"/>
                </a:lnTo>
                <a:lnTo>
                  <a:pt x="1870" y="118"/>
                </a:lnTo>
                <a:lnTo>
                  <a:pt x="1868" y="122"/>
                </a:lnTo>
                <a:lnTo>
                  <a:pt x="1867" y="124"/>
                </a:lnTo>
                <a:lnTo>
                  <a:pt x="1866" y="126"/>
                </a:lnTo>
                <a:lnTo>
                  <a:pt x="1821" y="123"/>
                </a:lnTo>
                <a:lnTo>
                  <a:pt x="1823" y="117"/>
                </a:lnTo>
                <a:lnTo>
                  <a:pt x="1825" y="111"/>
                </a:lnTo>
                <a:lnTo>
                  <a:pt x="1827" y="106"/>
                </a:lnTo>
                <a:lnTo>
                  <a:pt x="1830" y="101"/>
                </a:lnTo>
                <a:lnTo>
                  <a:pt x="1833" y="96"/>
                </a:lnTo>
                <a:lnTo>
                  <a:pt x="1837" y="92"/>
                </a:lnTo>
                <a:lnTo>
                  <a:pt x="1841" y="88"/>
                </a:lnTo>
                <a:lnTo>
                  <a:pt x="1846" y="84"/>
                </a:lnTo>
                <a:lnTo>
                  <a:pt x="1851" y="81"/>
                </a:lnTo>
                <a:lnTo>
                  <a:pt x="1857" y="78"/>
                </a:lnTo>
                <a:lnTo>
                  <a:pt x="1863" y="76"/>
                </a:lnTo>
                <a:lnTo>
                  <a:pt x="1869" y="74"/>
                </a:lnTo>
                <a:lnTo>
                  <a:pt x="1876" y="72"/>
                </a:lnTo>
                <a:lnTo>
                  <a:pt x="1883" y="71"/>
                </a:lnTo>
                <a:lnTo>
                  <a:pt x="1890" y="70"/>
                </a:lnTo>
                <a:lnTo>
                  <a:pt x="1898" y="70"/>
                </a:lnTo>
                <a:lnTo>
                  <a:pt x="1908" y="70"/>
                </a:lnTo>
                <a:lnTo>
                  <a:pt x="1917" y="72"/>
                </a:lnTo>
                <a:lnTo>
                  <a:pt x="1926" y="74"/>
                </a:lnTo>
                <a:lnTo>
                  <a:pt x="1935" y="76"/>
                </a:lnTo>
                <a:lnTo>
                  <a:pt x="1943" y="80"/>
                </a:lnTo>
                <a:lnTo>
                  <a:pt x="1947" y="82"/>
                </a:lnTo>
                <a:lnTo>
                  <a:pt x="1950" y="84"/>
                </a:lnTo>
                <a:lnTo>
                  <a:pt x="1957" y="90"/>
                </a:lnTo>
                <a:lnTo>
                  <a:pt x="1963" y="96"/>
                </a:lnTo>
                <a:lnTo>
                  <a:pt x="1965" y="99"/>
                </a:lnTo>
                <a:lnTo>
                  <a:pt x="1967" y="103"/>
                </a:lnTo>
                <a:lnTo>
                  <a:pt x="1969" y="107"/>
                </a:lnTo>
                <a:lnTo>
                  <a:pt x="1970" y="111"/>
                </a:lnTo>
                <a:lnTo>
                  <a:pt x="1972" y="115"/>
                </a:lnTo>
                <a:lnTo>
                  <a:pt x="1972" y="120"/>
                </a:lnTo>
                <a:lnTo>
                  <a:pt x="1973" y="125"/>
                </a:lnTo>
                <a:lnTo>
                  <a:pt x="1973" y="130"/>
                </a:lnTo>
                <a:lnTo>
                  <a:pt x="1973" y="249"/>
                </a:lnTo>
                <a:lnTo>
                  <a:pt x="1927" y="249"/>
                </a:lnTo>
                <a:lnTo>
                  <a:pt x="1927" y="225"/>
                </a:lnTo>
                <a:lnTo>
                  <a:pt x="1922" y="230"/>
                </a:lnTo>
                <a:lnTo>
                  <a:pt x="1917" y="236"/>
                </a:lnTo>
                <a:lnTo>
                  <a:pt x="1912" y="241"/>
                </a:lnTo>
                <a:lnTo>
                  <a:pt x="1906" y="245"/>
                </a:lnTo>
                <a:lnTo>
                  <a:pt x="1899" y="248"/>
                </a:lnTo>
                <a:lnTo>
                  <a:pt x="1891" y="250"/>
                </a:lnTo>
                <a:lnTo>
                  <a:pt x="1887" y="251"/>
                </a:lnTo>
                <a:lnTo>
                  <a:pt x="1883" y="252"/>
                </a:lnTo>
                <a:lnTo>
                  <a:pt x="1874" y="252"/>
                </a:lnTo>
                <a:close/>
                <a:moveTo>
                  <a:pt x="1888" y="219"/>
                </a:moveTo>
                <a:lnTo>
                  <a:pt x="1895" y="218"/>
                </a:lnTo>
                <a:lnTo>
                  <a:pt x="1902" y="216"/>
                </a:lnTo>
                <a:lnTo>
                  <a:pt x="1905" y="215"/>
                </a:lnTo>
                <a:lnTo>
                  <a:pt x="1908" y="213"/>
                </a:lnTo>
                <a:lnTo>
                  <a:pt x="1914" y="209"/>
                </a:lnTo>
                <a:lnTo>
                  <a:pt x="1916" y="207"/>
                </a:lnTo>
                <a:lnTo>
                  <a:pt x="1919" y="204"/>
                </a:lnTo>
                <a:lnTo>
                  <a:pt x="1922" y="199"/>
                </a:lnTo>
                <a:lnTo>
                  <a:pt x="1924" y="193"/>
                </a:lnTo>
                <a:lnTo>
                  <a:pt x="1924" y="189"/>
                </a:lnTo>
                <a:lnTo>
                  <a:pt x="1924" y="186"/>
                </a:lnTo>
                <a:lnTo>
                  <a:pt x="1924" y="167"/>
                </a:lnTo>
                <a:lnTo>
                  <a:pt x="1921" y="169"/>
                </a:lnTo>
                <a:lnTo>
                  <a:pt x="1915" y="171"/>
                </a:lnTo>
                <a:lnTo>
                  <a:pt x="1903" y="173"/>
                </a:lnTo>
                <a:lnTo>
                  <a:pt x="1890" y="175"/>
                </a:lnTo>
                <a:lnTo>
                  <a:pt x="1884" y="176"/>
                </a:lnTo>
                <a:lnTo>
                  <a:pt x="1879" y="178"/>
                </a:lnTo>
                <a:lnTo>
                  <a:pt x="1874" y="180"/>
                </a:lnTo>
                <a:lnTo>
                  <a:pt x="1870" y="182"/>
                </a:lnTo>
                <a:lnTo>
                  <a:pt x="1866" y="185"/>
                </a:lnTo>
                <a:lnTo>
                  <a:pt x="1864" y="189"/>
                </a:lnTo>
                <a:lnTo>
                  <a:pt x="1863" y="191"/>
                </a:lnTo>
                <a:lnTo>
                  <a:pt x="1862" y="193"/>
                </a:lnTo>
                <a:lnTo>
                  <a:pt x="1862" y="198"/>
                </a:lnTo>
                <a:lnTo>
                  <a:pt x="1862" y="203"/>
                </a:lnTo>
                <a:lnTo>
                  <a:pt x="1863" y="207"/>
                </a:lnTo>
                <a:lnTo>
                  <a:pt x="1865" y="209"/>
                </a:lnTo>
                <a:lnTo>
                  <a:pt x="1866" y="211"/>
                </a:lnTo>
                <a:lnTo>
                  <a:pt x="1869" y="213"/>
                </a:lnTo>
                <a:lnTo>
                  <a:pt x="1873" y="216"/>
                </a:lnTo>
                <a:lnTo>
                  <a:pt x="1875" y="217"/>
                </a:lnTo>
                <a:lnTo>
                  <a:pt x="1877" y="217"/>
                </a:lnTo>
                <a:lnTo>
                  <a:pt x="1882" y="218"/>
                </a:lnTo>
                <a:lnTo>
                  <a:pt x="1888" y="219"/>
                </a:lnTo>
                <a:close/>
                <a:moveTo>
                  <a:pt x="2063" y="249"/>
                </a:moveTo>
                <a:lnTo>
                  <a:pt x="2013" y="249"/>
                </a:lnTo>
                <a:lnTo>
                  <a:pt x="2013" y="13"/>
                </a:lnTo>
                <a:lnTo>
                  <a:pt x="2063" y="13"/>
                </a:lnTo>
                <a:lnTo>
                  <a:pt x="2063" y="249"/>
                </a:lnTo>
                <a:close/>
                <a:moveTo>
                  <a:pt x="2197" y="72"/>
                </a:moveTo>
                <a:lnTo>
                  <a:pt x="2197" y="109"/>
                </a:lnTo>
                <a:lnTo>
                  <a:pt x="2164" y="109"/>
                </a:lnTo>
                <a:lnTo>
                  <a:pt x="2164" y="195"/>
                </a:lnTo>
                <a:lnTo>
                  <a:pt x="2164" y="199"/>
                </a:lnTo>
                <a:lnTo>
                  <a:pt x="2165" y="203"/>
                </a:lnTo>
                <a:lnTo>
                  <a:pt x="2166" y="205"/>
                </a:lnTo>
                <a:lnTo>
                  <a:pt x="2167" y="206"/>
                </a:lnTo>
                <a:lnTo>
                  <a:pt x="2169" y="208"/>
                </a:lnTo>
                <a:lnTo>
                  <a:pt x="2171" y="210"/>
                </a:lnTo>
                <a:lnTo>
                  <a:pt x="2174" y="211"/>
                </a:lnTo>
                <a:lnTo>
                  <a:pt x="2177" y="212"/>
                </a:lnTo>
                <a:lnTo>
                  <a:pt x="2181" y="212"/>
                </a:lnTo>
                <a:lnTo>
                  <a:pt x="2188" y="211"/>
                </a:lnTo>
                <a:lnTo>
                  <a:pt x="2193" y="210"/>
                </a:lnTo>
                <a:lnTo>
                  <a:pt x="2201" y="247"/>
                </a:lnTo>
                <a:lnTo>
                  <a:pt x="2190" y="250"/>
                </a:lnTo>
                <a:lnTo>
                  <a:pt x="2183" y="251"/>
                </a:lnTo>
                <a:lnTo>
                  <a:pt x="2174" y="252"/>
                </a:lnTo>
                <a:lnTo>
                  <a:pt x="2168" y="252"/>
                </a:lnTo>
                <a:lnTo>
                  <a:pt x="2161" y="251"/>
                </a:lnTo>
                <a:lnTo>
                  <a:pt x="2156" y="250"/>
                </a:lnTo>
                <a:lnTo>
                  <a:pt x="2150" y="249"/>
                </a:lnTo>
                <a:lnTo>
                  <a:pt x="2145" y="248"/>
                </a:lnTo>
                <a:lnTo>
                  <a:pt x="2140" y="245"/>
                </a:lnTo>
                <a:lnTo>
                  <a:pt x="2135" y="243"/>
                </a:lnTo>
                <a:lnTo>
                  <a:pt x="2131" y="240"/>
                </a:lnTo>
                <a:lnTo>
                  <a:pt x="2127" y="237"/>
                </a:lnTo>
                <a:lnTo>
                  <a:pt x="2124" y="233"/>
                </a:lnTo>
                <a:lnTo>
                  <a:pt x="2121" y="229"/>
                </a:lnTo>
                <a:lnTo>
                  <a:pt x="2119" y="224"/>
                </a:lnTo>
                <a:lnTo>
                  <a:pt x="2117" y="219"/>
                </a:lnTo>
                <a:lnTo>
                  <a:pt x="2116" y="213"/>
                </a:lnTo>
                <a:lnTo>
                  <a:pt x="2115" y="208"/>
                </a:lnTo>
                <a:lnTo>
                  <a:pt x="2115" y="201"/>
                </a:lnTo>
                <a:lnTo>
                  <a:pt x="2115" y="109"/>
                </a:lnTo>
                <a:lnTo>
                  <a:pt x="2091" y="109"/>
                </a:lnTo>
                <a:lnTo>
                  <a:pt x="2091" y="72"/>
                </a:lnTo>
                <a:lnTo>
                  <a:pt x="2115" y="72"/>
                </a:lnTo>
                <a:lnTo>
                  <a:pt x="2115" y="30"/>
                </a:lnTo>
                <a:lnTo>
                  <a:pt x="2164" y="30"/>
                </a:lnTo>
                <a:lnTo>
                  <a:pt x="2164" y="72"/>
                </a:lnTo>
                <a:lnTo>
                  <a:pt x="2197" y="72"/>
                </a:lnTo>
                <a:close/>
                <a:moveTo>
                  <a:pt x="2304" y="253"/>
                </a:moveTo>
                <a:lnTo>
                  <a:pt x="2291" y="252"/>
                </a:lnTo>
                <a:lnTo>
                  <a:pt x="2285" y="251"/>
                </a:lnTo>
                <a:lnTo>
                  <a:pt x="2279" y="250"/>
                </a:lnTo>
                <a:lnTo>
                  <a:pt x="2268" y="246"/>
                </a:lnTo>
                <a:lnTo>
                  <a:pt x="2263" y="244"/>
                </a:lnTo>
                <a:lnTo>
                  <a:pt x="2258" y="241"/>
                </a:lnTo>
                <a:lnTo>
                  <a:pt x="2249" y="235"/>
                </a:lnTo>
                <a:lnTo>
                  <a:pt x="2245" y="231"/>
                </a:lnTo>
                <a:lnTo>
                  <a:pt x="2241" y="227"/>
                </a:lnTo>
                <a:lnTo>
                  <a:pt x="2234" y="219"/>
                </a:lnTo>
                <a:lnTo>
                  <a:pt x="2231" y="214"/>
                </a:lnTo>
                <a:lnTo>
                  <a:pt x="2228" y="209"/>
                </a:lnTo>
                <a:lnTo>
                  <a:pt x="2223" y="198"/>
                </a:lnTo>
                <a:lnTo>
                  <a:pt x="2221" y="193"/>
                </a:lnTo>
                <a:lnTo>
                  <a:pt x="2220" y="187"/>
                </a:lnTo>
                <a:lnTo>
                  <a:pt x="2219" y="181"/>
                </a:lnTo>
                <a:lnTo>
                  <a:pt x="2218" y="175"/>
                </a:lnTo>
                <a:lnTo>
                  <a:pt x="2218" y="168"/>
                </a:lnTo>
                <a:lnTo>
                  <a:pt x="2217" y="161"/>
                </a:lnTo>
                <a:lnTo>
                  <a:pt x="2218" y="155"/>
                </a:lnTo>
                <a:lnTo>
                  <a:pt x="2218" y="148"/>
                </a:lnTo>
                <a:lnTo>
                  <a:pt x="2219" y="142"/>
                </a:lnTo>
                <a:lnTo>
                  <a:pt x="2220" y="136"/>
                </a:lnTo>
                <a:lnTo>
                  <a:pt x="2223" y="124"/>
                </a:lnTo>
                <a:lnTo>
                  <a:pt x="2225" y="119"/>
                </a:lnTo>
                <a:lnTo>
                  <a:pt x="2228" y="114"/>
                </a:lnTo>
                <a:lnTo>
                  <a:pt x="2234" y="104"/>
                </a:lnTo>
                <a:lnTo>
                  <a:pt x="2237" y="99"/>
                </a:lnTo>
                <a:lnTo>
                  <a:pt x="2241" y="95"/>
                </a:lnTo>
                <a:lnTo>
                  <a:pt x="2245" y="91"/>
                </a:lnTo>
                <a:lnTo>
                  <a:pt x="2249" y="88"/>
                </a:lnTo>
                <a:lnTo>
                  <a:pt x="2253" y="85"/>
                </a:lnTo>
                <a:lnTo>
                  <a:pt x="2258" y="82"/>
                </a:lnTo>
                <a:lnTo>
                  <a:pt x="2263" y="79"/>
                </a:lnTo>
                <a:lnTo>
                  <a:pt x="2268" y="77"/>
                </a:lnTo>
                <a:lnTo>
                  <a:pt x="2274" y="75"/>
                </a:lnTo>
                <a:lnTo>
                  <a:pt x="2279" y="73"/>
                </a:lnTo>
                <a:lnTo>
                  <a:pt x="2285" y="72"/>
                </a:lnTo>
                <a:lnTo>
                  <a:pt x="2291" y="71"/>
                </a:lnTo>
                <a:lnTo>
                  <a:pt x="2304" y="70"/>
                </a:lnTo>
                <a:lnTo>
                  <a:pt x="2317" y="71"/>
                </a:lnTo>
                <a:lnTo>
                  <a:pt x="2323" y="72"/>
                </a:lnTo>
                <a:lnTo>
                  <a:pt x="2329" y="73"/>
                </a:lnTo>
                <a:lnTo>
                  <a:pt x="2340" y="77"/>
                </a:lnTo>
                <a:lnTo>
                  <a:pt x="2346" y="79"/>
                </a:lnTo>
                <a:lnTo>
                  <a:pt x="2351" y="82"/>
                </a:lnTo>
                <a:lnTo>
                  <a:pt x="2360" y="88"/>
                </a:lnTo>
                <a:lnTo>
                  <a:pt x="2364" y="91"/>
                </a:lnTo>
                <a:lnTo>
                  <a:pt x="2368" y="95"/>
                </a:lnTo>
                <a:lnTo>
                  <a:pt x="2375" y="104"/>
                </a:lnTo>
                <a:lnTo>
                  <a:pt x="2378" y="109"/>
                </a:lnTo>
                <a:lnTo>
                  <a:pt x="2381" y="114"/>
                </a:lnTo>
                <a:lnTo>
                  <a:pt x="2385" y="124"/>
                </a:lnTo>
                <a:lnTo>
                  <a:pt x="2387" y="130"/>
                </a:lnTo>
                <a:lnTo>
                  <a:pt x="2389" y="136"/>
                </a:lnTo>
                <a:lnTo>
                  <a:pt x="2390" y="142"/>
                </a:lnTo>
                <a:lnTo>
                  <a:pt x="2391" y="148"/>
                </a:lnTo>
                <a:lnTo>
                  <a:pt x="2391" y="155"/>
                </a:lnTo>
                <a:lnTo>
                  <a:pt x="2391" y="161"/>
                </a:lnTo>
                <a:lnTo>
                  <a:pt x="2391" y="168"/>
                </a:lnTo>
                <a:lnTo>
                  <a:pt x="2391" y="175"/>
                </a:lnTo>
                <a:lnTo>
                  <a:pt x="2390" y="181"/>
                </a:lnTo>
                <a:lnTo>
                  <a:pt x="2389" y="187"/>
                </a:lnTo>
                <a:lnTo>
                  <a:pt x="2385" y="198"/>
                </a:lnTo>
                <a:lnTo>
                  <a:pt x="2383" y="204"/>
                </a:lnTo>
                <a:lnTo>
                  <a:pt x="2381" y="209"/>
                </a:lnTo>
                <a:lnTo>
                  <a:pt x="2375" y="219"/>
                </a:lnTo>
                <a:lnTo>
                  <a:pt x="2372" y="223"/>
                </a:lnTo>
                <a:lnTo>
                  <a:pt x="2368" y="227"/>
                </a:lnTo>
                <a:lnTo>
                  <a:pt x="2364" y="231"/>
                </a:lnTo>
                <a:lnTo>
                  <a:pt x="2360" y="235"/>
                </a:lnTo>
                <a:lnTo>
                  <a:pt x="2355" y="238"/>
                </a:lnTo>
                <a:lnTo>
                  <a:pt x="2351" y="241"/>
                </a:lnTo>
                <a:lnTo>
                  <a:pt x="2346" y="244"/>
                </a:lnTo>
                <a:lnTo>
                  <a:pt x="2340" y="246"/>
                </a:lnTo>
                <a:lnTo>
                  <a:pt x="2335" y="248"/>
                </a:lnTo>
                <a:lnTo>
                  <a:pt x="2329" y="250"/>
                </a:lnTo>
                <a:lnTo>
                  <a:pt x="2323" y="251"/>
                </a:lnTo>
                <a:lnTo>
                  <a:pt x="2317" y="252"/>
                </a:lnTo>
                <a:lnTo>
                  <a:pt x="2304" y="253"/>
                </a:lnTo>
                <a:close/>
                <a:moveTo>
                  <a:pt x="2305" y="215"/>
                </a:moveTo>
                <a:lnTo>
                  <a:pt x="2309" y="214"/>
                </a:lnTo>
                <a:lnTo>
                  <a:pt x="2313" y="214"/>
                </a:lnTo>
                <a:lnTo>
                  <a:pt x="2317" y="212"/>
                </a:lnTo>
                <a:lnTo>
                  <a:pt x="2321" y="211"/>
                </a:lnTo>
                <a:lnTo>
                  <a:pt x="2324" y="209"/>
                </a:lnTo>
                <a:lnTo>
                  <a:pt x="2327" y="206"/>
                </a:lnTo>
                <a:lnTo>
                  <a:pt x="2330" y="203"/>
                </a:lnTo>
                <a:lnTo>
                  <a:pt x="2332" y="199"/>
                </a:lnTo>
                <a:lnTo>
                  <a:pt x="2334" y="195"/>
                </a:lnTo>
                <a:lnTo>
                  <a:pt x="2336" y="191"/>
                </a:lnTo>
                <a:lnTo>
                  <a:pt x="2338" y="187"/>
                </a:lnTo>
                <a:lnTo>
                  <a:pt x="2339" y="182"/>
                </a:lnTo>
                <a:lnTo>
                  <a:pt x="2341" y="172"/>
                </a:lnTo>
                <a:lnTo>
                  <a:pt x="2341" y="167"/>
                </a:lnTo>
                <a:lnTo>
                  <a:pt x="2342" y="161"/>
                </a:lnTo>
                <a:lnTo>
                  <a:pt x="2341" y="150"/>
                </a:lnTo>
                <a:lnTo>
                  <a:pt x="2339" y="140"/>
                </a:lnTo>
                <a:lnTo>
                  <a:pt x="2338" y="135"/>
                </a:lnTo>
                <a:lnTo>
                  <a:pt x="2336" y="131"/>
                </a:lnTo>
                <a:lnTo>
                  <a:pt x="2332" y="123"/>
                </a:lnTo>
                <a:lnTo>
                  <a:pt x="2330" y="119"/>
                </a:lnTo>
                <a:lnTo>
                  <a:pt x="2327" y="116"/>
                </a:lnTo>
                <a:lnTo>
                  <a:pt x="2324" y="113"/>
                </a:lnTo>
                <a:lnTo>
                  <a:pt x="2321" y="111"/>
                </a:lnTo>
                <a:lnTo>
                  <a:pt x="2317" y="110"/>
                </a:lnTo>
                <a:lnTo>
                  <a:pt x="2313" y="108"/>
                </a:lnTo>
                <a:lnTo>
                  <a:pt x="2309" y="108"/>
                </a:lnTo>
                <a:lnTo>
                  <a:pt x="2305" y="107"/>
                </a:lnTo>
                <a:lnTo>
                  <a:pt x="2300" y="108"/>
                </a:lnTo>
                <a:lnTo>
                  <a:pt x="2296" y="108"/>
                </a:lnTo>
                <a:lnTo>
                  <a:pt x="2292" y="110"/>
                </a:lnTo>
                <a:lnTo>
                  <a:pt x="2288" y="111"/>
                </a:lnTo>
                <a:lnTo>
                  <a:pt x="2285" y="113"/>
                </a:lnTo>
                <a:lnTo>
                  <a:pt x="2282" y="116"/>
                </a:lnTo>
                <a:lnTo>
                  <a:pt x="2279" y="119"/>
                </a:lnTo>
                <a:lnTo>
                  <a:pt x="2277" y="123"/>
                </a:lnTo>
                <a:lnTo>
                  <a:pt x="2272" y="131"/>
                </a:lnTo>
                <a:lnTo>
                  <a:pt x="2271" y="135"/>
                </a:lnTo>
                <a:lnTo>
                  <a:pt x="2270" y="140"/>
                </a:lnTo>
                <a:lnTo>
                  <a:pt x="2269" y="145"/>
                </a:lnTo>
                <a:lnTo>
                  <a:pt x="2268" y="150"/>
                </a:lnTo>
                <a:lnTo>
                  <a:pt x="2267" y="155"/>
                </a:lnTo>
                <a:lnTo>
                  <a:pt x="2267" y="161"/>
                </a:lnTo>
                <a:lnTo>
                  <a:pt x="2268" y="172"/>
                </a:lnTo>
                <a:lnTo>
                  <a:pt x="2270" y="182"/>
                </a:lnTo>
                <a:lnTo>
                  <a:pt x="2271" y="187"/>
                </a:lnTo>
                <a:lnTo>
                  <a:pt x="2272" y="191"/>
                </a:lnTo>
                <a:lnTo>
                  <a:pt x="2274" y="195"/>
                </a:lnTo>
                <a:lnTo>
                  <a:pt x="2277" y="199"/>
                </a:lnTo>
                <a:lnTo>
                  <a:pt x="2279" y="203"/>
                </a:lnTo>
                <a:lnTo>
                  <a:pt x="2282" y="206"/>
                </a:lnTo>
                <a:lnTo>
                  <a:pt x="2285" y="209"/>
                </a:lnTo>
                <a:lnTo>
                  <a:pt x="2288" y="211"/>
                </a:lnTo>
                <a:lnTo>
                  <a:pt x="2292" y="212"/>
                </a:lnTo>
                <a:lnTo>
                  <a:pt x="2296" y="214"/>
                </a:lnTo>
                <a:lnTo>
                  <a:pt x="2300" y="214"/>
                </a:lnTo>
                <a:lnTo>
                  <a:pt x="2305" y="215"/>
                </a:lnTo>
                <a:close/>
                <a:moveTo>
                  <a:pt x="2539" y="172"/>
                </a:moveTo>
                <a:lnTo>
                  <a:pt x="2430" y="172"/>
                </a:lnTo>
                <a:lnTo>
                  <a:pt x="2430" y="133"/>
                </a:lnTo>
                <a:lnTo>
                  <a:pt x="2539" y="133"/>
                </a:lnTo>
                <a:lnTo>
                  <a:pt x="2539" y="172"/>
                </a:lnTo>
                <a:close/>
                <a:moveTo>
                  <a:pt x="2603" y="315"/>
                </a:moveTo>
                <a:lnTo>
                  <a:pt x="2594" y="315"/>
                </a:lnTo>
                <a:lnTo>
                  <a:pt x="2586" y="314"/>
                </a:lnTo>
                <a:lnTo>
                  <a:pt x="2579" y="312"/>
                </a:lnTo>
                <a:lnTo>
                  <a:pt x="2573" y="310"/>
                </a:lnTo>
                <a:lnTo>
                  <a:pt x="2584" y="274"/>
                </a:lnTo>
                <a:lnTo>
                  <a:pt x="2590" y="275"/>
                </a:lnTo>
                <a:lnTo>
                  <a:pt x="2596" y="276"/>
                </a:lnTo>
                <a:lnTo>
                  <a:pt x="2601" y="276"/>
                </a:lnTo>
                <a:lnTo>
                  <a:pt x="2606" y="276"/>
                </a:lnTo>
                <a:lnTo>
                  <a:pt x="2608" y="275"/>
                </a:lnTo>
                <a:lnTo>
                  <a:pt x="2610" y="274"/>
                </a:lnTo>
                <a:lnTo>
                  <a:pt x="2614" y="271"/>
                </a:lnTo>
                <a:lnTo>
                  <a:pt x="2617" y="267"/>
                </a:lnTo>
                <a:lnTo>
                  <a:pt x="2620" y="262"/>
                </a:lnTo>
                <a:lnTo>
                  <a:pt x="2623" y="254"/>
                </a:lnTo>
                <a:lnTo>
                  <a:pt x="2559" y="72"/>
                </a:lnTo>
                <a:lnTo>
                  <a:pt x="2611" y="72"/>
                </a:lnTo>
                <a:lnTo>
                  <a:pt x="2647" y="202"/>
                </a:lnTo>
                <a:lnTo>
                  <a:pt x="2686" y="72"/>
                </a:lnTo>
                <a:lnTo>
                  <a:pt x="2738" y="72"/>
                </a:lnTo>
                <a:lnTo>
                  <a:pt x="2669" y="268"/>
                </a:lnTo>
                <a:lnTo>
                  <a:pt x="2665" y="278"/>
                </a:lnTo>
                <a:lnTo>
                  <a:pt x="2663" y="283"/>
                </a:lnTo>
                <a:lnTo>
                  <a:pt x="2660" y="287"/>
                </a:lnTo>
                <a:lnTo>
                  <a:pt x="2654" y="296"/>
                </a:lnTo>
                <a:lnTo>
                  <a:pt x="2646" y="302"/>
                </a:lnTo>
                <a:lnTo>
                  <a:pt x="2642" y="306"/>
                </a:lnTo>
                <a:lnTo>
                  <a:pt x="2638" y="308"/>
                </a:lnTo>
                <a:lnTo>
                  <a:pt x="2633" y="310"/>
                </a:lnTo>
                <a:lnTo>
                  <a:pt x="2628" y="312"/>
                </a:lnTo>
                <a:lnTo>
                  <a:pt x="2622" y="314"/>
                </a:lnTo>
                <a:lnTo>
                  <a:pt x="2616" y="315"/>
                </a:lnTo>
                <a:lnTo>
                  <a:pt x="2610" y="315"/>
                </a:lnTo>
                <a:lnTo>
                  <a:pt x="2603" y="315"/>
                </a:lnTo>
                <a:close/>
                <a:moveTo>
                  <a:pt x="2812" y="249"/>
                </a:moveTo>
                <a:lnTo>
                  <a:pt x="2763" y="249"/>
                </a:lnTo>
                <a:lnTo>
                  <a:pt x="2763" y="13"/>
                </a:lnTo>
                <a:lnTo>
                  <a:pt x="2812" y="13"/>
                </a:lnTo>
                <a:lnTo>
                  <a:pt x="2812" y="249"/>
                </a:lnTo>
                <a:close/>
                <a:moveTo>
                  <a:pt x="2877" y="50"/>
                </a:moveTo>
                <a:lnTo>
                  <a:pt x="2872" y="49"/>
                </a:lnTo>
                <a:lnTo>
                  <a:pt x="2867" y="48"/>
                </a:lnTo>
                <a:lnTo>
                  <a:pt x="2863" y="45"/>
                </a:lnTo>
                <a:lnTo>
                  <a:pt x="2859" y="42"/>
                </a:lnTo>
                <a:lnTo>
                  <a:pt x="2855" y="38"/>
                </a:lnTo>
                <a:lnTo>
                  <a:pt x="2853" y="34"/>
                </a:lnTo>
                <a:lnTo>
                  <a:pt x="2851" y="30"/>
                </a:lnTo>
                <a:lnTo>
                  <a:pt x="2851" y="25"/>
                </a:lnTo>
                <a:lnTo>
                  <a:pt x="2851" y="20"/>
                </a:lnTo>
                <a:lnTo>
                  <a:pt x="2853" y="15"/>
                </a:lnTo>
                <a:lnTo>
                  <a:pt x="2855" y="11"/>
                </a:lnTo>
                <a:lnTo>
                  <a:pt x="2859" y="7"/>
                </a:lnTo>
                <a:lnTo>
                  <a:pt x="2863" y="4"/>
                </a:lnTo>
                <a:lnTo>
                  <a:pt x="2867" y="2"/>
                </a:lnTo>
                <a:lnTo>
                  <a:pt x="2872" y="0"/>
                </a:lnTo>
                <a:lnTo>
                  <a:pt x="2877" y="0"/>
                </a:lnTo>
                <a:lnTo>
                  <a:pt x="2883" y="0"/>
                </a:lnTo>
                <a:lnTo>
                  <a:pt x="2887" y="2"/>
                </a:lnTo>
                <a:lnTo>
                  <a:pt x="2892" y="4"/>
                </a:lnTo>
                <a:lnTo>
                  <a:pt x="2896" y="7"/>
                </a:lnTo>
                <a:lnTo>
                  <a:pt x="2900" y="11"/>
                </a:lnTo>
                <a:lnTo>
                  <a:pt x="2902" y="15"/>
                </a:lnTo>
                <a:lnTo>
                  <a:pt x="2903" y="20"/>
                </a:lnTo>
                <a:lnTo>
                  <a:pt x="2904" y="25"/>
                </a:lnTo>
                <a:lnTo>
                  <a:pt x="2903" y="30"/>
                </a:lnTo>
                <a:lnTo>
                  <a:pt x="2902" y="34"/>
                </a:lnTo>
                <a:lnTo>
                  <a:pt x="2900" y="38"/>
                </a:lnTo>
                <a:lnTo>
                  <a:pt x="2896" y="42"/>
                </a:lnTo>
                <a:lnTo>
                  <a:pt x="2892" y="45"/>
                </a:lnTo>
                <a:lnTo>
                  <a:pt x="2887" y="48"/>
                </a:lnTo>
                <a:lnTo>
                  <a:pt x="2883" y="49"/>
                </a:lnTo>
                <a:lnTo>
                  <a:pt x="2877" y="50"/>
                </a:lnTo>
                <a:close/>
                <a:moveTo>
                  <a:pt x="2853" y="72"/>
                </a:moveTo>
                <a:lnTo>
                  <a:pt x="2902" y="72"/>
                </a:lnTo>
                <a:lnTo>
                  <a:pt x="2902" y="249"/>
                </a:lnTo>
                <a:lnTo>
                  <a:pt x="2853" y="249"/>
                </a:lnTo>
                <a:lnTo>
                  <a:pt x="2853" y="72"/>
                </a:lnTo>
                <a:close/>
                <a:moveTo>
                  <a:pt x="3023" y="253"/>
                </a:moveTo>
                <a:lnTo>
                  <a:pt x="3010" y="252"/>
                </a:lnTo>
                <a:lnTo>
                  <a:pt x="3003" y="251"/>
                </a:lnTo>
                <a:lnTo>
                  <a:pt x="2998" y="250"/>
                </a:lnTo>
                <a:lnTo>
                  <a:pt x="2986" y="246"/>
                </a:lnTo>
                <a:lnTo>
                  <a:pt x="2980" y="244"/>
                </a:lnTo>
                <a:lnTo>
                  <a:pt x="2975" y="241"/>
                </a:lnTo>
                <a:lnTo>
                  <a:pt x="2966" y="235"/>
                </a:lnTo>
                <a:lnTo>
                  <a:pt x="2962" y="231"/>
                </a:lnTo>
                <a:lnTo>
                  <a:pt x="2958" y="227"/>
                </a:lnTo>
                <a:lnTo>
                  <a:pt x="2951" y="219"/>
                </a:lnTo>
                <a:lnTo>
                  <a:pt x="2948" y="214"/>
                </a:lnTo>
                <a:lnTo>
                  <a:pt x="2945" y="209"/>
                </a:lnTo>
                <a:lnTo>
                  <a:pt x="2940" y="198"/>
                </a:lnTo>
                <a:lnTo>
                  <a:pt x="2939" y="193"/>
                </a:lnTo>
                <a:lnTo>
                  <a:pt x="2937" y="187"/>
                </a:lnTo>
                <a:lnTo>
                  <a:pt x="2936" y="181"/>
                </a:lnTo>
                <a:lnTo>
                  <a:pt x="2935" y="175"/>
                </a:lnTo>
                <a:lnTo>
                  <a:pt x="2935" y="168"/>
                </a:lnTo>
                <a:lnTo>
                  <a:pt x="2935" y="161"/>
                </a:lnTo>
                <a:lnTo>
                  <a:pt x="2935" y="155"/>
                </a:lnTo>
                <a:lnTo>
                  <a:pt x="2935" y="148"/>
                </a:lnTo>
                <a:lnTo>
                  <a:pt x="2936" y="142"/>
                </a:lnTo>
                <a:lnTo>
                  <a:pt x="2937" y="136"/>
                </a:lnTo>
                <a:lnTo>
                  <a:pt x="2940" y="124"/>
                </a:lnTo>
                <a:lnTo>
                  <a:pt x="2943" y="119"/>
                </a:lnTo>
                <a:lnTo>
                  <a:pt x="2945" y="114"/>
                </a:lnTo>
                <a:lnTo>
                  <a:pt x="2951" y="104"/>
                </a:lnTo>
                <a:lnTo>
                  <a:pt x="2954" y="99"/>
                </a:lnTo>
                <a:lnTo>
                  <a:pt x="2958" y="95"/>
                </a:lnTo>
                <a:lnTo>
                  <a:pt x="2962" y="91"/>
                </a:lnTo>
                <a:lnTo>
                  <a:pt x="2966" y="88"/>
                </a:lnTo>
                <a:lnTo>
                  <a:pt x="2970" y="85"/>
                </a:lnTo>
                <a:lnTo>
                  <a:pt x="2975" y="82"/>
                </a:lnTo>
                <a:lnTo>
                  <a:pt x="2980" y="79"/>
                </a:lnTo>
                <a:lnTo>
                  <a:pt x="2986" y="77"/>
                </a:lnTo>
                <a:lnTo>
                  <a:pt x="2992" y="75"/>
                </a:lnTo>
                <a:lnTo>
                  <a:pt x="2998" y="73"/>
                </a:lnTo>
                <a:lnTo>
                  <a:pt x="3003" y="72"/>
                </a:lnTo>
                <a:lnTo>
                  <a:pt x="3010" y="71"/>
                </a:lnTo>
                <a:lnTo>
                  <a:pt x="3023" y="70"/>
                </a:lnTo>
                <a:lnTo>
                  <a:pt x="3035" y="71"/>
                </a:lnTo>
                <a:lnTo>
                  <a:pt x="3042" y="72"/>
                </a:lnTo>
                <a:lnTo>
                  <a:pt x="3047" y="73"/>
                </a:lnTo>
                <a:lnTo>
                  <a:pt x="3059" y="77"/>
                </a:lnTo>
                <a:lnTo>
                  <a:pt x="3064" y="79"/>
                </a:lnTo>
                <a:lnTo>
                  <a:pt x="3069" y="82"/>
                </a:lnTo>
                <a:lnTo>
                  <a:pt x="3078" y="88"/>
                </a:lnTo>
                <a:lnTo>
                  <a:pt x="3082" y="91"/>
                </a:lnTo>
                <a:lnTo>
                  <a:pt x="3086" y="95"/>
                </a:lnTo>
                <a:lnTo>
                  <a:pt x="3093" y="104"/>
                </a:lnTo>
                <a:lnTo>
                  <a:pt x="3096" y="109"/>
                </a:lnTo>
                <a:lnTo>
                  <a:pt x="3099" y="114"/>
                </a:lnTo>
                <a:lnTo>
                  <a:pt x="3104" y="124"/>
                </a:lnTo>
                <a:lnTo>
                  <a:pt x="3105" y="130"/>
                </a:lnTo>
                <a:lnTo>
                  <a:pt x="3107" y="136"/>
                </a:lnTo>
                <a:lnTo>
                  <a:pt x="3108" y="142"/>
                </a:lnTo>
                <a:lnTo>
                  <a:pt x="3109" y="148"/>
                </a:lnTo>
                <a:lnTo>
                  <a:pt x="3109" y="155"/>
                </a:lnTo>
                <a:lnTo>
                  <a:pt x="3109" y="161"/>
                </a:lnTo>
                <a:lnTo>
                  <a:pt x="3109" y="168"/>
                </a:lnTo>
                <a:lnTo>
                  <a:pt x="3109" y="175"/>
                </a:lnTo>
                <a:lnTo>
                  <a:pt x="3108" y="181"/>
                </a:lnTo>
                <a:lnTo>
                  <a:pt x="3107" y="187"/>
                </a:lnTo>
                <a:lnTo>
                  <a:pt x="3104" y="198"/>
                </a:lnTo>
                <a:lnTo>
                  <a:pt x="3101" y="204"/>
                </a:lnTo>
                <a:lnTo>
                  <a:pt x="3099" y="209"/>
                </a:lnTo>
                <a:lnTo>
                  <a:pt x="3093" y="219"/>
                </a:lnTo>
                <a:lnTo>
                  <a:pt x="3090" y="223"/>
                </a:lnTo>
                <a:lnTo>
                  <a:pt x="3086" y="227"/>
                </a:lnTo>
                <a:lnTo>
                  <a:pt x="3082" y="231"/>
                </a:lnTo>
                <a:lnTo>
                  <a:pt x="3078" y="235"/>
                </a:lnTo>
                <a:lnTo>
                  <a:pt x="3074" y="238"/>
                </a:lnTo>
                <a:lnTo>
                  <a:pt x="3069" y="241"/>
                </a:lnTo>
                <a:lnTo>
                  <a:pt x="3064" y="244"/>
                </a:lnTo>
                <a:lnTo>
                  <a:pt x="3059" y="246"/>
                </a:lnTo>
                <a:lnTo>
                  <a:pt x="3053" y="248"/>
                </a:lnTo>
                <a:lnTo>
                  <a:pt x="3047" y="250"/>
                </a:lnTo>
                <a:lnTo>
                  <a:pt x="3042" y="251"/>
                </a:lnTo>
                <a:lnTo>
                  <a:pt x="3035" y="252"/>
                </a:lnTo>
                <a:lnTo>
                  <a:pt x="3023" y="253"/>
                </a:lnTo>
                <a:close/>
                <a:moveTo>
                  <a:pt x="3023" y="215"/>
                </a:moveTo>
                <a:lnTo>
                  <a:pt x="3027" y="214"/>
                </a:lnTo>
                <a:lnTo>
                  <a:pt x="3031" y="214"/>
                </a:lnTo>
                <a:lnTo>
                  <a:pt x="3035" y="212"/>
                </a:lnTo>
                <a:lnTo>
                  <a:pt x="3039" y="211"/>
                </a:lnTo>
                <a:lnTo>
                  <a:pt x="3042" y="209"/>
                </a:lnTo>
                <a:lnTo>
                  <a:pt x="3045" y="206"/>
                </a:lnTo>
                <a:lnTo>
                  <a:pt x="3048" y="203"/>
                </a:lnTo>
                <a:lnTo>
                  <a:pt x="3050" y="199"/>
                </a:lnTo>
                <a:lnTo>
                  <a:pt x="3052" y="195"/>
                </a:lnTo>
                <a:lnTo>
                  <a:pt x="3054" y="191"/>
                </a:lnTo>
                <a:lnTo>
                  <a:pt x="3056" y="187"/>
                </a:lnTo>
                <a:lnTo>
                  <a:pt x="3057" y="182"/>
                </a:lnTo>
                <a:lnTo>
                  <a:pt x="3059" y="172"/>
                </a:lnTo>
                <a:lnTo>
                  <a:pt x="3060" y="167"/>
                </a:lnTo>
                <a:lnTo>
                  <a:pt x="3060" y="161"/>
                </a:lnTo>
                <a:lnTo>
                  <a:pt x="3059" y="150"/>
                </a:lnTo>
                <a:lnTo>
                  <a:pt x="3057" y="140"/>
                </a:lnTo>
                <a:lnTo>
                  <a:pt x="3056" y="135"/>
                </a:lnTo>
                <a:lnTo>
                  <a:pt x="3054" y="131"/>
                </a:lnTo>
                <a:lnTo>
                  <a:pt x="3050" y="123"/>
                </a:lnTo>
                <a:lnTo>
                  <a:pt x="3048" y="119"/>
                </a:lnTo>
                <a:lnTo>
                  <a:pt x="3045" y="116"/>
                </a:lnTo>
                <a:lnTo>
                  <a:pt x="3042" y="113"/>
                </a:lnTo>
                <a:lnTo>
                  <a:pt x="3039" y="111"/>
                </a:lnTo>
                <a:lnTo>
                  <a:pt x="3035" y="110"/>
                </a:lnTo>
                <a:lnTo>
                  <a:pt x="3031" y="108"/>
                </a:lnTo>
                <a:lnTo>
                  <a:pt x="3027" y="108"/>
                </a:lnTo>
                <a:lnTo>
                  <a:pt x="3023" y="107"/>
                </a:lnTo>
                <a:lnTo>
                  <a:pt x="3018" y="108"/>
                </a:lnTo>
                <a:lnTo>
                  <a:pt x="3014" y="108"/>
                </a:lnTo>
                <a:lnTo>
                  <a:pt x="3010" y="110"/>
                </a:lnTo>
                <a:lnTo>
                  <a:pt x="3006" y="111"/>
                </a:lnTo>
                <a:lnTo>
                  <a:pt x="3003" y="113"/>
                </a:lnTo>
                <a:lnTo>
                  <a:pt x="3000" y="116"/>
                </a:lnTo>
                <a:lnTo>
                  <a:pt x="2997" y="119"/>
                </a:lnTo>
                <a:lnTo>
                  <a:pt x="2995" y="123"/>
                </a:lnTo>
                <a:lnTo>
                  <a:pt x="2991" y="131"/>
                </a:lnTo>
                <a:lnTo>
                  <a:pt x="2989" y="135"/>
                </a:lnTo>
                <a:lnTo>
                  <a:pt x="2988" y="140"/>
                </a:lnTo>
                <a:lnTo>
                  <a:pt x="2987" y="145"/>
                </a:lnTo>
                <a:lnTo>
                  <a:pt x="2986" y="150"/>
                </a:lnTo>
                <a:lnTo>
                  <a:pt x="2986" y="155"/>
                </a:lnTo>
                <a:lnTo>
                  <a:pt x="2985" y="161"/>
                </a:lnTo>
                <a:lnTo>
                  <a:pt x="2986" y="172"/>
                </a:lnTo>
                <a:lnTo>
                  <a:pt x="2988" y="182"/>
                </a:lnTo>
                <a:lnTo>
                  <a:pt x="2989" y="187"/>
                </a:lnTo>
                <a:lnTo>
                  <a:pt x="2991" y="191"/>
                </a:lnTo>
                <a:lnTo>
                  <a:pt x="2993" y="195"/>
                </a:lnTo>
                <a:lnTo>
                  <a:pt x="2995" y="199"/>
                </a:lnTo>
                <a:lnTo>
                  <a:pt x="2997" y="203"/>
                </a:lnTo>
                <a:lnTo>
                  <a:pt x="3000" y="206"/>
                </a:lnTo>
                <a:lnTo>
                  <a:pt x="3003" y="209"/>
                </a:lnTo>
                <a:lnTo>
                  <a:pt x="3006" y="211"/>
                </a:lnTo>
                <a:lnTo>
                  <a:pt x="3010" y="212"/>
                </a:lnTo>
                <a:lnTo>
                  <a:pt x="3014" y="214"/>
                </a:lnTo>
                <a:lnTo>
                  <a:pt x="3018" y="214"/>
                </a:lnTo>
                <a:lnTo>
                  <a:pt x="3023" y="215"/>
                </a:lnTo>
                <a:close/>
                <a:moveTo>
                  <a:pt x="3142" y="315"/>
                </a:moveTo>
                <a:lnTo>
                  <a:pt x="3142" y="72"/>
                </a:lnTo>
                <a:lnTo>
                  <a:pt x="3191" y="72"/>
                </a:lnTo>
                <a:lnTo>
                  <a:pt x="3191" y="102"/>
                </a:lnTo>
                <a:lnTo>
                  <a:pt x="3197" y="95"/>
                </a:lnTo>
                <a:lnTo>
                  <a:pt x="3202" y="87"/>
                </a:lnTo>
                <a:lnTo>
                  <a:pt x="3206" y="84"/>
                </a:lnTo>
                <a:lnTo>
                  <a:pt x="3209" y="81"/>
                </a:lnTo>
                <a:lnTo>
                  <a:pt x="3214" y="78"/>
                </a:lnTo>
                <a:lnTo>
                  <a:pt x="3218" y="75"/>
                </a:lnTo>
                <a:lnTo>
                  <a:pt x="3224" y="73"/>
                </a:lnTo>
                <a:lnTo>
                  <a:pt x="3227" y="72"/>
                </a:lnTo>
                <a:lnTo>
                  <a:pt x="3230" y="71"/>
                </a:lnTo>
                <a:lnTo>
                  <a:pt x="3236" y="70"/>
                </a:lnTo>
                <a:lnTo>
                  <a:pt x="3243" y="70"/>
                </a:lnTo>
                <a:lnTo>
                  <a:pt x="3253" y="71"/>
                </a:lnTo>
                <a:lnTo>
                  <a:pt x="3257" y="71"/>
                </a:lnTo>
                <a:lnTo>
                  <a:pt x="3262" y="73"/>
                </a:lnTo>
                <a:lnTo>
                  <a:pt x="3266" y="74"/>
                </a:lnTo>
                <a:lnTo>
                  <a:pt x="3270" y="76"/>
                </a:lnTo>
                <a:lnTo>
                  <a:pt x="3279" y="80"/>
                </a:lnTo>
                <a:lnTo>
                  <a:pt x="3283" y="83"/>
                </a:lnTo>
                <a:lnTo>
                  <a:pt x="3286" y="86"/>
                </a:lnTo>
                <a:lnTo>
                  <a:pt x="3290" y="89"/>
                </a:lnTo>
                <a:lnTo>
                  <a:pt x="3293" y="93"/>
                </a:lnTo>
                <a:lnTo>
                  <a:pt x="3297" y="97"/>
                </a:lnTo>
                <a:lnTo>
                  <a:pt x="3299" y="101"/>
                </a:lnTo>
                <a:lnTo>
                  <a:pt x="3302" y="106"/>
                </a:lnTo>
                <a:lnTo>
                  <a:pt x="3305" y="110"/>
                </a:lnTo>
                <a:lnTo>
                  <a:pt x="3307" y="116"/>
                </a:lnTo>
                <a:lnTo>
                  <a:pt x="3309" y="121"/>
                </a:lnTo>
                <a:lnTo>
                  <a:pt x="3311" y="127"/>
                </a:lnTo>
                <a:lnTo>
                  <a:pt x="3312" y="133"/>
                </a:lnTo>
                <a:lnTo>
                  <a:pt x="3313" y="140"/>
                </a:lnTo>
                <a:lnTo>
                  <a:pt x="3314" y="146"/>
                </a:lnTo>
                <a:lnTo>
                  <a:pt x="3314" y="154"/>
                </a:lnTo>
                <a:lnTo>
                  <a:pt x="3315" y="161"/>
                </a:lnTo>
                <a:lnTo>
                  <a:pt x="3314" y="175"/>
                </a:lnTo>
                <a:lnTo>
                  <a:pt x="3312" y="188"/>
                </a:lnTo>
                <a:lnTo>
                  <a:pt x="3311" y="194"/>
                </a:lnTo>
                <a:lnTo>
                  <a:pt x="3309" y="200"/>
                </a:lnTo>
                <a:lnTo>
                  <a:pt x="3307" y="206"/>
                </a:lnTo>
                <a:lnTo>
                  <a:pt x="3305" y="211"/>
                </a:lnTo>
                <a:lnTo>
                  <a:pt x="3303" y="216"/>
                </a:lnTo>
                <a:lnTo>
                  <a:pt x="3300" y="220"/>
                </a:lnTo>
                <a:lnTo>
                  <a:pt x="3297" y="225"/>
                </a:lnTo>
                <a:lnTo>
                  <a:pt x="3294" y="229"/>
                </a:lnTo>
                <a:lnTo>
                  <a:pt x="3287" y="236"/>
                </a:lnTo>
                <a:lnTo>
                  <a:pt x="3283" y="239"/>
                </a:lnTo>
                <a:lnTo>
                  <a:pt x="3279" y="242"/>
                </a:lnTo>
                <a:lnTo>
                  <a:pt x="3271" y="246"/>
                </a:lnTo>
                <a:lnTo>
                  <a:pt x="3267" y="248"/>
                </a:lnTo>
                <a:lnTo>
                  <a:pt x="3262" y="249"/>
                </a:lnTo>
                <a:lnTo>
                  <a:pt x="3253" y="251"/>
                </a:lnTo>
                <a:lnTo>
                  <a:pt x="3243" y="252"/>
                </a:lnTo>
                <a:lnTo>
                  <a:pt x="3236" y="252"/>
                </a:lnTo>
                <a:lnTo>
                  <a:pt x="3230" y="251"/>
                </a:lnTo>
                <a:lnTo>
                  <a:pt x="3224" y="249"/>
                </a:lnTo>
                <a:lnTo>
                  <a:pt x="3219" y="247"/>
                </a:lnTo>
                <a:lnTo>
                  <a:pt x="3214" y="245"/>
                </a:lnTo>
                <a:lnTo>
                  <a:pt x="3210" y="242"/>
                </a:lnTo>
                <a:lnTo>
                  <a:pt x="3208" y="240"/>
                </a:lnTo>
                <a:lnTo>
                  <a:pt x="3206" y="239"/>
                </a:lnTo>
                <a:lnTo>
                  <a:pt x="3203" y="235"/>
                </a:lnTo>
                <a:lnTo>
                  <a:pt x="3200" y="232"/>
                </a:lnTo>
                <a:lnTo>
                  <a:pt x="3197" y="228"/>
                </a:lnTo>
                <a:lnTo>
                  <a:pt x="3193" y="221"/>
                </a:lnTo>
                <a:lnTo>
                  <a:pt x="3191" y="315"/>
                </a:lnTo>
                <a:lnTo>
                  <a:pt x="3142" y="315"/>
                </a:lnTo>
                <a:close/>
                <a:moveTo>
                  <a:pt x="3190" y="161"/>
                </a:moveTo>
                <a:lnTo>
                  <a:pt x="3191" y="172"/>
                </a:lnTo>
                <a:lnTo>
                  <a:pt x="3193" y="182"/>
                </a:lnTo>
                <a:lnTo>
                  <a:pt x="3194" y="187"/>
                </a:lnTo>
                <a:lnTo>
                  <a:pt x="3196" y="191"/>
                </a:lnTo>
                <a:lnTo>
                  <a:pt x="3198" y="195"/>
                </a:lnTo>
                <a:lnTo>
                  <a:pt x="3200" y="199"/>
                </a:lnTo>
                <a:lnTo>
                  <a:pt x="3205" y="205"/>
                </a:lnTo>
                <a:lnTo>
                  <a:pt x="3208" y="207"/>
                </a:lnTo>
                <a:lnTo>
                  <a:pt x="3212" y="209"/>
                </a:lnTo>
                <a:lnTo>
                  <a:pt x="3215" y="211"/>
                </a:lnTo>
                <a:lnTo>
                  <a:pt x="3219" y="212"/>
                </a:lnTo>
                <a:lnTo>
                  <a:pt x="3223" y="213"/>
                </a:lnTo>
                <a:lnTo>
                  <a:pt x="3227" y="213"/>
                </a:lnTo>
                <a:lnTo>
                  <a:pt x="3232" y="213"/>
                </a:lnTo>
                <a:lnTo>
                  <a:pt x="3236" y="212"/>
                </a:lnTo>
                <a:lnTo>
                  <a:pt x="3240" y="211"/>
                </a:lnTo>
                <a:lnTo>
                  <a:pt x="3243" y="209"/>
                </a:lnTo>
                <a:lnTo>
                  <a:pt x="3247" y="207"/>
                </a:lnTo>
                <a:lnTo>
                  <a:pt x="3250" y="205"/>
                </a:lnTo>
                <a:lnTo>
                  <a:pt x="3253" y="202"/>
                </a:lnTo>
                <a:lnTo>
                  <a:pt x="3255" y="198"/>
                </a:lnTo>
                <a:lnTo>
                  <a:pt x="3259" y="191"/>
                </a:lnTo>
                <a:lnTo>
                  <a:pt x="3261" y="186"/>
                </a:lnTo>
                <a:lnTo>
                  <a:pt x="3262" y="182"/>
                </a:lnTo>
                <a:lnTo>
                  <a:pt x="3263" y="177"/>
                </a:lnTo>
                <a:lnTo>
                  <a:pt x="3264" y="172"/>
                </a:lnTo>
                <a:lnTo>
                  <a:pt x="3264" y="166"/>
                </a:lnTo>
                <a:lnTo>
                  <a:pt x="3265" y="161"/>
                </a:lnTo>
                <a:lnTo>
                  <a:pt x="3264" y="150"/>
                </a:lnTo>
                <a:lnTo>
                  <a:pt x="3262" y="140"/>
                </a:lnTo>
                <a:lnTo>
                  <a:pt x="3261" y="135"/>
                </a:lnTo>
                <a:lnTo>
                  <a:pt x="3259" y="131"/>
                </a:lnTo>
                <a:lnTo>
                  <a:pt x="3257" y="127"/>
                </a:lnTo>
                <a:lnTo>
                  <a:pt x="3255" y="123"/>
                </a:lnTo>
                <a:lnTo>
                  <a:pt x="3253" y="120"/>
                </a:lnTo>
                <a:lnTo>
                  <a:pt x="3250" y="117"/>
                </a:lnTo>
                <a:lnTo>
                  <a:pt x="3247" y="115"/>
                </a:lnTo>
                <a:lnTo>
                  <a:pt x="3243" y="113"/>
                </a:lnTo>
                <a:lnTo>
                  <a:pt x="3240" y="111"/>
                </a:lnTo>
                <a:lnTo>
                  <a:pt x="3236" y="110"/>
                </a:lnTo>
                <a:lnTo>
                  <a:pt x="3232" y="109"/>
                </a:lnTo>
                <a:lnTo>
                  <a:pt x="3227" y="109"/>
                </a:lnTo>
                <a:lnTo>
                  <a:pt x="3219" y="110"/>
                </a:lnTo>
                <a:lnTo>
                  <a:pt x="3215" y="111"/>
                </a:lnTo>
                <a:lnTo>
                  <a:pt x="3212" y="113"/>
                </a:lnTo>
                <a:lnTo>
                  <a:pt x="3208" y="115"/>
                </a:lnTo>
                <a:lnTo>
                  <a:pt x="3205" y="117"/>
                </a:lnTo>
                <a:lnTo>
                  <a:pt x="3202" y="120"/>
                </a:lnTo>
                <a:lnTo>
                  <a:pt x="3200" y="123"/>
                </a:lnTo>
                <a:lnTo>
                  <a:pt x="3196" y="131"/>
                </a:lnTo>
                <a:lnTo>
                  <a:pt x="3194" y="135"/>
                </a:lnTo>
                <a:lnTo>
                  <a:pt x="3193" y="139"/>
                </a:lnTo>
                <a:lnTo>
                  <a:pt x="3192" y="144"/>
                </a:lnTo>
                <a:lnTo>
                  <a:pt x="3191" y="150"/>
                </a:lnTo>
                <a:lnTo>
                  <a:pt x="3190" y="155"/>
                </a:lnTo>
                <a:lnTo>
                  <a:pt x="3190" y="161"/>
                </a:lnTo>
                <a:close/>
                <a:moveTo>
                  <a:pt x="3373" y="50"/>
                </a:moveTo>
                <a:lnTo>
                  <a:pt x="3368" y="49"/>
                </a:lnTo>
                <a:lnTo>
                  <a:pt x="3363" y="48"/>
                </a:lnTo>
                <a:lnTo>
                  <a:pt x="3358" y="45"/>
                </a:lnTo>
                <a:lnTo>
                  <a:pt x="3354" y="42"/>
                </a:lnTo>
                <a:lnTo>
                  <a:pt x="3351" y="38"/>
                </a:lnTo>
                <a:lnTo>
                  <a:pt x="3348" y="34"/>
                </a:lnTo>
                <a:lnTo>
                  <a:pt x="3347" y="30"/>
                </a:lnTo>
                <a:lnTo>
                  <a:pt x="3346" y="25"/>
                </a:lnTo>
                <a:lnTo>
                  <a:pt x="3347" y="20"/>
                </a:lnTo>
                <a:lnTo>
                  <a:pt x="3348" y="15"/>
                </a:lnTo>
                <a:lnTo>
                  <a:pt x="3351" y="11"/>
                </a:lnTo>
                <a:lnTo>
                  <a:pt x="3354" y="7"/>
                </a:lnTo>
                <a:lnTo>
                  <a:pt x="3358" y="4"/>
                </a:lnTo>
                <a:lnTo>
                  <a:pt x="3363" y="2"/>
                </a:lnTo>
                <a:lnTo>
                  <a:pt x="3368" y="0"/>
                </a:lnTo>
                <a:lnTo>
                  <a:pt x="3373" y="0"/>
                </a:lnTo>
                <a:lnTo>
                  <a:pt x="3378" y="0"/>
                </a:lnTo>
                <a:lnTo>
                  <a:pt x="3383" y="2"/>
                </a:lnTo>
                <a:lnTo>
                  <a:pt x="3387" y="4"/>
                </a:lnTo>
                <a:lnTo>
                  <a:pt x="3392" y="7"/>
                </a:lnTo>
                <a:lnTo>
                  <a:pt x="3395" y="11"/>
                </a:lnTo>
                <a:lnTo>
                  <a:pt x="3397" y="15"/>
                </a:lnTo>
                <a:lnTo>
                  <a:pt x="3399" y="20"/>
                </a:lnTo>
                <a:lnTo>
                  <a:pt x="3399" y="25"/>
                </a:lnTo>
                <a:lnTo>
                  <a:pt x="3399" y="30"/>
                </a:lnTo>
                <a:lnTo>
                  <a:pt x="3397" y="34"/>
                </a:lnTo>
                <a:lnTo>
                  <a:pt x="3395" y="38"/>
                </a:lnTo>
                <a:lnTo>
                  <a:pt x="3392" y="42"/>
                </a:lnTo>
                <a:lnTo>
                  <a:pt x="3387" y="45"/>
                </a:lnTo>
                <a:lnTo>
                  <a:pt x="3383" y="48"/>
                </a:lnTo>
                <a:lnTo>
                  <a:pt x="3378" y="49"/>
                </a:lnTo>
                <a:lnTo>
                  <a:pt x="3373" y="50"/>
                </a:lnTo>
                <a:close/>
                <a:moveTo>
                  <a:pt x="3348" y="72"/>
                </a:moveTo>
                <a:lnTo>
                  <a:pt x="3397" y="72"/>
                </a:lnTo>
                <a:lnTo>
                  <a:pt x="3397" y="249"/>
                </a:lnTo>
                <a:lnTo>
                  <a:pt x="3348" y="249"/>
                </a:lnTo>
                <a:lnTo>
                  <a:pt x="3348" y="72"/>
                </a:lnTo>
                <a:close/>
                <a:moveTo>
                  <a:pt x="3585" y="123"/>
                </a:moveTo>
                <a:lnTo>
                  <a:pt x="3540" y="126"/>
                </a:lnTo>
                <a:lnTo>
                  <a:pt x="3539" y="121"/>
                </a:lnTo>
                <a:lnTo>
                  <a:pt x="3537" y="118"/>
                </a:lnTo>
                <a:lnTo>
                  <a:pt x="3534" y="114"/>
                </a:lnTo>
                <a:lnTo>
                  <a:pt x="3531" y="111"/>
                </a:lnTo>
                <a:lnTo>
                  <a:pt x="3527" y="108"/>
                </a:lnTo>
                <a:lnTo>
                  <a:pt x="3522" y="106"/>
                </a:lnTo>
                <a:lnTo>
                  <a:pt x="3516" y="105"/>
                </a:lnTo>
                <a:lnTo>
                  <a:pt x="3510" y="105"/>
                </a:lnTo>
                <a:lnTo>
                  <a:pt x="3505" y="105"/>
                </a:lnTo>
                <a:lnTo>
                  <a:pt x="3500" y="106"/>
                </a:lnTo>
                <a:lnTo>
                  <a:pt x="3495" y="108"/>
                </a:lnTo>
                <a:lnTo>
                  <a:pt x="3491" y="110"/>
                </a:lnTo>
                <a:lnTo>
                  <a:pt x="3488" y="112"/>
                </a:lnTo>
                <a:lnTo>
                  <a:pt x="3485" y="115"/>
                </a:lnTo>
                <a:lnTo>
                  <a:pt x="3484" y="119"/>
                </a:lnTo>
                <a:lnTo>
                  <a:pt x="3483" y="122"/>
                </a:lnTo>
                <a:lnTo>
                  <a:pt x="3484" y="125"/>
                </a:lnTo>
                <a:lnTo>
                  <a:pt x="3485" y="128"/>
                </a:lnTo>
                <a:lnTo>
                  <a:pt x="3486" y="131"/>
                </a:lnTo>
                <a:lnTo>
                  <a:pt x="3488" y="133"/>
                </a:lnTo>
                <a:lnTo>
                  <a:pt x="3491" y="135"/>
                </a:lnTo>
                <a:lnTo>
                  <a:pt x="3495" y="137"/>
                </a:lnTo>
                <a:lnTo>
                  <a:pt x="3500" y="139"/>
                </a:lnTo>
                <a:lnTo>
                  <a:pt x="3506" y="140"/>
                </a:lnTo>
                <a:lnTo>
                  <a:pt x="3538" y="146"/>
                </a:lnTo>
                <a:lnTo>
                  <a:pt x="3544" y="148"/>
                </a:lnTo>
                <a:lnTo>
                  <a:pt x="3550" y="150"/>
                </a:lnTo>
                <a:lnTo>
                  <a:pt x="3555" y="151"/>
                </a:lnTo>
                <a:lnTo>
                  <a:pt x="3560" y="153"/>
                </a:lnTo>
                <a:lnTo>
                  <a:pt x="3569" y="158"/>
                </a:lnTo>
                <a:lnTo>
                  <a:pt x="3576" y="164"/>
                </a:lnTo>
                <a:lnTo>
                  <a:pt x="3579" y="167"/>
                </a:lnTo>
                <a:lnTo>
                  <a:pt x="3582" y="170"/>
                </a:lnTo>
                <a:lnTo>
                  <a:pt x="3584" y="174"/>
                </a:lnTo>
                <a:lnTo>
                  <a:pt x="3586" y="177"/>
                </a:lnTo>
                <a:lnTo>
                  <a:pt x="3588" y="185"/>
                </a:lnTo>
                <a:lnTo>
                  <a:pt x="3589" y="190"/>
                </a:lnTo>
                <a:lnTo>
                  <a:pt x="3589" y="194"/>
                </a:lnTo>
                <a:lnTo>
                  <a:pt x="3589" y="199"/>
                </a:lnTo>
                <a:lnTo>
                  <a:pt x="3588" y="203"/>
                </a:lnTo>
                <a:lnTo>
                  <a:pt x="3587" y="207"/>
                </a:lnTo>
                <a:lnTo>
                  <a:pt x="3586" y="211"/>
                </a:lnTo>
                <a:lnTo>
                  <a:pt x="3585" y="214"/>
                </a:lnTo>
                <a:lnTo>
                  <a:pt x="3583" y="218"/>
                </a:lnTo>
                <a:lnTo>
                  <a:pt x="3581" y="221"/>
                </a:lnTo>
                <a:lnTo>
                  <a:pt x="3579" y="225"/>
                </a:lnTo>
                <a:lnTo>
                  <a:pt x="3573" y="231"/>
                </a:lnTo>
                <a:lnTo>
                  <a:pt x="3567" y="236"/>
                </a:lnTo>
                <a:lnTo>
                  <a:pt x="3559" y="241"/>
                </a:lnTo>
                <a:lnTo>
                  <a:pt x="3551" y="245"/>
                </a:lnTo>
                <a:lnTo>
                  <a:pt x="3542" y="248"/>
                </a:lnTo>
                <a:lnTo>
                  <a:pt x="3532" y="251"/>
                </a:lnTo>
                <a:lnTo>
                  <a:pt x="3521" y="252"/>
                </a:lnTo>
                <a:lnTo>
                  <a:pt x="3510" y="253"/>
                </a:lnTo>
                <a:lnTo>
                  <a:pt x="3502" y="252"/>
                </a:lnTo>
                <a:lnTo>
                  <a:pt x="3494" y="252"/>
                </a:lnTo>
                <a:lnTo>
                  <a:pt x="3486" y="250"/>
                </a:lnTo>
                <a:lnTo>
                  <a:pt x="3479" y="249"/>
                </a:lnTo>
                <a:lnTo>
                  <a:pt x="3472" y="247"/>
                </a:lnTo>
                <a:lnTo>
                  <a:pt x="3466" y="244"/>
                </a:lnTo>
                <a:lnTo>
                  <a:pt x="3460" y="241"/>
                </a:lnTo>
                <a:lnTo>
                  <a:pt x="3454" y="238"/>
                </a:lnTo>
                <a:lnTo>
                  <a:pt x="3449" y="234"/>
                </a:lnTo>
                <a:lnTo>
                  <a:pt x="3445" y="230"/>
                </a:lnTo>
                <a:lnTo>
                  <a:pt x="3441" y="225"/>
                </a:lnTo>
                <a:lnTo>
                  <a:pt x="3437" y="221"/>
                </a:lnTo>
                <a:lnTo>
                  <a:pt x="3434" y="215"/>
                </a:lnTo>
                <a:lnTo>
                  <a:pt x="3432" y="210"/>
                </a:lnTo>
                <a:lnTo>
                  <a:pt x="3430" y="204"/>
                </a:lnTo>
                <a:lnTo>
                  <a:pt x="3429" y="198"/>
                </a:lnTo>
                <a:lnTo>
                  <a:pt x="3478" y="195"/>
                </a:lnTo>
                <a:lnTo>
                  <a:pt x="3480" y="200"/>
                </a:lnTo>
                <a:lnTo>
                  <a:pt x="3482" y="205"/>
                </a:lnTo>
                <a:lnTo>
                  <a:pt x="3485" y="209"/>
                </a:lnTo>
                <a:lnTo>
                  <a:pt x="3489" y="212"/>
                </a:lnTo>
                <a:lnTo>
                  <a:pt x="3493" y="214"/>
                </a:lnTo>
                <a:lnTo>
                  <a:pt x="3498" y="216"/>
                </a:lnTo>
                <a:lnTo>
                  <a:pt x="3504" y="217"/>
                </a:lnTo>
                <a:lnTo>
                  <a:pt x="3510" y="217"/>
                </a:lnTo>
                <a:lnTo>
                  <a:pt x="3516" y="217"/>
                </a:lnTo>
                <a:lnTo>
                  <a:pt x="3522" y="216"/>
                </a:lnTo>
                <a:lnTo>
                  <a:pt x="3527" y="214"/>
                </a:lnTo>
                <a:lnTo>
                  <a:pt x="3529" y="213"/>
                </a:lnTo>
                <a:lnTo>
                  <a:pt x="3531" y="212"/>
                </a:lnTo>
                <a:lnTo>
                  <a:pt x="3535" y="209"/>
                </a:lnTo>
                <a:lnTo>
                  <a:pt x="3537" y="206"/>
                </a:lnTo>
                <a:lnTo>
                  <a:pt x="3538" y="205"/>
                </a:lnTo>
                <a:lnTo>
                  <a:pt x="3539" y="203"/>
                </a:lnTo>
                <a:lnTo>
                  <a:pt x="3539" y="199"/>
                </a:lnTo>
                <a:lnTo>
                  <a:pt x="3539" y="196"/>
                </a:lnTo>
                <a:lnTo>
                  <a:pt x="3538" y="193"/>
                </a:lnTo>
                <a:lnTo>
                  <a:pt x="3536" y="191"/>
                </a:lnTo>
                <a:lnTo>
                  <a:pt x="3533" y="188"/>
                </a:lnTo>
                <a:lnTo>
                  <a:pt x="3530" y="186"/>
                </a:lnTo>
                <a:lnTo>
                  <a:pt x="3526" y="184"/>
                </a:lnTo>
                <a:lnTo>
                  <a:pt x="3522" y="183"/>
                </a:lnTo>
                <a:lnTo>
                  <a:pt x="3516" y="182"/>
                </a:lnTo>
                <a:lnTo>
                  <a:pt x="3486" y="176"/>
                </a:lnTo>
                <a:lnTo>
                  <a:pt x="3480" y="174"/>
                </a:lnTo>
                <a:lnTo>
                  <a:pt x="3474" y="173"/>
                </a:lnTo>
                <a:lnTo>
                  <a:pt x="3463" y="169"/>
                </a:lnTo>
                <a:lnTo>
                  <a:pt x="3459" y="166"/>
                </a:lnTo>
                <a:lnTo>
                  <a:pt x="3455" y="164"/>
                </a:lnTo>
                <a:lnTo>
                  <a:pt x="3451" y="161"/>
                </a:lnTo>
                <a:lnTo>
                  <a:pt x="3447" y="158"/>
                </a:lnTo>
                <a:lnTo>
                  <a:pt x="3444" y="155"/>
                </a:lnTo>
                <a:lnTo>
                  <a:pt x="3442" y="151"/>
                </a:lnTo>
                <a:lnTo>
                  <a:pt x="3440" y="147"/>
                </a:lnTo>
                <a:lnTo>
                  <a:pt x="3437" y="143"/>
                </a:lnTo>
                <a:lnTo>
                  <a:pt x="3435" y="139"/>
                </a:lnTo>
                <a:lnTo>
                  <a:pt x="3434" y="135"/>
                </a:lnTo>
                <a:lnTo>
                  <a:pt x="3434" y="130"/>
                </a:lnTo>
                <a:lnTo>
                  <a:pt x="3434" y="125"/>
                </a:lnTo>
                <a:lnTo>
                  <a:pt x="3434" y="119"/>
                </a:lnTo>
                <a:lnTo>
                  <a:pt x="3435" y="113"/>
                </a:lnTo>
                <a:lnTo>
                  <a:pt x="3437" y="107"/>
                </a:lnTo>
                <a:lnTo>
                  <a:pt x="3440" y="102"/>
                </a:lnTo>
                <a:lnTo>
                  <a:pt x="3443" y="97"/>
                </a:lnTo>
                <a:lnTo>
                  <a:pt x="3446" y="93"/>
                </a:lnTo>
                <a:lnTo>
                  <a:pt x="3450" y="89"/>
                </a:lnTo>
                <a:lnTo>
                  <a:pt x="3455" y="85"/>
                </a:lnTo>
                <a:lnTo>
                  <a:pt x="3460" y="81"/>
                </a:lnTo>
                <a:lnTo>
                  <a:pt x="3466" y="78"/>
                </a:lnTo>
                <a:lnTo>
                  <a:pt x="3472" y="76"/>
                </a:lnTo>
                <a:lnTo>
                  <a:pt x="3479" y="74"/>
                </a:lnTo>
                <a:lnTo>
                  <a:pt x="3482" y="73"/>
                </a:lnTo>
                <a:lnTo>
                  <a:pt x="3486" y="72"/>
                </a:lnTo>
                <a:lnTo>
                  <a:pt x="3493" y="71"/>
                </a:lnTo>
                <a:lnTo>
                  <a:pt x="3501" y="70"/>
                </a:lnTo>
                <a:lnTo>
                  <a:pt x="3510" y="70"/>
                </a:lnTo>
                <a:lnTo>
                  <a:pt x="3518" y="70"/>
                </a:lnTo>
                <a:lnTo>
                  <a:pt x="3525" y="71"/>
                </a:lnTo>
                <a:lnTo>
                  <a:pt x="3533" y="72"/>
                </a:lnTo>
                <a:lnTo>
                  <a:pt x="3540" y="74"/>
                </a:lnTo>
                <a:lnTo>
                  <a:pt x="3546" y="76"/>
                </a:lnTo>
                <a:lnTo>
                  <a:pt x="3552" y="78"/>
                </a:lnTo>
                <a:lnTo>
                  <a:pt x="3557" y="81"/>
                </a:lnTo>
                <a:lnTo>
                  <a:pt x="3562" y="84"/>
                </a:lnTo>
                <a:lnTo>
                  <a:pt x="3567" y="88"/>
                </a:lnTo>
                <a:lnTo>
                  <a:pt x="3571" y="92"/>
                </a:lnTo>
                <a:lnTo>
                  <a:pt x="3575" y="96"/>
                </a:lnTo>
                <a:lnTo>
                  <a:pt x="3578" y="101"/>
                </a:lnTo>
                <a:lnTo>
                  <a:pt x="3580" y="106"/>
                </a:lnTo>
                <a:lnTo>
                  <a:pt x="3582" y="111"/>
                </a:lnTo>
                <a:lnTo>
                  <a:pt x="3584" y="117"/>
                </a:lnTo>
                <a:lnTo>
                  <a:pt x="3585" y="123"/>
                </a:lnTo>
                <a:close/>
                <a:moveTo>
                  <a:pt x="3714" y="72"/>
                </a:moveTo>
                <a:lnTo>
                  <a:pt x="3714" y="109"/>
                </a:lnTo>
                <a:lnTo>
                  <a:pt x="3680" y="109"/>
                </a:lnTo>
                <a:lnTo>
                  <a:pt x="3680" y="195"/>
                </a:lnTo>
                <a:lnTo>
                  <a:pt x="3681" y="199"/>
                </a:lnTo>
                <a:lnTo>
                  <a:pt x="3682" y="203"/>
                </a:lnTo>
                <a:lnTo>
                  <a:pt x="3682" y="205"/>
                </a:lnTo>
                <a:lnTo>
                  <a:pt x="3683" y="206"/>
                </a:lnTo>
                <a:lnTo>
                  <a:pt x="3685" y="208"/>
                </a:lnTo>
                <a:lnTo>
                  <a:pt x="3687" y="210"/>
                </a:lnTo>
                <a:lnTo>
                  <a:pt x="3690" y="211"/>
                </a:lnTo>
                <a:lnTo>
                  <a:pt x="3693" y="212"/>
                </a:lnTo>
                <a:lnTo>
                  <a:pt x="3697" y="212"/>
                </a:lnTo>
                <a:lnTo>
                  <a:pt x="3704" y="211"/>
                </a:lnTo>
                <a:lnTo>
                  <a:pt x="3709" y="210"/>
                </a:lnTo>
                <a:lnTo>
                  <a:pt x="3717" y="247"/>
                </a:lnTo>
                <a:lnTo>
                  <a:pt x="3707" y="250"/>
                </a:lnTo>
                <a:lnTo>
                  <a:pt x="3699" y="251"/>
                </a:lnTo>
                <a:lnTo>
                  <a:pt x="3690" y="252"/>
                </a:lnTo>
                <a:lnTo>
                  <a:pt x="3684" y="252"/>
                </a:lnTo>
                <a:lnTo>
                  <a:pt x="3678" y="251"/>
                </a:lnTo>
                <a:lnTo>
                  <a:pt x="3672" y="250"/>
                </a:lnTo>
                <a:lnTo>
                  <a:pt x="3666" y="249"/>
                </a:lnTo>
                <a:lnTo>
                  <a:pt x="3661" y="248"/>
                </a:lnTo>
                <a:lnTo>
                  <a:pt x="3656" y="245"/>
                </a:lnTo>
                <a:lnTo>
                  <a:pt x="3652" y="243"/>
                </a:lnTo>
                <a:lnTo>
                  <a:pt x="3647" y="240"/>
                </a:lnTo>
                <a:lnTo>
                  <a:pt x="3644" y="237"/>
                </a:lnTo>
                <a:lnTo>
                  <a:pt x="3640" y="233"/>
                </a:lnTo>
                <a:lnTo>
                  <a:pt x="3638" y="229"/>
                </a:lnTo>
                <a:lnTo>
                  <a:pt x="3635" y="224"/>
                </a:lnTo>
                <a:lnTo>
                  <a:pt x="3634" y="219"/>
                </a:lnTo>
                <a:lnTo>
                  <a:pt x="3632" y="213"/>
                </a:lnTo>
                <a:lnTo>
                  <a:pt x="3632" y="208"/>
                </a:lnTo>
                <a:lnTo>
                  <a:pt x="3631" y="201"/>
                </a:lnTo>
                <a:lnTo>
                  <a:pt x="3631" y="109"/>
                </a:lnTo>
                <a:lnTo>
                  <a:pt x="3607" y="109"/>
                </a:lnTo>
                <a:lnTo>
                  <a:pt x="3607" y="72"/>
                </a:lnTo>
                <a:lnTo>
                  <a:pt x="3631" y="72"/>
                </a:lnTo>
                <a:lnTo>
                  <a:pt x="3631" y="30"/>
                </a:lnTo>
                <a:lnTo>
                  <a:pt x="3680" y="30"/>
                </a:lnTo>
                <a:lnTo>
                  <a:pt x="3680" y="72"/>
                </a:lnTo>
                <a:lnTo>
                  <a:pt x="3714" y="72"/>
                </a:lnTo>
                <a:close/>
                <a:moveTo>
                  <a:pt x="3821" y="253"/>
                </a:moveTo>
                <a:lnTo>
                  <a:pt x="3808" y="252"/>
                </a:lnTo>
                <a:lnTo>
                  <a:pt x="3801" y="251"/>
                </a:lnTo>
                <a:lnTo>
                  <a:pt x="3796" y="250"/>
                </a:lnTo>
                <a:lnTo>
                  <a:pt x="3784" y="246"/>
                </a:lnTo>
                <a:lnTo>
                  <a:pt x="3779" y="244"/>
                </a:lnTo>
                <a:lnTo>
                  <a:pt x="3774" y="241"/>
                </a:lnTo>
                <a:lnTo>
                  <a:pt x="3765" y="235"/>
                </a:lnTo>
                <a:lnTo>
                  <a:pt x="3761" y="231"/>
                </a:lnTo>
                <a:lnTo>
                  <a:pt x="3757" y="227"/>
                </a:lnTo>
                <a:lnTo>
                  <a:pt x="3750" y="219"/>
                </a:lnTo>
                <a:lnTo>
                  <a:pt x="3747" y="214"/>
                </a:lnTo>
                <a:lnTo>
                  <a:pt x="3744" y="209"/>
                </a:lnTo>
                <a:lnTo>
                  <a:pt x="3740" y="198"/>
                </a:lnTo>
                <a:lnTo>
                  <a:pt x="3738" y="193"/>
                </a:lnTo>
                <a:lnTo>
                  <a:pt x="3736" y="187"/>
                </a:lnTo>
                <a:lnTo>
                  <a:pt x="3735" y="181"/>
                </a:lnTo>
                <a:lnTo>
                  <a:pt x="3734" y="175"/>
                </a:lnTo>
                <a:lnTo>
                  <a:pt x="3734" y="168"/>
                </a:lnTo>
                <a:lnTo>
                  <a:pt x="3734" y="161"/>
                </a:lnTo>
                <a:lnTo>
                  <a:pt x="3734" y="155"/>
                </a:lnTo>
                <a:lnTo>
                  <a:pt x="3734" y="148"/>
                </a:lnTo>
                <a:lnTo>
                  <a:pt x="3735" y="142"/>
                </a:lnTo>
                <a:lnTo>
                  <a:pt x="3736" y="136"/>
                </a:lnTo>
                <a:lnTo>
                  <a:pt x="3740" y="124"/>
                </a:lnTo>
                <a:lnTo>
                  <a:pt x="3742" y="119"/>
                </a:lnTo>
                <a:lnTo>
                  <a:pt x="3744" y="114"/>
                </a:lnTo>
                <a:lnTo>
                  <a:pt x="3750" y="104"/>
                </a:lnTo>
                <a:lnTo>
                  <a:pt x="3753" y="99"/>
                </a:lnTo>
                <a:lnTo>
                  <a:pt x="3757" y="95"/>
                </a:lnTo>
                <a:lnTo>
                  <a:pt x="3761" y="91"/>
                </a:lnTo>
                <a:lnTo>
                  <a:pt x="3765" y="88"/>
                </a:lnTo>
                <a:lnTo>
                  <a:pt x="3770" y="85"/>
                </a:lnTo>
                <a:lnTo>
                  <a:pt x="3774" y="82"/>
                </a:lnTo>
                <a:lnTo>
                  <a:pt x="3779" y="79"/>
                </a:lnTo>
                <a:lnTo>
                  <a:pt x="3784" y="77"/>
                </a:lnTo>
                <a:lnTo>
                  <a:pt x="3790" y="75"/>
                </a:lnTo>
                <a:lnTo>
                  <a:pt x="3796" y="73"/>
                </a:lnTo>
                <a:lnTo>
                  <a:pt x="3801" y="72"/>
                </a:lnTo>
                <a:lnTo>
                  <a:pt x="3808" y="71"/>
                </a:lnTo>
                <a:lnTo>
                  <a:pt x="3821" y="70"/>
                </a:lnTo>
                <a:lnTo>
                  <a:pt x="3834" y="71"/>
                </a:lnTo>
                <a:lnTo>
                  <a:pt x="3840" y="72"/>
                </a:lnTo>
                <a:lnTo>
                  <a:pt x="3846" y="73"/>
                </a:lnTo>
                <a:lnTo>
                  <a:pt x="3857" y="77"/>
                </a:lnTo>
                <a:lnTo>
                  <a:pt x="3862" y="79"/>
                </a:lnTo>
                <a:lnTo>
                  <a:pt x="3867" y="82"/>
                </a:lnTo>
                <a:lnTo>
                  <a:pt x="3876" y="88"/>
                </a:lnTo>
                <a:lnTo>
                  <a:pt x="3880" y="91"/>
                </a:lnTo>
                <a:lnTo>
                  <a:pt x="3884" y="95"/>
                </a:lnTo>
                <a:lnTo>
                  <a:pt x="3891" y="104"/>
                </a:lnTo>
                <a:lnTo>
                  <a:pt x="3894" y="109"/>
                </a:lnTo>
                <a:lnTo>
                  <a:pt x="3897" y="114"/>
                </a:lnTo>
                <a:lnTo>
                  <a:pt x="3903" y="124"/>
                </a:lnTo>
                <a:lnTo>
                  <a:pt x="3904" y="130"/>
                </a:lnTo>
                <a:lnTo>
                  <a:pt x="3906" y="136"/>
                </a:lnTo>
                <a:lnTo>
                  <a:pt x="3907" y="142"/>
                </a:lnTo>
                <a:lnTo>
                  <a:pt x="3908" y="148"/>
                </a:lnTo>
                <a:lnTo>
                  <a:pt x="3908" y="155"/>
                </a:lnTo>
                <a:lnTo>
                  <a:pt x="3909" y="161"/>
                </a:lnTo>
                <a:lnTo>
                  <a:pt x="3908" y="168"/>
                </a:lnTo>
                <a:lnTo>
                  <a:pt x="3908" y="175"/>
                </a:lnTo>
                <a:lnTo>
                  <a:pt x="3907" y="181"/>
                </a:lnTo>
                <a:lnTo>
                  <a:pt x="3906" y="187"/>
                </a:lnTo>
                <a:lnTo>
                  <a:pt x="3903" y="198"/>
                </a:lnTo>
                <a:lnTo>
                  <a:pt x="3900" y="204"/>
                </a:lnTo>
                <a:lnTo>
                  <a:pt x="3897" y="209"/>
                </a:lnTo>
                <a:lnTo>
                  <a:pt x="3891" y="219"/>
                </a:lnTo>
                <a:lnTo>
                  <a:pt x="3888" y="223"/>
                </a:lnTo>
                <a:lnTo>
                  <a:pt x="3884" y="227"/>
                </a:lnTo>
                <a:lnTo>
                  <a:pt x="3880" y="231"/>
                </a:lnTo>
                <a:lnTo>
                  <a:pt x="3876" y="235"/>
                </a:lnTo>
                <a:lnTo>
                  <a:pt x="3872" y="238"/>
                </a:lnTo>
                <a:lnTo>
                  <a:pt x="3867" y="241"/>
                </a:lnTo>
                <a:lnTo>
                  <a:pt x="3862" y="244"/>
                </a:lnTo>
                <a:lnTo>
                  <a:pt x="3857" y="246"/>
                </a:lnTo>
                <a:lnTo>
                  <a:pt x="3851" y="248"/>
                </a:lnTo>
                <a:lnTo>
                  <a:pt x="3846" y="250"/>
                </a:lnTo>
                <a:lnTo>
                  <a:pt x="3840" y="251"/>
                </a:lnTo>
                <a:lnTo>
                  <a:pt x="3834" y="252"/>
                </a:lnTo>
                <a:lnTo>
                  <a:pt x="3821" y="253"/>
                </a:lnTo>
                <a:close/>
                <a:moveTo>
                  <a:pt x="3821" y="215"/>
                </a:moveTo>
                <a:lnTo>
                  <a:pt x="3825" y="214"/>
                </a:lnTo>
                <a:lnTo>
                  <a:pt x="3829" y="214"/>
                </a:lnTo>
                <a:lnTo>
                  <a:pt x="3833" y="212"/>
                </a:lnTo>
                <a:lnTo>
                  <a:pt x="3837" y="211"/>
                </a:lnTo>
                <a:lnTo>
                  <a:pt x="3840" y="209"/>
                </a:lnTo>
                <a:lnTo>
                  <a:pt x="3843" y="206"/>
                </a:lnTo>
                <a:lnTo>
                  <a:pt x="3846" y="203"/>
                </a:lnTo>
                <a:lnTo>
                  <a:pt x="3848" y="199"/>
                </a:lnTo>
                <a:lnTo>
                  <a:pt x="3851" y="195"/>
                </a:lnTo>
                <a:lnTo>
                  <a:pt x="3852" y="191"/>
                </a:lnTo>
                <a:lnTo>
                  <a:pt x="3854" y="187"/>
                </a:lnTo>
                <a:lnTo>
                  <a:pt x="3855" y="182"/>
                </a:lnTo>
                <a:lnTo>
                  <a:pt x="3857" y="172"/>
                </a:lnTo>
                <a:lnTo>
                  <a:pt x="3858" y="167"/>
                </a:lnTo>
                <a:lnTo>
                  <a:pt x="3858" y="161"/>
                </a:lnTo>
                <a:lnTo>
                  <a:pt x="3857" y="150"/>
                </a:lnTo>
                <a:lnTo>
                  <a:pt x="3855" y="140"/>
                </a:lnTo>
                <a:lnTo>
                  <a:pt x="3854" y="135"/>
                </a:lnTo>
                <a:lnTo>
                  <a:pt x="3852" y="131"/>
                </a:lnTo>
                <a:lnTo>
                  <a:pt x="3848" y="123"/>
                </a:lnTo>
                <a:lnTo>
                  <a:pt x="3846" y="119"/>
                </a:lnTo>
                <a:lnTo>
                  <a:pt x="3843" y="116"/>
                </a:lnTo>
                <a:lnTo>
                  <a:pt x="3840" y="113"/>
                </a:lnTo>
                <a:lnTo>
                  <a:pt x="3837" y="111"/>
                </a:lnTo>
                <a:lnTo>
                  <a:pt x="3833" y="110"/>
                </a:lnTo>
                <a:lnTo>
                  <a:pt x="3829" y="108"/>
                </a:lnTo>
                <a:lnTo>
                  <a:pt x="3825" y="108"/>
                </a:lnTo>
                <a:lnTo>
                  <a:pt x="3821" y="107"/>
                </a:lnTo>
                <a:lnTo>
                  <a:pt x="3816" y="108"/>
                </a:lnTo>
                <a:lnTo>
                  <a:pt x="3812" y="108"/>
                </a:lnTo>
                <a:lnTo>
                  <a:pt x="3808" y="110"/>
                </a:lnTo>
                <a:lnTo>
                  <a:pt x="3805" y="111"/>
                </a:lnTo>
                <a:lnTo>
                  <a:pt x="3801" y="113"/>
                </a:lnTo>
                <a:lnTo>
                  <a:pt x="3798" y="116"/>
                </a:lnTo>
                <a:lnTo>
                  <a:pt x="3795" y="119"/>
                </a:lnTo>
                <a:lnTo>
                  <a:pt x="3793" y="123"/>
                </a:lnTo>
                <a:lnTo>
                  <a:pt x="3789" y="131"/>
                </a:lnTo>
                <a:lnTo>
                  <a:pt x="3787" y="135"/>
                </a:lnTo>
                <a:lnTo>
                  <a:pt x="3786" y="140"/>
                </a:lnTo>
                <a:lnTo>
                  <a:pt x="3785" y="145"/>
                </a:lnTo>
                <a:lnTo>
                  <a:pt x="3784" y="150"/>
                </a:lnTo>
                <a:lnTo>
                  <a:pt x="3784" y="155"/>
                </a:lnTo>
                <a:lnTo>
                  <a:pt x="3783" y="161"/>
                </a:lnTo>
                <a:lnTo>
                  <a:pt x="3784" y="172"/>
                </a:lnTo>
                <a:lnTo>
                  <a:pt x="3786" y="182"/>
                </a:lnTo>
                <a:lnTo>
                  <a:pt x="3787" y="187"/>
                </a:lnTo>
                <a:lnTo>
                  <a:pt x="3789" y="191"/>
                </a:lnTo>
                <a:lnTo>
                  <a:pt x="3791" y="195"/>
                </a:lnTo>
                <a:lnTo>
                  <a:pt x="3793" y="199"/>
                </a:lnTo>
                <a:lnTo>
                  <a:pt x="3795" y="203"/>
                </a:lnTo>
                <a:lnTo>
                  <a:pt x="3798" y="206"/>
                </a:lnTo>
                <a:lnTo>
                  <a:pt x="3801" y="209"/>
                </a:lnTo>
                <a:lnTo>
                  <a:pt x="3805" y="211"/>
                </a:lnTo>
                <a:lnTo>
                  <a:pt x="3808" y="212"/>
                </a:lnTo>
                <a:lnTo>
                  <a:pt x="3812" y="214"/>
                </a:lnTo>
                <a:lnTo>
                  <a:pt x="3816" y="214"/>
                </a:lnTo>
                <a:lnTo>
                  <a:pt x="3821" y="215"/>
                </a:lnTo>
                <a:close/>
                <a:moveTo>
                  <a:pt x="1623" y="930"/>
                </a:moveTo>
                <a:lnTo>
                  <a:pt x="1569" y="930"/>
                </a:lnTo>
                <a:lnTo>
                  <a:pt x="1651" y="694"/>
                </a:lnTo>
                <a:lnTo>
                  <a:pt x="1715" y="694"/>
                </a:lnTo>
                <a:lnTo>
                  <a:pt x="1797" y="930"/>
                </a:lnTo>
                <a:lnTo>
                  <a:pt x="1743" y="930"/>
                </a:lnTo>
                <a:lnTo>
                  <a:pt x="1726" y="876"/>
                </a:lnTo>
                <a:lnTo>
                  <a:pt x="1641" y="876"/>
                </a:lnTo>
                <a:lnTo>
                  <a:pt x="1623" y="930"/>
                </a:lnTo>
                <a:close/>
                <a:moveTo>
                  <a:pt x="1653" y="837"/>
                </a:moveTo>
                <a:lnTo>
                  <a:pt x="1713" y="837"/>
                </a:lnTo>
                <a:lnTo>
                  <a:pt x="1684" y="748"/>
                </a:lnTo>
                <a:lnTo>
                  <a:pt x="1653" y="837"/>
                </a:lnTo>
                <a:close/>
                <a:moveTo>
                  <a:pt x="1874" y="933"/>
                </a:moveTo>
                <a:lnTo>
                  <a:pt x="1867" y="933"/>
                </a:lnTo>
                <a:lnTo>
                  <a:pt x="1861" y="932"/>
                </a:lnTo>
                <a:lnTo>
                  <a:pt x="1856" y="931"/>
                </a:lnTo>
                <a:lnTo>
                  <a:pt x="1850" y="930"/>
                </a:lnTo>
                <a:lnTo>
                  <a:pt x="1845" y="928"/>
                </a:lnTo>
                <a:lnTo>
                  <a:pt x="1840" y="926"/>
                </a:lnTo>
                <a:lnTo>
                  <a:pt x="1836" y="923"/>
                </a:lnTo>
                <a:lnTo>
                  <a:pt x="1832" y="920"/>
                </a:lnTo>
                <a:lnTo>
                  <a:pt x="1828" y="916"/>
                </a:lnTo>
                <a:lnTo>
                  <a:pt x="1824" y="913"/>
                </a:lnTo>
                <a:lnTo>
                  <a:pt x="1821" y="908"/>
                </a:lnTo>
                <a:lnTo>
                  <a:pt x="1820" y="906"/>
                </a:lnTo>
                <a:lnTo>
                  <a:pt x="1819" y="903"/>
                </a:lnTo>
                <a:lnTo>
                  <a:pt x="1817" y="898"/>
                </a:lnTo>
                <a:lnTo>
                  <a:pt x="1816" y="893"/>
                </a:lnTo>
                <a:lnTo>
                  <a:pt x="1815" y="887"/>
                </a:lnTo>
                <a:lnTo>
                  <a:pt x="1815" y="880"/>
                </a:lnTo>
                <a:lnTo>
                  <a:pt x="1815" y="871"/>
                </a:lnTo>
                <a:lnTo>
                  <a:pt x="1817" y="863"/>
                </a:lnTo>
                <a:lnTo>
                  <a:pt x="1818" y="859"/>
                </a:lnTo>
                <a:lnTo>
                  <a:pt x="1820" y="856"/>
                </a:lnTo>
                <a:lnTo>
                  <a:pt x="1824" y="849"/>
                </a:lnTo>
                <a:lnTo>
                  <a:pt x="1827" y="847"/>
                </a:lnTo>
                <a:lnTo>
                  <a:pt x="1829" y="844"/>
                </a:lnTo>
                <a:lnTo>
                  <a:pt x="1832" y="842"/>
                </a:lnTo>
                <a:lnTo>
                  <a:pt x="1835" y="840"/>
                </a:lnTo>
                <a:lnTo>
                  <a:pt x="1838" y="838"/>
                </a:lnTo>
                <a:lnTo>
                  <a:pt x="1841" y="836"/>
                </a:lnTo>
                <a:lnTo>
                  <a:pt x="1845" y="834"/>
                </a:lnTo>
                <a:lnTo>
                  <a:pt x="1849" y="833"/>
                </a:lnTo>
                <a:lnTo>
                  <a:pt x="1856" y="831"/>
                </a:lnTo>
                <a:lnTo>
                  <a:pt x="1864" y="829"/>
                </a:lnTo>
                <a:lnTo>
                  <a:pt x="1873" y="827"/>
                </a:lnTo>
                <a:lnTo>
                  <a:pt x="1881" y="826"/>
                </a:lnTo>
                <a:lnTo>
                  <a:pt x="1901" y="824"/>
                </a:lnTo>
                <a:lnTo>
                  <a:pt x="1908" y="822"/>
                </a:lnTo>
                <a:lnTo>
                  <a:pt x="1914" y="821"/>
                </a:lnTo>
                <a:lnTo>
                  <a:pt x="1918" y="820"/>
                </a:lnTo>
                <a:lnTo>
                  <a:pt x="1920" y="818"/>
                </a:lnTo>
                <a:lnTo>
                  <a:pt x="1922" y="817"/>
                </a:lnTo>
                <a:lnTo>
                  <a:pt x="1923" y="816"/>
                </a:lnTo>
                <a:lnTo>
                  <a:pt x="1923" y="814"/>
                </a:lnTo>
                <a:lnTo>
                  <a:pt x="1924" y="812"/>
                </a:lnTo>
                <a:lnTo>
                  <a:pt x="1924" y="810"/>
                </a:lnTo>
                <a:lnTo>
                  <a:pt x="1924" y="805"/>
                </a:lnTo>
                <a:lnTo>
                  <a:pt x="1922" y="800"/>
                </a:lnTo>
                <a:lnTo>
                  <a:pt x="1921" y="798"/>
                </a:lnTo>
                <a:lnTo>
                  <a:pt x="1920" y="796"/>
                </a:lnTo>
                <a:lnTo>
                  <a:pt x="1919" y="794"/>
                </a:lnTo>
                <a:lnTo>
                  <a:pt x="1917" y="793"/>
                </a:lnTo>
                <a:lnTo>
                  <a:pt x="1913" y="790"/>
                </a:lnTo>
                <a:lnTo>
                  <a:pt x="1909" y="788"/>
                </a:lnTo>
                <a:lnTo>
                  <a:pt x="1904" y="787"/>
                </a:lnTo>
                <a:lnTo>
                  <a:pt x="1898" y="787"/>
                </a:lnTo>
                <a:lnTo>
                  <a:pt x="1892" y="787"/>
                </a:lnTo>
                <a:lnTo>
                  <a:pt x="1886" y="788"/>
                </a:lnTo>
                <a:lnTo>
                  <a:pt x="1881" y="790"/>
                </a:lnTo>
                <a:lnTo>
                  <a:pt x="1877" y="792"/>
                </a:lnTo>
                <a:lnTo>
                  <a:pt x="1873" y="795"/>
                </a:lnTo>
                <a:lnTo>
                  <a:pt x="1870" y="799"/>
                </a:lnTo>
                <a:lnTo>
                  <a:pt x="1868" y="803"/>
                </a:lnTo>
                <a:lnTo>
                  <a:pt x="1867" y="805"/>
                </a:lnTo>
                <a:lnTo>
                  <a:pt x="1866" y="807"/>
                </a:lnTo>
                <a:lnTo>
                  <a:pt x="1821" y="803"/>
                </a:lnTo>
                <a:lnTo>
                  <a:pt x="1823" y="797"/>
                </a:lnTo>
                <a:lnTo>
                  <a:pt x="1825" y="792"/>
                </a:lnTo>
                <a:lnTo>
                  <a:pt x="1827" y="787"/>
                </a:lnTo>
                <a:lnTo>
                  <a:pt x="1830" y="782"/>
                </a:lnTo>
                <a:lnTo>
                  <a:pt x="1833" y="777"/>
                </a:lnTo>
                <a:lnTo>
                  <a:pt x="1837" y="773"/>
                </a:lnTo>
                <a:lnTo>
                  <a:pt x="1841" y="769"/>
                </a:lnTo>
                <a:lnTo>
                  <a:pt x="1846" y="765"/>
                </a:lnTo>
                <a:lnTo>
                  <a:pt x="1851" y="762"/>
                </a:lnTo>
                <a:lnTo>
                  <a:pt x="1857" y="759"/>
                </a:lnTo>
                <a:lnTo>
                  <a:pt x="1863" y="756"/>
                </a:lnTo>
                <a:lnTo>
                  <a:pt x="1869" y="754"/>
                </a:lnTo>
                <a:lnTo>
                  <a:pt x="1876" y="753"/>
                </a:lnTo>
                <a:lnTo>
                  <a:pt x="1883" y="752"/>
                </a:lnTo>
                <a:lnTo>
                  <a:pt x="1890" y="751"/>
                </a:lnTo>
                <a:lnTo>
                  <a:pt x="1898" y="751"/>
                </a:lnTo>
                <a:lnTo>
                  <a:pt x="1908" y="751"/>
                </a:lnTo>
                <a:lnTo>
                  <a:pt x="1917" y="752"/>
                </a:lnTo>
                <a:lnTo>
                  <a:pt x="1926" y="754"/>
                </a:lnTo>
                <a:lnTo>
                  <a:pt x="1935" y="757"/>
                </a:lnTo>
                <a:lnTo>
                  <a:pt x="1943" y="761"/>
                </a:lnTo>
                <a:lnTo>
                  <a:pt x="1947" y="763"/>
                </a:lnTo>
                <a:lnTo>
                  <a:pt x="1950" y="765"/>
                </a:lnTo>
                <a:lnTo>
                  <a:pt x="1957" y="770"/>
                </a:lnTo>
                <a:lnTo>
                  <a:pt x="1963" y="776"/>
                </a:lnTo>
                <a:lnTo>
                  <a:pt x="1965" y="780"/>
                </a:lnTo>
                <a:lnTo>
                  <a:pt x="1967" y="784"/>
                </a:lnTo>
                <a:lnTo>
                  <a:pt x="1969" y="787"/>
                </a:lnTo>
                <a:lnTo>
                  <a:pt x="1970" y="792"/>
                </a:lnTo>
                <a:lnTo>
                  <a:pt x="1972" y="796"/>
                </a:lnTo>
                <a:lnTo>
                  <a:pt x="1972" y="801"/>
                </a:lnTo>
                <a:lnTo>
                  <a:pt x="1973" y="806"/>
                </a:lnTo>
                <a:lnTo>
                  <a:pt x="1973" y="811"/>
                </a:lnTo>
                <a:lnTo>
                  <a:pt x="1973" y="930"/>
                </a:lnTo>
                <a:lnTo>
                  <a:pt x="1927" y="930"/>
                </a:lnTo>
                <a:lnTo>
                  <a:pt x="1927" y="905"/>
                </a:lnTo>
                <a:lnTo>
                  <a:pt x="1922" y="911"/>
                </a:lnTo>
                <a:lnTo>
                  <a:pt x="1917" y="917"/>
                </a:lnTo>
                <a:lnTo>
                  <a:pt x="1912" y="921"/>
                </a:lnTo>
                <a:lnTo>
                  <a:pt x="1906" y="925"/>
                </a:lnTo>
                <a:lnTo>
                  <a:pt x="1899" y="929"/>
                </a:lnTo>
                <a:lnTo>
                  <a:pt x="1891" y="931"/>
                </a:lnTo>
                <a:lnTo>
                  <a:pt x="1887" y="932"/>
                </a:lnTo>
                <a:lnTo>
                  <a:pt x="1883" y="933"/>
                </a:lnTo>
                <a:lnTo>
                  <a:pt x="1874" y="933"/>
                </a:lnTo>
                <a:close/>
                <a:moveTo>
                  <a:pt x="1888" y="899"/>
                </a:moveTo>
                <a:lnTo>
                  <a:pt x="1895" y="899"/>
                </a:lnTo>
                <a:lnTo>
                  <a:pt x="1902" y="897"/>
                </a:lnTo>
                <a:lnTo>
                  <a:pt x="1905" y="896"/>
                </a:lnTo>
                <a:lnTo>
                  <a:pt x="1908" y="894"/>
                </a:lnTo>
                <a:lnTo>
                  <a:pt x="1914" y="890"/>
                </a:lnTo>
                <a:lnTo>
                  <a:pt x="1916" y="888"/>
                </a:lnTo>
                <a:lnTo>
                  <a:pt x="1919" y="885"/>
                </a:lnTo>
                <a:lnTo>
                  <a:pt x="1922" y="879"/>
                </a:lnTo>
                <a:lnTo>
                  <a:pt x="1924" y="873"/>
                </a:lnTo>
                <a:lnTo>
                  <a:pt x="1924" y="870"/>
                </a:lnTo>
                <a:lnTo>
                  <a:pt x="1924" y="867"/>
                </a:lnTo>
                <a:lnTo>
                  <a:pt x="1924" y="848"/>
                </a:lnTo>
                <a:lnTo>
                  <a:pt x="1921" y="850"/>
                </a:lnTo>
                <a:lnTo>
                  <a:pt x="1915" y="851"/>
                </a:lnTo>
                <a:lnTo>
                  <a:pt x="1903" y="854"/>
                </a:lnTo>
                <a:lnTo>
                  <a:pt x="1890" y="856"/>
                </a:lnTo>
                <a:lnTo>
                  <a:pt x="1884" y="857"/>
                </a:lnTo>
                <a:lnTo>
                  <a:pt x="1879" y="859"/>
                </a:lnTo>
                <a:lnTo>
                  <a:pt x="1874" y="861"/>
                </a:lnTo>
                <a:lnTo>
                  <a:pt x="1870" y="863"/>
                </a:lnTo>
                <a:lnTo>
                  <a:pt x="1866" y="866"/>
                </a:lnTo>
                <a:lnTo>
                  <a:pt x="1864" y="870"/>
                </a:lnTo>
                <a:lnTo>
                  <a:pt x="1863" y="872"/>
                </a:lnTo>
                <a:lnTo>
                  <a:pt x="1862" y="874"/>
                </a:lnTo>
                <a:lnTo>
                  <a:pt x="1862" y="879"/>
                </a:lnTo>
                <a:lnTo>
                  <a:pt x="1862" y="884"/>
                </a:lnTo>
                <a:lnTo>
                  <a:pt x="1863" y="888"/>
                </a:lnTo>
                <a:lnTo>
                  <a:pt x="1865" y="890"/>
                </a:lnTo>
                <a:lnTo>
                  <a:pt x="1866" y="891"/>
                </a:lnTo>
                <a:lnTo>
                  <a:pt x="1869" y="894"/>
                </a:lnTo>
                <a:lnTo>
                  <a:pt x="1873" y="896"/>
                </a:lnTo>
                <a:lnTo>
                  <a:pt x="1875" y="897"/>
                </a:lnTo>
                <a:lnTo>
                  <a:pt x="1877" y="898"/>
                </a:lnTo>
                <a:lnTo>
                  <a:pt x="1882" y="899"/>
                </a:lnTo>
                <a:lnTo>
                  <a:pt x="1888" y="899"/>
                </a:lnTo>
                <a:close/>
                <a:moveTo>
                  <a:pt x="2063" y="930"/>
                </a:moveTo>
                <a:lnTo>
                  <a:pt x="2013" y="930"/>
                </a:lnTo>
                <a:lnTo>
                  <a:pt x="2013" y="694"/>
                </a:lnTo>
                <a:lnTo>
                  <a:pt x="2063" y="694"/>
                </a:lnTo>
                <a:lnTo>
                  <a:pt x="2063" y="930"/>
                </a:lnTo>
                <a:close/>
                <a:moveTo>
                  <a:pt x="2197" y="753"/>
                </a:moveTo>
                <a:lnTo>
                  <a:pt x="2197" y="790"/>
                </a:lnTo>
                <a:lnTo>
                  <a:pt x="2164" y="790"/>
                </a:lnTo>
                <a:lnTo>
                  <a:pt x="2164" y="876"/>
                </a:lnTo>
                <a:lnTo>
                  <a:pt x="2164" y="880"/>
                </a:lnTo>
                <a:lnTo>
                  <a:pt x="2165" y="884"/>
                </a:lnTo>
                <a:lnTo>
                  <a:pt x="2166" y="886"/>
                </a:lnTo>
                <a:lnTo>
                  <a:pt x="2167" y="887"/>
                </a:lnTo>
                <a:lnTo>
                  <a:pt x="2169" y="889"/>
                </a:lnTo>
                <a:lnTo>
                  <a:pt x="2171" y="891"/>
                </a:lnTo>
                <a:lnTo>
                  <a:pt x="2174" y="892"/>
                </a:lnTo>
                <a:lnTo>
                  <a:pt x="2177" y="893"/>
                </a:lnTo>
                <a:lnTo>
                  <a:pt x="2181" y="893"/>
                </a:lnTo>
                <a:lnTo>
                  <a:pt x="2188" y="892"/>
                </a:lnTo>
                <a:lnTo>
                  <a:pt x="2193" y="891"/>
                </a:lnTo>
                <a:lnTo>
                  <a:pt x="2201" y="928"/>
                </a:lnTo>
                <a:lnTo>
                  <a:pt x="2190" y="930"/>
                </a:lnTo>
                <a:lnTo>
                  <a:pt x="2183" y="932"/>
                </a:lnTo>
                <a:lnTo>
                  <a:pt x="2174" y="932"/>
                </a:lnTo>
                <a:lnTo>
                  <a:pt x="2168" y="932"/>
                </a:lnTo>
                <a:lnTo>
                  <a:pt x="2161" y="932"/>
                </a:lnTo>
                <a:lnTo>
                  <a:pt x="2156" y="931"/>
                </a:lnTo>
                <a:lnTo>
                  <a:pt x="2150" y="930"/>
                </a:lnTo>
                <a:lnTo>
                  <a:pt x="2145" y="928"/>
                </a:lnTo>
                <a:lnTo>
                  <a:pt x="2140" y="926"/>
                </a:lnTo>
                <a:lnTo>
                  <a:pt x="2135" y="924"/>
                </a:lnTo>
                <a:lnTo>
                  <a:pt x="2131" y="921"/>
                </a:lnTo>
                <a:lnTo>
                  <a:pt x="2127" y="917"/>
                </a:lnTo>
                <a:lnTo>
                  <a:pt x="2124" y="914"/>
                </a:lnTo>
                <a:lnTo>
                  <a:pt x="2121" y="909"/>
                </a:lnTo>
                <a:lnTo>
                  <a:pt x="2119" y="905"/>
                </a:lnTo>
                <a:lnTo>
                  <a:pt x="2117" y="900"/>
                </a:lnTo>
                <a:lnTo>
                  <a:pt x="2116" y="894"/>
                </a:lnTo>
                <a:lnTo>
                  <a:pt x="2115" y="888"/>
                </a:lnTo>
                <a:lnTo>
                  <a:pt x="2115" y="882"/>
                </a:lnTo>
                <a:lnTo>
                  <a:pt x="2115" y="790"/>
                </a:lnTo>
                <a:lnTo>
                  <a:pt x="2091" y="790"/>
                </a:lnTo>
                <a:lnTo>
                  <a:pt x="2091" y="753"/>
                </a:lnTo>
                <a:lnTo>
                  <a:pt x="2115" y="753"/>
                </a:lnTo>
                <a:lnTo>
                  <a:pt x="2115" y="711"/>
                </a:lnTo>
                <a:lnTo>
                  <a:pt x="2164" y="711"/>
                </a:lnTo>
                <a:lnTo>
                  <a:pt x="2164" y="753"/>
                </a:lnTo>
                <a:lnTo>
                  <a:pt x="2197" y="753"/>
                </a:lnTo>
                <a:close/>
                <a:moveTo>
                  <a:pt x="2304" y="933"/>
                </a:moveTo>
                <a:lnTo>
                  <a:pt x="2291" y="933"/>
                </a:lnTo>
                <a:lnTo>
                  <a:pt x="2285" y="932"/>
                </a:lnTo>
                <a:lnTo>
                  <a:pt x="2279" y="930"/>
                </a:lnTo>
                <a:lnTo>
                  <a:pt x="2268" y="927"/>
                </a:lnTo>
                <a:lnTo>
                  <a:pt x="2263" y="925"/>
                </a:lnTo>
                <a:lnTo>
                  <a:pt x="2258" y="922"/>
                </a:lnTo>
                <a:lnTo>
                  <a:pt x="2249" y="916"/>
                </a:lnTo>
                <a:lnTo>
                  <a:pt x="2245" y="912"/>
                </a:lnTo>
                <a:lnTo>
                  <a:pt x="2241" y="908"/>
                </a:lnTo>
                <a:lnTo>
                  <a:pt x="2234" y="900"/>
                </a:lnTo>
                <a:lnTo>
                  <a:pt x="2231" y="895"/>
                </a:lnTo>
                <a:lnTo>
                  <a:pt x="2228" y="890"/>
                </a:lnTo>
                <a:lnTo>
                  <a:pt x="2223" y="879"/>
                </a:lnTo>
                <a:lnTo>
                  <a:pt x="2221" y="874"/>
                </a:lnTo>
                <a:lnTo>
                  <a:pt x="2220" y="868"/>
                </a:lnTo>
                <a:lnTo>
                  <a:pt x="2219" y="862"/>
                </a:lnTo>
                <a:lnTo>
                  <a:pt x="2218" y="855"/>
                </a:lnTo>
                <a:lnTo>
                  <a:pt x="2218" y="849"/>
                </a:lnTo>
                <a:lnTo>
                  <a:pt x="2217" y="842"/>
                </a:lnTo>
                <a:lnTo>
                  <a:pt x="2218" y="835"/>
                </a:lnTo>
                <a:lnTo>
                  <a:pt x="2218" y="829"/>
                </a:lnTo>
                <a:lnTo>
                  <a:pt x="2219" y="823"/>
                </a:lnTo>
                <a:lnTo>
                  <a:pt x="2220" y="816"/>
                </a:lnTo>
                <a:lnTo>
                  <a:pt x="2223" y="805"/>
                </a:lnTo>
                <a:lnTo>
                  <a:pt x="2225" y="799"/>
                </a:lnTo>
                <a:lnTo>
                  <a:pt x="2228" y="794"/>
                </a:lnTo>
                <a:lnTo>
                  <a:pt x="2234" y="785"/>
                </a:lnTo>
                <a:lnTo>
                  <a:pt x="2237" y="780"/>
                </a:lnTo>
                <a:lnTo>
                  <a:pt x="2241" y="776"/>
                </a:lnTo>
                <a:lnTo>
                  <a:pt x="2245" y="772"/>
                </a:lnTo>
                <a:lnTo>
                  <a:pt x="2249" y="769"/>
                </a:lnTo>
                <a:lnTo>
                  <a:pt x="2253" y="765"/>
                </a:lnTo>
                <a:lnTo>
                  <a:pt x="2258" y="762"/>
                </a:lnTo>
                <a:lnTo>
                  <a:pt x="2263" y="760"/>
                </a:lnTo>
                <a:lnTo>
                  <a:pt x="2268" y="757"/>
                </a:lnTo>
                <a:lnTo>
                  <a:pt x="2274" y="755"/>
                </a:lnTo>
                <a:lnTo>
                  <a:pt x="2279" y="754"/>
                </a:lnTo>
                <a:lnTo>
                  <a:pt x="2285" y="752"/>
                </a:lnTo>
                <a:lnTo>
                  <a:pt x="2291" y="752"/>
                </a:lnTo>
                <a:lnTo>
                  <a:pt x="2304" y="751"/>
                </a:lnTo>
                <a:lnTo>
                  <a:pt x="2317" y="752"/>
                </a:lnTo>
                <a:lnTo>
                  <a:pt x="2323" y="752"/>
                </a:lnTo>
                <a:lnTo>
                  <a:pt x="2329" y="754"/>
                </a:lnTo>
                <a:lnTo>
                  <a:pt x="2340" y="757"/>
                </a:lnTo>
                <a:lnTo>
                  <a:pt x="2346" y="760"/>
                </a:lnTo>
                <a:lnTo>
                  <a:pt x="2351" y="762"/>
                </a:lnTo>
                <a:lnTo>
                  <a:pt x="2360" y="769"/>
                </a:lnTo>
                <a:lnTo>
                  <a:pt x="2364" y="772"/>
                </a:lnTo>
                <a:lnTo>
                  <a:pt x="2368" y="776"/>
                </a:lnTo>
                <a:lnTo>
                  <a:pt x="2375" y="785"/>
                </a:lnTo>
                <a:lnTo>
                  <a:pt x="2378" y="789"/>
                </a:lnTo>
                <a:lnTo>
                  <a:pt x="2381" y="794"/>
                </a:lnTo>
                <a:lnTo>
                  <a:pt x="2385" y="805"/>
                </a:lnTo>
                <a:lnTo>
                  <a:pt x="2387" y="811"/>
                </a:lnTo>
                <a:lnTo>
                  <a:pt x="2389" y="816"/>
                </a:lnTo>
                <a:lnTo>
                  <a:pt x="2390" y="823"/>
                </a:lnTo>
                <a:lnTo>
                  <a:pt x="2391" y="829"/>
                </a:lnTo>
                <a:lnTo>
                  <a:pt x="2391" y="835"/>
                </a:lnTo>
                <a:lnTo>
                  <a:pt x="2391" y="842"/>
                </a:lnTo>
                <a:lnTo>
                  <a:pt x="2391" y="849"/>
                </a:lnTo>
                <a:lnTo>
                  <a:pt x="2391" y="855"/>
                </a:lnTo>
                <a:lnTo>
                  <a:pt x="2390" y="862"/>
                </a:lnTo>
                <a:lnTo>
                  <a:pt x="2389" y="868"/>
                </a:lnTo>
                <a:lnTo>
                  <a:pt x="2385" y="879"/>
                </a:lnTo>
                <a:lnTo>
                  <a:pt x="2383" y="885"/>
                </a:lnTo>
                <a:lnTo>
                  <a:pt x="2381" y="890"/>
                </a:lnTo>
                <a:lnTo>
                  <a:pt x="2375" y="900"/>
                </a:lnTo>
                <a:lnTo>
                  <a:pt x="2372" y="904"/>
                </a:lnTo>
                <a:lnTo>
                  <a:pt x="2368" y="908"/>
                </a:lnTo>
                <a:lnTo>
                  <a:pt x="2364" y="912"/>
                </a:lnTo>
                <a:lnTo>
                  <a:pt x="2360" y="916"/>
                </a:lnTo>
                <a:lnTo>
                  <a:pt x="2355" y="919"/>
                </a:lnTo>
                <a:lnTo>
                  <a:pt x="2351" y="922"/>
                </a:lnTo>
                <a:lnTo>
                  <a:pt x="2346" y="925"/>
                </a:lnTo>
                <a:lnTo>
                  <a:pt x="2340" y="927"/>
                </a:lnTo>
                <a:lnTo>
                  <a:pt x="2335" y="929"/>
                </a:lnTo>
                <a:lnTo>
                  <a:pt x="2329" y="930"/>
                </a:lnTo>
                <a:lnTo>
                  <a:pt x="2323" y="932"/>
                </a:lnTo>
                <a:lnTo>
                  <a:pt x="2317" y="933"/>
                </a:lnTo>
                <a:lnTo>
                  <a:pt x="2304" y="933"/>
                </a:lnTo>
                <a:close/>
                <a:moveTo>
                  <a:pt x="2305" y="895"/>
                </a:moveTo>
                <a:lnTo>
                  <a:pt x="2309" y="895"/>
                </a:lnTo>
                <a:lnTo>
                  <a:pt x="2313" y="894"/>
                </a:lnTo>
                <a:lnTo>
                  <a:pt x="2317" y="893"/>
                </a:lnTo>
                <a:lnTo>
                  <a:pt x="2321" y="892"/>
                </a:lnTo>
                <a:lnTo>
                  <a:pt x="2324" y="889"/>
                </a:lnTo>
                <a:lnTo>
                  <a:pt x="2327" y="887"/>
                </a:lnTo>
                <a:lnTo>
                  <a:pt x="2330" y="884"/>
                </a:lnTo>
                <a:lnTo>
                  <a:pt x="2332" y="880"/>
                </a:lnTo>
                <a:lnTo>
                  <a:pt x="2334" y="876"/>
                </a:lnTo>
                <a:lnTo>
                  <a:pt x="2336" y="872"/>
                </a:lnTo>
                <a:lnTo>
                  <a:pt x="2338" y="868"/>
                </a:lnTo>
                <a:lnTo>
                  <a:pt x="2339" y="863"/>
                </a:lnTo>
                <a:lnTo>
                  <a:pt x="2341" y="853"/>
                </a:lnTo>
                <a:lnTo>
                  <a:pt x="2341" y="847"/>
                </a:lnTo>
                <a:lnTo>
                  <a:pt x="2342" y="842"/>
                </a:lnTo>
                <a:lnTo>
                  <a:pt x="2341" y="831"/>
                </a:lnTo>
                <a:lnTo>
                  <a:pt x="2339" y="821"/>
                </a:lnTo>
                <a:lnTo>
                  <a:pt x="2338" y="816"/>
                </a:lnTo>
                <a:lnTo>
                  <a:pt x="2336" y="812"/>
                </a:lnTo>
                <a:lnTo>
                  <a:pt x="2332" y="803"/>
                </a:lnTo>
                <a:lnTo>
                  <a:pt x="2330" y="800"/>
                </a:lnTo>
                <a:lnTo>
                  <a:pt x="2327" y="797"/>
                </a:lnTo>
                <a:lnTo>
                  <a:pt x="2324" y="794"/>
                </a:lnTo>
                <a:lnTo>
                  <a:pt x="2321" y="792"/>
                </a:lnTo>
                <a:lnTo>
                  <a:pt x="2317" y="790"/>
                </a:lnTo>
                <a:lnTo>
                  <a:pt x="2313" y="789"/>
                </a:lnTo>
                <a:lnTo>
                  <a:pt x="2309" y="788"/>
                </a:lnTo>
                <a:lnTo>
                  <a:pt x="2305" y="788"/>
                </a:lnTo>
                <a:lnTo>
                  <a:pt x="2300" y="788"/>
                </a:lnTo>
                <a:lnTo>
                  <a:pt x="2296" y="789"/>
                </a:lnTo>
                <a:lnTo>
                  <a:pt x="2292" y="790"/>
                </a:lnTo>
                <a:lnTo>
                  <a:pt x="2288" y="792"/>
                </a:lnTo>
                <a:lnTo>
                  <a:pt x="2285" y="794"/>
                </a:lnTo>
                <a:lnTo>
                  <a:pt x="2282" y="797"/>
                </a:lnTo>
                <a:lnTo>
                  <a:pt x="2279" y="800"/>
                </a:lnTo>
                <a:lnTo>
                  <a:pt x="2277" y="803"/>
                </a:lnTo>
                <a:lnTo>
                  <a:pt x="2272" y="812"/>
                </a:lnTo>
                <a:lnTo>
                  <a:pt x="2271" y="816"/>
                </a:lnTo>
                <a:lnTo>
                  <a:pt x="2270" y="821"/>
                </a:lnTo>
                <a:lnTo>
                  <a:pt x="2269" y="826"/>
                </a:lnTo>
                <a:lnTo>
                  <a:pt x="2268" y="831"/>
                </a:lnTo>
                <a:lnTo>
                  <a:pt x="2267" y="836"/>
                </a:lnTo>
                <a:lnTo>
                  <a:pt x="2267" y="842"/>
                </a:lnTo>
                <a:lnTo>
                  <a:pt x="2268" y="853"/>
                </a:lnTo>
                <a:lnTo>
                  <a:pt x="2270" y="863"/>
                </a:lnTo>
                <a:lnTo>
                  <a:pt x="2271" y="868"/>
                </a:lnTo>
                <a:lnTo>
                  <a:pt x="2272" y="872"/>
                </a:lnTo>
                <a:lnTo>
                  <a:pt x="2274" y="876"/>
                </a:lnTo>
                <a:lnTo>
                  <a:pt x="2277" y="880"/>
                </a:lnTo>
                <a:lnTo>
                  <a:pt x="2279" y="884"/>
                </a:lnTo>
                <a:lnTo>
                  <a:pt x="2282" y="887"/>
                </a:lnTo>
                <a:lnTo>
                  <a:pt x="2285" y="889"/>
                </a:lnTo>
                <a:lnTo>
                  <a:pt x="2288" y="892"/>
                </a:lnTo>
                <a:lnTo>
                  <a:pt x="2292" y="893"/>
                </a:lnTo>
                <a:lnTo>
                  <a:pt x="2296" y="894"/>
                </a:lnTo>
                <a:lnTo>
                  <a:pt x="2300" y="895"/>
                </a:lnTo>
                <a:lnTo>
                  <a:pt x="2305" y="895"/>
                </a:lnTo>
                <a:close/>
                <a:moveTo>
                  <a:pt x="2646" y="694"/>
                </a:moveTo>
                <a:lnTo>
                  <a:pt x="2696" y="694"/>
                </a:lnTo>
                <a:lnTo>
                  <a:pt x="2696" y="847"/>
                </a:lnTo>
                <a:lnTo>
                  <a:pt x="2696" y="854"/>
                </a:lnTo>
                <a:lnTo>
                  <a:pt x="2695" y="860"/>
                </a:lnTo>
                <a:lnTo>
                  <a:pt x="2694" y="866"/>
                </a:lnTo>
                <a:lnTo>
                  <a:pt x="2693" y="871"/>
                </a:lnTo>
                <a:lnTo>
                  <a:pt x="2691" y="877"/>
                </a:lnTo>
                <a:lnTo>
                  <a:pt x="2689" y="882"/>
                </a:lnTo>
                <a:lnTo>
                  <a:pt x="2686" y="887"/>
                </a:lnTo>
                <a:lnTo>
                  <a:pt x="2684" y="892"/>
                </a:lnTo>
                <a:lnTo>
                  <a:pt x="2680" y="897"/>
                </a:lnTo>
                <a:lnTo>
                  <a:pt x="2677" y="901"/>
                </a:lnTo>
                <a:lnTo>
                  <a:pt x="2673" y="906"/>
                </a:lnTo>
                <a:lnTo>
                  <a:pt x="2669" y="910"/>
                </a:lnTo>
                <a:lnTo>
                  <a:pt x="2664" y="913"/>
                </a:lnTo>
                <a:lnTo>
                  <a:pt x="2660" y="917"/>
                </a:lnTo>
                <a:lnTo>
                  <a:pt x="2655" y="920"/>
                </a:lnTo>
                <a:lnTo>
                  <a:pt x="2649" y="922"/>
                </a:lnTo>
                <a:lnTo>
                  <a:pt x="2638" y="927"/>
                </a:lnTo>
                <a:lnTo>
                  <a:pt x="2632" y="929"/>
                </a:lnTo>
                <a:lnTo>
                  <a:pt x="2626" y="930"/>
                </a:lnTo>
                <a:lnTo>
                  <a:pt x="2619" y="932"/>
                </a:lnTo>
                <a:lnTo>
                  <a:pt x="2612" y="932"/>
                </a:lnTo>
                <a:lnTo>
                  <a:pt x="2605" y="933"/>
                </a:lnTo>
                <a:lnTo>
                  <a:pt x="2598" y="933"/>
                </a:lnTo>
                <a:lnTo>
                  <a:pt x="2591" y="933"/>
                </a:lnTo>
                <a:lnTo>
                  <a:pt x="2584" y="932"/>
                </a:lnTo>
                <a:lnTo>
                  <a:pt x="2577" y="932"/>
                </a:lnTo>
                <a:lnTo>
                  <a:pt x="2571" y="930"/>
                </a:lnTo>
                <a:lnTo>
                  <a:pt x="2558" y="927"/>
                </a:lnTo>
                <a:lnTo>
                  <a:pt x="2552" y="925"/>
                </a:lnTo>
                <a:lnTo>
                  <a:pt x="2547" y="922"/>
                </a:lnTo>
                <a:lnTo>
                  <a:pt x="2541" y="920"/>
                </a:lnTo>
                <a:lnTo>
                  <a:pt x="2536" y="917"/>
                </a:lnTo>
                <a:lnTo>
                  <a:pt x="2527" y="910"/>
                </a:lnTo>
                <a:lnTo>
                  <a:pt x="2518" y="901"/>
                </a:lnTo>
                <a:lnTo>
                  <a:pt x="2515" y="897"/>
                </a:lnTo>
                <a:lnTo>
                  <a:pt x="2512" y="892"/>
                </a:lnTo>
                <a:lnTo>
                  <a:pt x="2509" y="887"/>
                </a:lnTo>
                <a:lnTo>
                  <a:pt x="2506" y="882"/>
                </a:lnTo>
                <a:lnTo>
                  <a:pt x="2504" y="877"/>
                </a:lnTo>
                <a:lnTo>
                  <a:pt x="2502" y="871"/>
                </a:lnTo>
                <a:lnTo>
                  <a:pt x="2501" y="866"/>
                </a:lnTo>
                <a:lnTo>
                  <a:pt x="2500" y="860"/>
                </a:lnTo>
                <a:lnTo>
                  <a:pt x="2500" y="854"/>
                </a:lnTo>
                <a:lnTo>
                  <a:pt x="2499" y="847"/>
                </a:lnTo>
                <a:lnTo>
                  <a:pt x="2499" y="694"/>
                </a:lnTo>
                <a:lnTo>
                  <a:pt x="2550" y="694"/>
                </a:lnTo>
                <a:lnTo>
                  <a:pt x="2550" y="843"/>
                </a:lnTo>
                <a:lnTo>
                  <a:pt x="2551" y="853"/>
                </a:lnTo>
                <a:lnTo>
                  <a:pt x="2552" y="857"/>
                </a:lnTo>
                <a:lnTo>
                  <a:pt x="2553" y="861"/>
                </a:lnTo>
                <a:lnTo>
                  <a:pt x="2555" y="865"/>
                </a:lnTo>
                <a:lnTo>
                  <a:pt x="2558" y="869"/>
                </a:lnTo>
                <a:lnTo>
                  <a:pt x="2560" y="873"/>
                </a:lnTo>
                <a:lnTo>
                  <a:pt x="2563" y="876"/>
                </a:lnTo>
                <a:lnTo>
                  <a:pt x="2567" y="879"/>
                </a:lnTo>
                <a:lnTo>
                  <a:pt x="2570" y="882"/>
                </a:lnTo>
                <a:lnTo>
                  <a:pt x="2574" y="884"/>
                </a:lnTo>
                <a:lnTo>
                  <a:pt x="2579" y="886"/>
                </a:lnTo>
                <a:lnTo>
                  <a:pt x="2583" y="887"/>
                </a:lnTo>
                <a:lnTo>
                  <a:pt x="2588" y="889"/>
                </a:lnTo>
                <a:lnTo>
                  <a:pt x="2598" y="889"/>
                </a:lnTo>
                <a:lnTo>
                  <a:pt x="2608" y="889"/>
                </a:lnTo>
                <a:lnTo>
                  <a:pt x="2613" y="887"/>
                </a:lnTo>
                <a:lnTo>
                  <a:pt x="2618" y="886"/>
                </a:lnTo>
                <a:lnTo>
                  <a:pt x="2622" y="884"/>
                </a:lnTo>
                <a:lnTo>
                  <a:pt x="2626" y="882"/>
                </a:lnTo>
                <a:lnTo>
                  <a:pt x="2629" y="879"/>
                </a:lnTo>
                <a:lnTo>
                  <a:pt x="2633" y="876"/>
                </a:lnTo>
                <a:lnTo>
                  <a:pt x="2636" y="873"/>
                </a:lnTo>
                <a:lnTo>
                  <a:pt x="2639" y="869"/>
                </a:lnTo>
                <a:lnTo>
                  <a:pt x="2641" y="865"/>
                </a:lnTo>
                <a:lnTo>
                  <a:pt x="2643" y="861"/>
                </a:lnTo>
                <a:lnTo>
                  <a:pt x="2644" y="857"/>
                </a:lnTo>
                <a:lnTo>
                  <a:pt x="2645" y="853"/>
                </a:lnTo>
                <a:lnTo>
                  <a:pt x="2646" y="848"/>
                </a:lnTo>
                <a:lnTo>
                  <a:pt x="2646" y="843"/>
                </a:lnTo>
                <a:lnTo>
                  <a:pt x="2646" y="694"/>
                </a:lnTo>
                <a:close/>
                <a:moveTo>
                  <a:pt x="2788" y="828"/>
                </a:moveTo>
                <a:lnTo>
                  <a:pt x="2788" y="930"/>
                </a:lnTo>
                <a:lnTo>
                  <a:pt x="2739" y="930"/>
                </a:lnTo>
                <a:lnTo>
                  <a:pt x="2739" y="753"/>
                </a:lnTo>
                <a:lnTo>
                  <a:pt x="2786" y="753"/>
                </a:lnTo>
                <a:lnTo>
                  <a:pt x="2786" y="784"/>
                </a:lnTo>
                <a:lnTo>
                  <a:pt x="2790" y="777"/>
                </a:lnTo>
                <a:lnTo>
                  <a:pt x="2796" y="770"/>
                </a:lnTo>
                <a:lnTo>
                  <a:pt x="2801" y="765"/>
                </a:lnTo>
                <a:lnTo>
                  <a:pt x="2808" y="760"/>
                </a:lnTo>
                <a:lnTo>
                  <a:pt x="2815" y="756"/>
                </a:lnTo>
                <a:lnTo>
                  <a:pt x="2819" y="754"/>
                </a:lnTo>
                <a:lnTo>
                  <a:pt x="2823" y="753"/>
                </a:lnTo>
                <a:lnTo>
                  <a:pt x="2832" y="751"/>
                </a:lnTo>
                <a:lnTo>
                  <a:pt x="2836" y="751"/>
                </a:lnTo>
                <a:lnTo>
                  <a:pt x="2841" y="751"/>
                </a:lnTo>
                <a:lnTo>
                  <a:pt x="2848" y="751"/>
                </a:lnTo>
                <a:lnTo>
                  <a:pt x="2854" y="752"/>
                </a:lnTo>
                <a:lnTo>
                  <a:pt x="2860" y="753"/>
                </a:lnTo>
                <a:lnTo>
                  <a:pt x="2866" y="755"/>
                </a:lnTo>
                <a:lnTo>
                  <a:pt x="2871" y="758"/>
                </a:lnTo>
                <a:lnTo>
                  <a:pt x="2876" y="761"/>
                </a:lnTo>
                <a:lnTo>
                  <a:pt x="2881" y="764"/>
                </a:lnTo>
                <a:lnTo>
                  <a:pt x="2885" y="769"/>
                </a:lnTo>
                <a:lnTo>
                  <a:pt x="2889" y="773"/>
                </a:lnTo>
                <a:lnTo>
                  <a:pt x="2893" y="778"/>
                </a:lnTo>
                <a:lnTo>
                  <a:pt x="2895" y="784"/>
                </a:lnTo>
                <a:lnTo>
                  <a:pt x="2897" y="787"/>
                </a:lnTo>
                <a:lnTo>
                  <a:pt x="2898" y="790"/>
                </a:lnTo>
                <a:lnTo>
                  <a:pt x="2900" y="796"/>
                </a:lnTo>
                <a:lnTo>
                  <a:pt x="2901" y="803"/>
                </a:lnTo>
                <a:lnTo>
                  <a:pt x="2902" y="810"/>
                </a:lnTo>
                <a:lnTo>
                  <a:pt x="2902" y="817"/>
                </a:lnTo>
                <a:lnTo>
                  <a:pt x="2902" y="930"/>
                </a:lnTo>
                <a:lnTo>
                  <a:pt x="2853" y="930"/>
                </a:lnTo>
                <a:lnTo>
                  <a:pt x="2853" y="826"/>
                </a:lnTo>
                <a:lnTo>
                  <a:pt x="2853" y="818"/>
                </a:lnTo>
                <a:lnTo>
                  <a:pt x="2852" y="815"/>
                </a:lnTo>
                <a:lnTo>
                  <a:pt x="2851" y="812"/>
                </a:lnTo>
                <a:lnTo>
                  <a:pt x="2848" y="806"/>
                </a:lnTo>
                <a:lnTo>
                  <a:pt x="2847" y="803"/>
                </a:lnTo>
                <a:lnTo>
                  <a:pt x="2845" y="801"/>
                </a:lnTo>
                <a:lnTo>
                  <a:pt x="2840" y="797"/>
                </a:lnTo>
                <a:lnTo>
                  <a:pt x="2837" y="795"/>
                </a:lnTo>
                <a:lnTo>
                  <a:pt x="2835" y="794"/>
                </a:lnTo>
                <a:lnTo>
                  <a:pt x="2829" y="792"/>
                </a:lnTo>
                <a:lnTo>
                  <a:pt x="2825" y="792"/>
                </a:lnTo>
                <a:lnTo>
                  <a:pt x="2822" y="792"/>
                </a:lnTo>
                <a:lnTo>
                  <a:pt x="2814" y="792"/>
                </a:lnTo>
                <a:lnTo>
                  <a:pt x="2808" y="794"/>
                </a:lnTo>
                <a:lnTo>
                  <a:pt x="2805" y="795"/>
                </a:lnTo>
                <a:lnTo>
                  <a:pt x="2802" y="797"/>
                </a:lnTo>
                <a:lnTo>
                  <a:pt x="2800" y="799"/>
                </a:lnTo>
                <a:lnTo>
                  <a:pt x="2797" y="801"/>
                </a:lnTo>
                <a:lnTo>
                  <a:pt x="2795" y="804"/>
                </a:lnTo>
                <a:lnTo>
                  <a:pt x="2793" y="806"/>
                </a:lnTo>
                <a:lnTo>
                  <a:pt x="2792" y="809"/>
                </a:lnTo>
                <a:lnTo>
                  <a:pt x="2790" y="812"/>
                </a:lnTo>
                <a:lnTo>
                  <a:pt x="2789" y="820"/>
                </a:lnTo>
                <a:lnTo>
                  <a:pt x="2788" y="824"/>
                </a:lnTo>
                <a:lnTo>
                  <a:pt x="2788" y="828"/>
                </a:lnTo>
                <a:close/>
                <a:moveTo>
                  <a:pt x="2966" y="730"/>
                </a:moveTo>
                <a:lnTo>
                  <a:pt x="2961" y="730"/>
                </a:lnTo>
                <a:lnTo>
                  <a:pt x="2956" y="729"/>
                </a:lnTo>
                <a:lnTo>
                  <a:pt x="2952" y="726"/>
                </a:lnTo>
                <a:lnTo>
                  <a:pt x="2948" y="723"/>
                </a:lnTo>
                <a:lnTo>
                  <a:pt x="2944" y="719"/>
                </a:lnTo>
                <a:lnTo>
                  <a:pt x="2942" y="715"/>
                </a:lnTo>
                <a:lnTo>
                  <a:pt x="2940" y="710"/>
                </a:lnTo>
                <a:lnTo>
                  <a:pt x="2940" y="705"/>
                </a:lnTo>
                <a:lnTo>
                  <a:pt x="2940" y="701"/>
                </a:lnTo>
                <a:lnTo>
                  <a:pt x="2942" y="696"/>
                </a:lnTo>
                <a:lnTo>
                  <a:pt x="2944" y="692"/>
                </a:lnTo>
                <a:lnTo>
                  <a:pt x="2948" y="688"/>
                </a:lnTo>
                <a:lnTo>
                  <a:pt x="2952" y="685"/>
                </a:lnTo>
                <a:lnTo>
                  <a:pt x="2956" y="683"/>
                </a:lnTo>
                <a:lnTo>
                  <a:pt x="2961" y="681"/>
                </a:lnTo>
                <a:lnTo>
                  <a:pt x="2966" y="681"/>
                </a:lnTo>
                <a:lnTo>
                  <a:pt x="2972" y="681"/>
                </a:lnTo>
                <a:lnTo>
                  <a:pt x="2977" y="683"/>
                </a:lnTo>
                <a:lnTo>
                  <a:pt x="2982" y="685"/>
                </a:lnTo>
                <a:lnTo>
                  <a:pt x="2986" y="688"/>
                </a:lnTo>
                <a:lnTo>
                  <a:pt x="2990" y="692"/>
                </a:lnTo>
                <a:lnTo>
                  <a:pt x="2992" y="696"/>
                </a:lnTo>
                <a:lnTo>
                  <a:pt x="2994" y="701"/>
                </a:lnTo>
                <a:lnTo>
                  <a:pt x="2994" y="705"/>
                </a:lnTo>
                <a:lnTo>
                  <a:pt x="2994" y="710"/>
                </a:lnTo>
                <a:lnTo>
                  <a:pt x="2992" y="715"/>
                </a:lnTo>
                <a:lnTo>
                  <a:pt x="2990" y="719"/>
                </a:lnTo>
                <a:lnTo>
                  <a:pt x="2986" y="723"/>
                </a:lnTo>
                <a:lnTo>
                  <a:pt x="2982" y="726"/>
                </a:lnTo>
                <a:lnTo>
                  <a:pt x="2977" y="729"/>
                </a:lnTo>
                <a:lnTo>
                  <a:pt x="2972" y="730"/>
                </a:lnTo>
                <a:lnTo>
                  <a:pt x="2966" y="730"/>
                </a:lnTo>
                <a:close/>
                <a:moveTo>
                  <a:pt x="2942" y="753"/>
                </a:moveTo>
                <a:lnTo>
                  <a:pt x="2992" y="753"/>
                </a:lnTo>
                <a:lnTo>
                  <a:pt x="2992" y="930"/>
                </a:lnTo>
                <a:lnTo>
                  <a:pt x="2942" y="930"/>
                </a:lnTo>
                <a:lnTo>
                  <a:pt x="2942" y="753"/>
                </a:lnTo>
                <a:close/>
                <a:moveTo>
                  <a:pt x="3195" y="753"/>
                </a:moveTo>
                <a:lnTo>
                  <a:pt x="3134" y="930"/>
                </a:lnTo>
                <a:lnTo>
                  <a:pt x="3078" y="930"/>
                </a:lnTo>
                <a:lnTo>
                  <a:pt x="3017" y="753"/>
                </a:lnTo>
                <a:lnTo>
                  <a:pt x="3068" y="753"/>
                </a:lnTo>
                <a:lnTo>
                  <a:pt x="3105" y="880"/>
                </a:lnTo>
                <a:lnTo>
                  <a:pt x="3143" y="753"/>
                </a:lnTo>
                <a:lnTo>
                  <a:pt x="3195" y="753"/>
                </a:lnTo>
                <a:close/>
                <a:moveTo>
                  <a:pt x="3294" y="933"/>
                </a:moveTo>
                <a:lnTo>
                  <a:pt x="3287" y="933"/>
                </a:lnTo>
                <a:lnTo>
                  <a:pt x="3280" y="933"/>
                </a:lnTo>
                <a:lnTo>
                  <a:pt x="3268" y="931"/>
                </a:lnTo>
                <a:lnTo>
                  <a:pt x="3263" y="929"/>
                </a:lnTo>
                <a:lnTo>
                  <a:pt x="3257" y="927"/>
                </a:lnTo>
                <a:lnTo>
                  <a:pt x="3247" y="922"/>
                </a:lnTo>
                <a:lnTo>
                  <a:pt x="3242" y="919"/>
                </a:lnTo>
                <a:lnTo>
                  <a:pt x="3237" y="916"/>
                </a:lnTo>
                <a:lnTo>
                  <a:pt x="3233" y="913"/>
                </a:lnTo>
                <a:lnTo>
                  <a:pt x="3229" y="909"/>
                </a:lnTo>
                <a:lnTo>
                  <a:pt x="3222" y="900"/>
                </a:lnTo>
                <a:lnTo>
                  <a:pt x="3219" y="896"/>
                </a:lnTo>
                <a:lnTo>
                  <a:pt x="3216" y="891"/>
                </a:lnTo>
                <a:lnTo>
                  <a:pt x="3212" y="880"/>
                </a:lnTo>
                <a:lnTo>
                  <a:pt x="3210" y="874"/>
                </a:lnTo>
                <a:lnTo>
                  <a:pt x="3209" y="868"/>
                </a:lnTo>
                <a:lnTo>
                  <a:pt x="3207" y="862"/>
                </a:lnTo>
                <a:lnTo>
                  <a:pt x="3207" y="856"/>
                </a:lnTo>
                <a:lnTo>
                  <a:pt x="3206" y="849"/>
                </a:lnTo>
                <a:lnTo>
                  <a:pt x="3206" y="842"/>
                </a:lnTo>
                <a:lnTo>
                  <a:pt x="3206" y="836"/>
                </a:lnTo>
                <a:lnTo>
                  <a:pt x="3207" y="829"/>
                </a:lnTo>
                <a:lnTo>
                  <a:pt x="3207" y="823"/>
                </a:lnTo>
                <a:lnTo>
                  <a:pt x="3209" y="817"/>
                </a:lnTo>
                <a:lnTo>
                  <a:pt x="3212" y="805"/>
                </a:lnTo>
                <a:lnTo>
                  <a:pt x="3214" y="800"/>
                </a:lnTo>
                <a:lnTo>
                  <a:pt x="3216" y="794"/>
                </a:lnTo>
                <a:lnTo>
                  <a:pt x="3222" y="785"/>
                </a:lnTo>
                <a:lnTo>
                  <a:pt x="3226" y="780"/>
                </a:lnTo>
                <a:lnTo>
                  <a:pt x="3229" y="776"/>
                </a:lnTo>
                <a:lnTo>
                  <a:pt x="3233" y="772"/>
                </a:lnTo>
                <a:lnTo>
                  <a:pt x="3237" y="769"/>
                </a:lnTo>
                <a:lnTo>
                  <a:pt x="3246" y="762"/>
                </a:lnTo>
                <a:lnTo>
                  <a:pt x="3251" y="760"/>
                </a:lnTo>
                <a:lnTo>
                  <a:pt x="3256" y="757"/>
                </a:lnTo>
                <a:lnTo>
                  <a:pt x="3262" y="755"/>
                </a:lnTo>
                <a:lnTo>
                  <a:pt x="3267" y="754"/>
                </a:lnTo>
                <a:lnTo>
                  <a:pt x="3273" y="752"/>
                </a:lnTo>
                <a:lnTo>
                  <a:pt x="3279" y="752"/>
                </a:lnTo>
                <a:lnTo>
                  <a:pt x="3292" y="751"/>
                </a:lnTo>
                <a:lnTo>
                  <a:pt x="3303" y="751"/>
                </a:lnTo>
                <a:lnTo>
                  <a:pt x="3314" y="753"/>
                </a:lnTo>
                <a:lnTo>
                  <a:pt x="3319" y="755"/>
                </a:lnTo>
                <a:lnTo>
                  <a:pt x="3324" y="756"/>
                </a:lnTo>
                <a:lnTo>
                  <a:pt x="3334" y="761"/>
                </a:lnTo>
                <a:lnTo>
                  <a:pt x="3343" y="766"/>
                </a:lnTo>
                <a:lnTo>
                  <a:pt x="3347" y="770"/>
                </a:lnTo>
                <a:lnTo>
                  <a:pt x="3351" y="773"/>
                </a:lnTo>
                <a:lnTo>
                  <a:pt x="3358" y="781"/>
                </a:lnTo>
                <a:lnTo>
                  <a:pt x="3361" y="786"/>
                </a:lnTo>
                <a:lnTo>
                  <a:pt x="3364" y="791"/>
                </a:lnTo>
                <a:lnTo>
                  <a:pt x="3366" y="796"/>
                </a:lnTo>
                <a:lnTo>
                  <a:pt x="3368" y="801"/>
                </a:lnTo>
                <a:lnTo>
                  <a:pt x="3370" y="807"/>
                </a:lnTo>
                <a:lnTo>
                  <a:pt x="3372" y="813"/>
                </a:lnTo>
                <a:lnTo>
                  <a:pt x="3373" y="819"/>
                </a:lnTo>
                <a:lnTo>
                  <a:pt x="3374" y="826"/>
                </a:lnTo>
                <a:lnTo>
                  <a:pt x="3374" y="833"/>
                </a:lnTo>
                <a:lnTo>
                  <a:pt x="3375" y="841"/>
                </a:lnTo>
                <a:lnTo>
                  <a:pt x="3375" y="854"/>
                </a:lnTo>
                <a:lnTo>
                  <a:pt x="3254" y="854"/>
                </a:lnTo>
                <a:lnTo>
                  <a:pt x="3254" y="859"/>
                </a:lnTo>
                <a:lnTo>
                  <a:pt x="3255" y="863"/>
                </a:lnTo>
                <a:lnTo>
                  <a:pt x="3256" y="868"/>
                </a:lnTo>
                <a:lnTo>
                  <a:pt x="3257" y="872"/>
                </a:lnTo>
                <a:lnTo>
                  <a:pt x="3260" y="879"/>
                </a:lnTo>
                <a:lnTo>
                  <a:pt x="3263" y="882"/>
                </a:lnTo>
                <a:lnTo>
                  <a:pt x="3265" y="885"/>
                </a:lnTo>
                <a:lnTo>
                  <a:pt x="3268" y="888"/>
                </a:lnTo>
                <a:lnTo>
                  <a:pt x="3271" y="890"/>
                </a:lnTo>
                <a:lnTo>
                  <a:pt x="3274" y="892"/>
                </a:lnTo>
                <a:lnTo>
                  <a:pt x="3278" y="894"/>
                </a:lnTo>
                <a:lnTo>
                  <a:pt x="3282" y="895"/>
                </a:lnTo>
                <a:lnTo>
                  <a:pt x="3286" y="896"/>
                </a:lnTo>
                <a:lnTo>
                  <a:pt x="3294" y="897"/>
                </a:lnTo>
                <a:lnTo>
                  <a:pt x="3300" y="896"/>
                </a:lnTo>
                <a:lnTo>
                  <a:pt x="3306" y="895"/>
                </a:lnTo>
                <a:lnTo>
                  <a:pt x="3311" y="894"/>
                </a:lnTo>
                <a:lnTo>
                  <a:pt x="3316" y="892"/>
                </a:lnTo>
                <a:lnTo>
                  <a:pt x="3318" y="890"/>
                </a:lnTo>
                <a:lnTo>
                  <a:pt x="3320" y="889"/>
                </a:lnTo>
                <a:lnTo>
                  <a:pt x="3323" y="885"/>
                </a:lnTo>
                <a:lnTo>
                  <a:pt x="3326" y="881"/>
                </a:lnTo>
                <a:lnTo>
                  <a:pt x="3328" y="876"/>
                </a:lnTo>
                <a:lnTo>
                  <a:pt x="3374" y="879"/>
                </a:lnTo>
                <a:lnTo>
                  <a:pt x="3372" y="885"/>
                </a:lnTo>
                <a:lnTo>
                  <a:pt x="3370" y="891"/>
                </a:lnTo>
                <a:lnTo>
                  <a:pt x="3367" y="896"/>
                </a:lnTo>
                <a:lnTo>
                  <a:pt x="3364" y="901"/>
                </a:lnTo>
                <a:lnTo>
                  <a:pt x="3361" y="906"/>
                </a:lnTo>
                <a:lnTo>
                  <a:pt x="3357" y="911"/>
                </a:lnTo>
                <a:lnTo>
                  <a:pt x="3352" y="915"/>
                </a:lnTo>
                <a:lnTo>
                  <a:pt x="3347" y="919"/>
                </a:lnTo>
                <a:lnTo>
                  <a:pt x="3342" y="922"/>
                </a:lnTo>
                <a:lnTo>
                  <a:pt x="3336" y="925"/>
                </a:lnTo>
                <a:lnTo>
                  <a:pt x="3330" y="928"/>
                </a:lnTo>
                <a:lnTo>
                  <a:pt x="3323" y="930"/>
                </a:lnTo>
                <a:lnTo>
                  <a:pt x="3320" y="930"/>
                </a:lnTo>
                <a:lnTo>
                  <a:pt x="3316" y="931"/>
                </a:lnTo>
                <a:lnTo>
                  <a:pt x="3309" y="932"/>
                </a:lnTo>
                <a:lnTo>
                  <a:pt x="3302" y="933"/>
                </a:lnTo>
                <a:lnTo>
                  <a:pt x="3294" y="933"/>
                </a:lnTo>
                <a:close/>
                <a:moveTo>
                  <a:pt x="3254" y="824"/>
                </a:moveTo>
                <a:lnTo>
                  <a:pt x="3329" y="824"/>
                </a:lnTo>
                <a:lnTo>
                  <a:pt x="3328" y="820"/>
                </a:lnTo>
                <a:lnTo>
                  <a:pt x="3328" y="816"/>
                </a:lnTo>
                <a:lnTo>
                  <a:pt x="3327" y="813"/>
                </a:lnTo>
                <a:lnTo>
                  <a:pt x="3326" y="809"/>
                </a:lnTo>
                <a:lnTo>
                  <a:pt x="3324" y="806"/>
                </a:lnTo>
                <a:lnTo>
                  <a:pt x="3323" y="803"/>
                </a:lnTo>
                <a:lnTo>
                  <a:pt x="3321" y="800"/>
                </a:lnTo>
                <a:lnTo>
                  <a:pt x="3318" y="798"/>
                </a:lnTo>
                <a:lnTo>
                  <a:pt x="3313" y="793"/>
                </a:lnTo>
                <a:lnTo>
                  <a:pt x="3307" y="790"/>
                </a:lnTo>
                <a:lnTo>
                  <a:pt x="3300" y="788"/>
                </a:lnTo>
                <a:lnTo>
                  <a:pt x="3292" y="787"/>
                </a:lnTo>
                <a:lnTo>
                  <a:pt x="3285" y="788"/>
                </a:lnTo>
                <a:lnTo>
                  <a:pt x="3281" y="789"/>
                </a:lnTo>
                <a:lnTo>
                  <a:pt x="3278" y="790"/>
                </a:lnTo>
                <a:lnTo>
                  <a:pt x="3271" y="793"/>
                </a:lnTo>
                <a:lnTo>
                  <a:pt x="3268" y="796"/>
                </a:lnTo>
                <a:lnTo>
                  <a:pt x="3266" y="798"/>
                </a:lnTo>
                <a:lnTo>
                  <a:pt x="3261" y="804"/>
                </a:lnTo>
                <a:lnTo>
                  <a:pt x="3258" y="810"/>
                </a:lnTo>
                <a:lnTo>
                  <a:pt x="3256" y="813"/>
                </a:lnTo>
                <a:lnTo>
                  <a:pt x="3255" y="816"/>
                </a:lnTo>
                <a:lnTo>
                  <a:pt x="3254" y="824"/>
                </a:lnTo>
                <a:close/>
                <a:moveTo>
                  <a:pt x="3409" y="930"/>
                </a:moveTo>
                <a:lnTo>
                  <a:pt x="3409" y="753"/>
                </a:lnTo>
                <a:lnTo>
                  <a:pt x="3457" y="753"/>
                </a:lnTo>
                <a:lnTo>
                  <a:pt x="3457" y="784"/>
                </a:lnTo>
                <a:lnTo>
                  <a:pt x="3461" y="776"/>
                </a:lnTo>
                <a:lnTo>
                  <a:pt x="3465" y="769"/>
                </a:lnTo>
                <a:lnTo>
                  <a:pt x="3470" y="764"/>
                </a:lnTo>
                <a:lnTo>
                  <a:pt x="3475" y="759"/>
                </a:lnTo>
                <a:lnTo>
                  <a:pt x="3478" y="757"/>
                </a:lnTo>
                <a:lnTo>
                  <a:pt x="3481" y="755"/>
                </a:lnTo>
                <a:lnTo>
                  <a:pt x="3487" y="753"/>
                </a:lnTo>
                <a:lnTo>
                  <a:pt x="3494" y="751"/>
                </a:lnTo>
                <a:lnTo>
                  <a:pt x="3501" y="751"/>
                </a:lnTo>
                <a:lnTo>
                  <a:pt x="3509" y="751"/>
                </a:lnTo>
                <a:lnTo>
                  <a:pt x="3517" y="752"/>
                </a:lnTo>
                <a:lnTo>
                  <a:pt x="3517" y="796"/>
                </a:lnTo>
                <a:lnTo>
                  <a:pt x="3513" y="795"/>
                </a:lnTo>
                <a:lnTo>
                  <a:pt x="3507" y="794"/>
                </a:lnTo>
                <a:lnTo>
                  <a:pt x="3496" y="793"/>
                </a:lnTo>
                <a:lnTo>
                  <a:pt x="3488" y="794"/>
                </a:lnTo>
                <a:lnTo>
                  <a:pt x="3485" y="795"/>
                </a:lnTo>
                <a:lnTo>
                  <a:pt x="3481" y="796"/>
                </a:lnTo>
                <a:lnTo>
                  <a:pt x="3478" y="797"/>
                </a:lnTo>
                <a:lnTo>
                  <a:pt x="3475" y="799"/>
                </a:lnTo>
                <a:lnTo>
                  <a:pt x="3472" y="801"/>
                </a:lnTo>
                <a:lnTo>
                  <a:pt x="3469" y="803"/>
                </a:lnTo>
                <a:lnTo>
                  <a:pt x="3465" y="809"/>
                </a:lnTo>
                <a:lnTo>
                  <a:pt x="3463" y="812"/>
                </a:lnTo>
                <a:lnTo>
                  <a:pt x="3461" y="815"/>
                </a:lnTo>
                <a:lnTo>
                  <a:pt x="3460" y="818"/>
                </a:lnTo>
                <a:lnTo>
                  <a:pt x="3459" y="822"/>
                </a:lnTo>
                <a:lnTo>
                  <a:pt x="3459" y="826"/>
                </a:lnTo>
                <a:lnTo>
                  <a:pt x="3459" y="830"/>
                </a:lnTo>
                <a:lnTo>
                  <a:pt x="3459" y="930"/>
                </a:lnTo>
                <a:lnTo>
                  <a:pt x="3409" y="930"/>
                </a:lnTo>
                <a:close/>
                <a:moveTo>
                  <a:pt x="3690" y="804"/>
                </a:moveTo>
                <a:lnTo>
                  <a:pt x="3645" y="806"/>
                </a:lnTo>
                <a:lnTo>
                  <a:pt x="3644" y="802"/>
                </a:lnTo>
                <a:lnTo>
                  <a:pt x="3642" y="798"/>
                </a:lnTo>
                <a:lnTo>
                  <a:pt x="3639" y="795"/>
                </a:lnTo>
                <a:lnTo>
                  <a:pt x="3636" y="792"/>
                </a:lnTo>
                <a:lnTo>
                  <a:pt x="3632" y="789"/>
                </a:lnTo>
                <a:lnTo>
                  <a:pt x="3627" y="787"/>
                </a:lnTo>
                <a:lnTo>
                  <a:pt x="3622" y="786"/>
                </a:lnTo>
                <a:lnTo>
                  <a:pt x="3616" y="786"/>
                </a:lnTo>
                <a:lnTo>
                  <a:pt x="3610" y="786"/>
                </a:lnTo>
                <a:lnTo>
                  <a:pt x="3605" y="787"/>
                </a:lnTo>
                <a:lnTo>
                  <a:pt x="3601" y="788"/>
                </a:lnTo>
                <a:lnTo>
                  <a:pt x="3596" y="790"/>
                </a:lnTo>
                <a:lnTo>
                  <a:pt x="3593" y="793"/>
                </a:lnTo>
                <a:lnTo>
                  <a:pt x="3591" y="796"/>
                </a:lnTo>
                <a:lnTo>
                  <a:pt x="3589" y="799"/>
                </a:lnTo>
                <a:lnTo>
                  <a:pt x="3589" y="803"/>
                </a:lnTo>
                <a:lnTo>
                  <a:pt x="3589" y="806"/>
                </a:lnTo>
                <a:lnTo>
                  <a:pt x="3590" y="809"/>
                </a:lnTo>
                <a:lnTo>
                  <a:pt x="3591" y="811"/>
                </a:lnTo>
                <a:lnTo>
                  <a:pt x="3594" y="814"/>
                </a:lnTo>
                <a:lnTo>
                  <a:pt x="3597" y="816"/>
                </a:lnTo>
                <a:lnTo>
                  <a:pt x="3601" y="818"/>
                </a:lnTo>
                <a:lnTo>
                  <a:pt x="3605" y="819"/>
                </a:lnTo>
                <a:lnTo>
                  <a:pt x="3611" y="821"/>
                </a:lnTo>
                <a:lnTo>
                  <a:pt x="3643" y="827"/>
                </a:lnTo>
                <a:lnTo>
                  <a:pt x="3649" y="829"/>
                </a:lnTo>
                <a:lnTo>
                  <a:pt x="3655" y="830"/>
                </a:lnTo>
                <a:lnTo>
                  <a:pt x="3660" y="832"/>
                </a:lnTo>
                <a:lnTo>
                  <a:pt x="3665" y="834"/>
                </a:lnTo>
                <a:lnTo>
                  <a:pt x="3674" y="839"/>
                </a:lnTo>
                <a:lnTo>
                  <a:pt x="3681" y="844"/>
                </a:lnTo>
                <a:lnTo>
                  <a:pt x="3684" y="848"/>
                </a:lnTo>
                <a:lnTo>
                  <a:pt x="3687" y="851"/>
                </a:lnTo>
                <a:lnTo>
                  <a:pt x="3689" y="854"/>
                </a:lnTo>
                <a:lnTo>
                  <a:pt x="3691" y="858"/>
                </a:lnTo>
                <a:lnTo>
                  <a:pt x="3693" y="866"/>
                </a:lnTo>
                <a:lnTo>
                  <a:pt x="3694" y="870"/>
                </a:lnTo>
                <a:lnTo>
                  <a:pt x="3694" y="875"/>
                </a:lnTo>
                <a:lnTo>
                  <a:pt x="3694" y="879"/>
                </a:lnTo>
                <a:lnTo>
                  <a:pt x="3694" y="883"/>
                </a:lnTo>
                <a:lnTo>
                  <a:pt x="3693" y="888"/>
                </a:lnTo>
                <a:lnTo>
                  <a:pt x="3692" y="891"/>
                </a:lnTo>
                <a:lnTo>
                  <a:pt x="3690" y="895"/>
                </a:lnTo>
                <a:lnTo>
                  <a:pt x="3688" y="899"/>
                </a:lnTo>
                <a:lnTo>
                  <a:pt x="3686" y="902"/>
                </a:lnTo>
                <a:lnTo>
                  <a:pt x="3684" y="906"/>
                </a:lnTo>
                <a:lnTo>
                  <a:pt x="3678" y="912"/>
                </a:lnTo>
                <a:lnTo>
                  <a:pt x="3672" y="917"/>
                </a:lnTo>
                <a:lnTo>
                  <a:pt x="3664" y="922"/>
                </a:lnTo>
                <a:lnTo>
                  <a:pt x="3656" y="926"/>
                </a:lnTo>
                <a:lnTo>
                  <a:pt x="3647" y="929"/>
                </a:lnTo>
                <a:lnTo>
                  <a:pt x="3637" y="931"/>
                </a:lnTo>
                <a:lnTo>
                  <a:pt x="3627" y="933"/>
                </a:lnTo>
                <a:lnTo>
                  <a:pt x="3615" y="933"/>
                </a:lnTo>
                <a:lnTo>
                  <a:pt x="3607" y="933"/>
                </a:lnTo>
                <a:lnTo>
                  <a:pt x="3599" y="932"/>
                </a:lnTo>
                <a:lnTo>
                  <a:pt x="3591" y="931"/>
                </a:lnTo>
                <a:lnTo>
                  <a:pt x="3584" y="930"/>
                </a:lnTo>
                <a:lnTo>
                  <a:pt x="3577" y="928"/>
                </a:lnTo>
                <a:lnTo>
                  <a:pt x="3571" y="925"/>
                </a:lnTo>
                <a:lnTo>
                  <a:pt x="3565" y="922"/>
                </a:lnTo>
                <a:lnTo>
                  <a:pt x="3560" y="919"/>
                </a:lnTo>
                <a:lnTo>
                  <a:pt x="3555" y="915"/>
                </a:lnTo>
                <a:lnTo>
                  <a:pt x="3550" y="911"/>
                </a:lnTo>
                <a:lnTo>
                  <a:pt x="3546" y="906"/>
                </a:lnTo>
                <a:lnTo>
                  <a:pt x="3543" y="901"/>
                </a:lnTo>
                <a:lnTo>
                  <a:pt x="3540" y="896"/>
                </a:lnTo>
                <a:lnTo>
                  <a:pt x="3538" y="891"/>
                </a:lnTo>
                <a:lnTo>
                  <a:pt x="3536" y="885"/>
                </a:lnTo>
                <a:lnTo>
                  <a:pt x="3535" y="879"/>
                </a:lnTo>
                <a:lnTo>
                  <a:pt x="3584" y="876"/>
                </a:lnTo>
                <a:lnTo>
                  <a:pt x="3585" y="881"/>
                </a:lnTo>
                <a:lnTo>
                  <a:pt x="3587" y="886"/>
                </a:lnTo>
                <a:lnTo>
                  <a:pt x="3590" y="889"/>
                </a:lnTo>
                <a:lnTo>
                  <a:pt x="3594" y="892"/>
                </a:lnTo>
                <a:lnTo>
                  <a:pt x="3599" y="895"/>
                </a:lnTo>
                <a:lnTo>
                  <a:pt x="3604" y="897"/>
                </a:lnTo>
                <a:lnTo>
                  <a:pt x="3609" y="898"/>
                </a:lnTo>
                <a:lnTo>
                  <a:pt x="3616" y="898"/>
                </a:lnTo>
                <a:lnTo>
                  <a:pt x="3622" y="898"/>
                </a:lnTo>
                <a:lnTo>
                  <a:pt x="3627" y="897"/>
                </a:lnTo>
                <a:lnTo>
                  <a:pt x="3632" y="895"/>
                </a:lnTo>
                <a:lnTo>
                  <a:pt x="3634" y="894"/>
                </a:lnTo>
                <a:lnTo>
                  <a:pt x="3636" y="893"/>
                </a:lnTo>
                <a:lnTo>
                  <a:pt x="3640" y="890"/>
                </a:lnTo>
                <a:lnTo>
                  <a:pt x="3642" y="887"/>
                </a:lnTo>
                <a:lnTo>
                  <a:pt x="3643" y="886"/>
                </a:lnTo>
                <a:lnTo>
                  <a:pt x="3644" y="884"/>
                </a:lnTo>
                <a:lnTo>
                  <a:pt x="3644" y="880"/>
                </a:lnTo>
                <a:lnTo>
                  <a:pt x="3644" y="877"/>
                </a:lnTo>
                <a:lnTo>
                  <a:pt x="3643" y="874"/>
                </a:lnTo>
                <a:lnTo>
                  <a:pt x="3641" y="871"/>
                </a:lnTo>
                <a:lnTo>
                  <a:pt x="3639" y="869"/>
                </a:lnTo>
                <a:lnTo>
                  <a:pt x="3635" y="867"/>
                </a:lnTo>
                <a:lnTo>
                  <a:pt x="3631" y="865"/>
                </a:lnTo>
                <a:lnTo>
                  <a:pt x="3627" y="864"/>
                </a:lnTo>
                <a:lnTo>
                  <a:pt x="3622" y="862"/>
                </a:lnTo>
                <a:lnTo>
                  <a:pt x="3591" y="856"/>
                </a:lnTo>
                <a:lnTo>
                  <a:pt x="3585" y="855"/>
                </a:lnTo>
                <a:lnTo>
                  <a:pt x="3579" y="853"/>
                </a:lnTo>
                <a:lnTo>
                  <a:pt x="3569" y="849"/>
                </a:lnTo>
                <a:lnTo>
                  <a:pt x="3564" y="847"/>
                </a:lnTo>
                <a:lnTo>
                  <a:pt x="3560" y="844"/>
                </a:lnTo>
                <a:lnTo>
                  <a:pt x="3556" y="842"/>
                </a:lnTo>
                <a:lnTo>
                  <a:pt x="3553" y="839"/>
                </a:lnTo>
                <a:lnTo>
                  <a:pt x="3550" y="835"/>
                </a:lnTo>
                <a:lnTo>
                  <a:pt x="3547" y="832"/>
                </a:lnTo>
                <a:lnTo>
                  <a:pt x="3545" y="828"/>
                </a:lnTo>
                <a:lnTo>
                  <a:pt x="3543" y="824"/>
                </a:lnTo>
                <a:lnTo>
                  <a:pt x="3542" y="820"/>
                </a:lnTo>
                <a:lnTo>
                  <a:pt x="3541" y="815"/>
                </a:lnTo>
                <a:lnTo>
                  <a:pt x="3540" y="811"/>
                </a:lnTo>
                <a:lnTo>
                  <a:pt x="3540" y="806"/>
                </a:lnTo>
                <a:lnTo>
                  <a:pt x="3540" y="800"/>
                </a:lnTo>
                <a:lnTo>
                  <a:pt x="3541" y="794"/>
                </a:lnTo>
                <a:lnTo>
                  <a:pt x="3543" y="788"/>
                </a:lnTo>
                <a:lnTo>
                  <a:pt x="3545" y="783"/>
                </a:lnTo>
                <a:lnTo>
                  <a:pt x="3548" y="778"/>
                </a:lnTo>
                <a:lnTo>
                  <a:pt x="3551" y="774"/>
                </a:lnTo>
                <a:lnTo>
                  <a:pt x="3556" y="769"/>
                </a:lnTo>
                <a:lnTo>
                  <a:pt x="3560" y="766"/>
                </a:lnTo>
                <a:lnTo>
                  <a:pt x="3566" y="762"/>
                </a:lnTo>
                <a:lnTo>
                  <a:pt x="3572" y="759"/>
                </a:lnTo>
                <a:lnTo>
                  <a:pt x="3578" y="757"/>
                </a:lnTo>
                <a:lnTo>
                  <a:pt x="3584" y="754"/>
                </a:lnTo>
                <a:lnTo>
                  <a:pt x="3588" y="754"/>
                </a:lnTo>
                <a:lnTo>
                  <a:pt x="3591" y="753"/>
                </a:lnTo>
                <a:lnTo>
                  <a:pt x="3599" y="752"/>
                </a:lnTo>
                <a:lnTo>
                  <a:pt x="3607" y="751"/>
                </a:lnTo>
                <a:lnTo>
                  <a:pt x="3615" y="751"/>
                </a:lnTo>
                <a:lnTo>
                  <a:pt x="3623" y="751"/>
                </a:lnTo>
                <a:lnTo>
                  <a:pt x="3631" y="752"/>
                </a:lnTo>
                <a:lnTo>
                  <a:pt x="3638" y="753"/>
                </a:lnTo>
                <a:lnTo>
                  <a:pt x="3645" y="754"/>
                </a:lnTo>
                <a:lnTo>
                  <a:pt x="3651" y="756"/>
                </a:lnTo>
                <a:lnTo>
                  <a:pt x="3657" y="759"/>
                </a:lnTo>
                <a:lnTo>
                  <a:pt x="3663" y="762"/>
                </a:lnTo>
                <a:lnTo>
                  <a:pt x="3668" y="765"/>
                </a:lnTo>
                <a:lnTo>
                  <a:pt x="3672" y="769"/>
                </a:lnTo>
                <a:lnTo>
                  <a:pt x="3676" y="773"/>
                </a:lnTo>
                <a:lnTo>
                  <a:pt x="3680" y="777"/>
                </a:lnTo>
                <a:lnTo>
                  <a:pt x="3683" y="782"/>
                </a:lnTo>
                <a:lnTo>
                  <a:pt x="3685" y="787"/>
                </a:lnTo>
                <a:lnTo>
                  <a:pt x="3688" y="792"/>
                </a:lnTo>
                <a:lnTo>
                  <a:pt x="3689" y="798"/>
                </a:lnTo>
                <a:lnTo>
                  <a:pt x="3690" y="804"/>
                </a:lnTo>
                <a:close/>
                <a:moveTo>
                  <a:pt x="3751" y="730"/>
                </a:moveTo>
                <a:lnTo>
                  <a:pt x="3746" y="730"/>
                </a:lnTo>
                <a:lnTo>
                  <a:pt x="3741" y="729"/>
                </a:lnTo>
                <a:lnTo>
                  <a:pt x="3736" y="726"/>
                </a:lnTo>
                <a:lnTo>
                  <a:pt x="3732" y="723"/>
                </a:lnTo>
                <a:lnTo>
                  <a:pt x="3729" y="719"/>
                </a:lnTo>
                <a:lnTo>
                  <a:pt x="3726" y="715"/>
                </a:lnTo>
                <a:lnTo>
                  <a:pt x="3725" y="710"/>
                </a:lnTo>
                <a:lnTo>
                  <a:pt x="3724" y="705"/>
                </a:lnTo>
                <a:lnTo>
                  <a:pt x="3725" y="701"/>
                </a:lnTo>
                <a:lnTo>
                  <a:pt x="3726" y="696"/>
                </a:lnTo>
                <a:lnTo>
                  <a:pt x="3729" y="692"/>
                </a:lnTo>
                <a:lnTo>
                  <a:pt x="3732" y="688"/>
                </a:lnTo>
                <a:lnTo>
                  <a:pt x="3736" y="685"/>
                </a:lnTo>
                <a:lnTo>
                  <a:pt x="3741" y="683"/>
                </a:lnTo>
                <a:lnTo>
                  <a:pt x="3746" y="681"/>
                </a:lnTo>
                <a:lnTo>
                  <a:pt x="3751" y="681"/>
                </a:lnTo>
                <a:lnTo>
                  <a:pt x="3756" y="681"/>
                </a:lnTo>
                <a:lnTo>
                  <a:pt x="3761" y="683"/>
                </a:lnTo>
                <a:lnTo>
                  <a:pt x="3765" y="685"/>
                </a:lnTo>
                <a:lnTo>
                  <a:pt x="3770" y="688"/>
                </a:lnTo>
                <a:lnTo>
                  <a:pt x="3773" y="692"/>
                </a:lnTo>
                <a:lnTo>
                  <a:pt x="3775" y="696"/>
                </a:lnTo>
                <a:lnTo>
                  <a:pt x="3777" y="701"/>
                </a:lnTo>
                <a:lnTo>
                  <a:pt x="3777" y="705"/>
                </a:lnTo>
                <a:lnTo>
                  <a:pt x="3777" y="710"/>
                </a:lnTo>
                <a:lnTo>
                  <a:pt x="3775" y="715"/>
                </a:lnTo>
                <a:lnTo>
                  <a:pt x="3773" y="719"/>
                </a:lnTo>
                <a:lnTo>
                  <a:pt x="3770" y="723"/>
                </a:lnTo>
                <a:lnTo>
                  <a:pt x="3765" y="726"/>
                </a:lnTo>
                <a:lnTo>
                  <a:pt x="3761" y="729"/>
                </a:lnTo>
                <a:lnTo>
                  <a:pt x="3756" y="730"/>
                </a:lnTo>
                <a:lnTo>
                  <a:pt x="3751" y="730"/>
                </a:lnTo>
                <a:close/>
                <a:moveTo>
                  <a:pt x="3726" y="753"/>
                </a:moveTo>
                <a:lnTo>
                  <a:pt x="3775" y="753"/>
                </a:lnTo>
                <a:lnTo>
                  <a:pt x="3775" y="930"/>
                </a:lnTo>
                <a:lnTo>
                  <a:pt x="3726" y="930"/>
                </a:lnTo>
                <a:lnTo>
                  <a:pt x="3726" y="753"/>
                </a:lnTo>
                <a:close/>
                <a:moveTo>
                  <a:pt x="3908" y="753"/>
                </a:moveTo>
                <a:lnTo>
                  <a:pt x="3908" y="790"/>
                </a:lnTo>
                <a:lnTo>
                  <a:pt x="3874" y="790"/>
                </a:lnTo>
                <a:lnTo>
                  <a:pt x="3874" y="876"/>
                </a:lnTo>
                <a:lnTo>
                  <a:pt x="3874" y="880"/>
                </a:lnTo>
                <a:lnTo>
                  <a:pt x="3875" y="884"/>
                </a:lnTo>
                <a:lnTo>
                  <a:pt x="3876" y="886"/>
                </a:lnTo>
                <a:lnTo>
                  <a:pt x="3877" y="887"/>
                </a:lnTo>
                <a:lnTo>
                  <a:pt x="3879" y="889"/>
                </a:lnTo>
                <a:lnTo>
                  <a:pt x="3881" y="891"/>
                </a:lnTo>
                <a:lnTo>
                  <a:pt x="3884" y="892"/>
                </a:lnTo>
                <a:lnTo>
                  <a:pt x="3887" y="893"/>
                </a:lnTo>
                <a:lnTo>
                  <a:pt x="3891" y="893"/>
                </a:lnTo>
                <a:lnTo>
                  <a:pt x="3899" y="892"/>
                </a:lnTo>
                <a:lnTo>
                  <a:pt x="3904" y="891"/>
                </a:lnTo>
                <a:lnTo>
                  <a:pt x="3912" y="928"/>
                </a:lnTo>
                <a:lnTo>
                  <a:pt x="3901" y="930"/>
                </a:lnTo>
                <a:lnTo>
                  <a:pt x="3893" y="932"/>
                </a:lnTo>
                <a:lnTo>
                  <a:pt x="3884" y="932"/>
                </a:lnTo>
                <a:lnTo>
                  <a:pt x="3878" y="932"/>
                </a:lnTo>
                <a:lnTo>
                  <a:pt x="3871" y="932"/>
                </a:lnTo>
                <a:lnTo>
                  <a:pt x="3866" y="931"/>
                </a:lnTo>
                <a:lnTo>
                  <a:pt x="3860" y="930"/>
                </a:lnTo>
                <a:lnTo>
                  <a:pt x="3855" y="928"/>
                </a:lnTo>
                <a:lnTo>
                  <a:pt x="3850" y="926"/>
                </a:lnTo>
                <a:lnTo>
                  <a:pt x="3845" y="924"/>
                </a:lnTo>
                <a:lnTo>
                  <a:pt x="3841" y="921"/>
                </a:lnTo>
                <a:lnTo>
                  <a:pt x="3837" y="917"/>
                </a:lnTo>
                <a:lnTo>
                  <a:pt x="3834" y="914"/>
                </a:lnTo>
                <a:lnTo>
                  <a:pt x="3831" y="909"/>
                </a:lnTo>
                <a:lnTo>
                  <a:pt x="3829" y="905"/>
                </a:lnTo>
                <a:lnTo>
                  <a:pt x="3827" y="900"/>
                </a:lnTo>
                <a:lnTo>
                  <a:pt x="3826" y="894"/>
                </a:lnTo>
                <a:lnTo>
                  <a:pt x="3825" y="888"/>
                </a:lnTo>
                <a:lnTo>
                  <a:pt x="3825" y="882"/>
                </a:lnTo>
                <a:lnTo>
                  <a:pt x="3825" y="790"/>
                </a:lnTo>
                <a:lnTo>
                  <a:pt x="3801" y="790"/>
                </a:lnTo>
                <a:lnTo>
                  <a:pt x="3801" y="753"/>
                </a:lnTo>
                <a:lnTo>
                  <a:pt x="3825" y="753"/>
                </a:lnTo>
                <a:lnTo>
                  <a:pt x="3825" y="711"/>
                </a:lnTo>
                <a:lnTo>
                  <a:pt x="3874" y="711"/>
                </a:lnTo>
                <a:lnTo>
                  <a:pt x="3874" y="753"/>
                </a:lnTo>
                <a:lnTo>
                  <a:pt x="3908" y="753"/>
                </a:lnTo>
                <a:close/>
                <a:moveTo>
                  <a:pt x="3974" y="996"/>
                </a:moveTo>
                <a:lnTo>
                  <a:pt x="3965" y="996"/>
                </a:lnTo>
                <a:lnTo>
                  <a:pt x="3956" y="995"/>
                </a:lnTo>
                <a:lnTo>
                  <a:pt x="3949" y="993"/>
                </a:lnTo>
                <a:lnTo>
                  <a:pt x="3943" y="991"/>
                </a:lnTo>
                <a:lnTo>
                  <a:pt x="3954" y="954"/>
                </a:lnTo>
                <a:lnTo>
                  <a:pt x="3960" y="956"/>
                </a:lnTo>
                <a:lnTo>
                  <a:pt x="3966" y="957"/>
                </a:lnTo>
                <a:lnTo>
                  <a:pt x="3971" y="957"/>
                </a:lnTo>
                <a:lnTo>
                  <a:pt x="3976" y="957"/>
                </a:lnTo>
                <a:lnTo>
                  <a:pt x="3978" y="956"/>
                </a:lnTo>
                <a:lnTo>
                  <a:pt x="3980" y="955"/>
                </a:lnTo>
                <a:lnTo>
                  <a:pt x="3984" y="952"/>
                </a:lnTo>
                <a:lnTo>
                  <a:pt x="3987" y="948"/>
                </a:lnTo>
                <a:lnTo>
                  <a:pt x="3990" y="942"/>
                </a:lnTo>
                <a:lnTo>
                  <a:pt x="3993" y="935"/>
                </a:lnTo>
                <a:lnTo>
                  <a:pt x="3930" y="753"/>
                </a:lnTo>
                <a:lnTo>
                  <a:pt x="3981" y="753"/>
                </a:lnTo>
                <a:lnTo>
                  <a:pt x="4018" y="883"/>
                </a:lnTo>
                <a:lnTo>
                  <a:pt x="4056" y="753"/>
                </a:lnTo>
                <a:lnTo>
                  <a:pt x="4108" y="753"/>
                </a:lnTo>
                <a:lnTo>
                  <a:pt x="4040" y="949"/>
                </a:lnTo>
                <a:lnTo>
                  <a:pt x="4035" y="959"/>
                </a:lnTo>
                <a:lnTo>
                  <a:pt x="4033" y="964"/>
                </a:lnTo>
                <a:lnTo>
                  <a:pt x="4030" y="968"/>
                </a:lnTo>
                <a:lnTo>
                  <a:pt x="4024" y="976"/>
                </a:lnTo>
                <a:lnTo>
                  <a:pt x="4017" y="983"/>
                </a:lnTo>
                <a:lnTo>
                  <a:pt x="4013" y="986"/>
                </a:lnTo>
                <a:lnTo>
                  <a:pt x="4008" y="989"/>
                </a:lnTo>
                <a:lnTo>
                  <a:pt x="4003" y="991"/>
                </a:lnTo>
                <a:lnTo>
                  <a:pt x="3998" y="993"/>
                </a:lnTo>
                <a:lnTo>
                  <a:pt x="3993" y="994"/>
                </a:lnTo>
                <a:lnTo>
                  <a:pt x="3987" y="995"/>
                </a:lnTo>
                <a:lnTo>
                  <a:pt x="3980" y="996"/>
                </a:lnTo>
                <a:lnTo>
                  <a:pt x="3974" y="996"/>
                </a:lnTo>
                <a:close/>
                <a:moveTo>
                  <a:pt x="1623" y="590"/>
                </a:moveTo>
                <a:lnTo>
                  <a:pt x="1569" y="590"/>
                </a:lnTo>
                <a:lnTo>
                  <a:pt x="1651" y="354"/>
                </a:lnTo>
                <a:lnTo>
                  <a:pt x="1715" y="354"/>
                </a:lnTo>
                <a:lnTo>
                  <a:pt x="1797" y="590"/>
                </a:lnTo>
                <a:lnTo>
                  <a:pt x="1743" y="590"/>
                </a:lnTo>
                <a:lnTo>
                  <a:pt x="1726" y="536"/>
                </a:lnTo>
                <a:lnTo>
                  <a:pt x="1641" y="536"/>
                </a:lnTo>
                <a:lnTo>
                  <a:pt x="1623" y="590"/>
                </a:lnTo>
                <a:close/>
                <a:moveTo>
                  <a:pt x="1653" y="497"/>
                </a:moveTo>
                <a:lnTo>
                  <a:pt x="1713" y="497"/>
                </a:lnTo>
                <a:lnTo>
                  <a:pt x="1684" y="408"/>
                </a:lnTo>
                <a:lnTo>
                  <a:pt x="1653" y="497"/>
                </a:lnTo>
                <a:close/>
                <a:moveTo>
                  <a:pt x="1874" y="593"/>
                </a:moveTo>
                <a:lnTo>
                  <a:pt x="1867" y="593"/>
                </a:lnTo>
                <a:lnTo>
                  <a:pt x="1861" y="592"/>
                </a:lnTo>
                <a:lnTo>
                  <a:pt x="1856" y="591"/>
                </a:lnTo>
                <a:lnTo>
                  <a:pt x="1850" y="590"/>
                </a:lnTo>
                <a:lnTo>
                  <a:pt x="1845" y="588"/>
                </a:lnTo>
                <a:lnTo>
                  <a:pt x="1840" y="586"/>
                </a:lnTo>
                <a:lnTo>
                  <a:pt x="1836" y="583"/>
                </a:lnTo>
                <a:lnTo>
                  <a:pt x="1832" y="580"/>
                </a:lnTo>
                <a:lnTo>
                  <a:pt x="1828" y="576"/>
                </a:lnTo>
                <a:lnTo>
                  <a:pt x="1824" y="572"/>
                </a:lnTo>
                <a:lnTo>
                  <a:pt x="1821" y="568"/>
                </a:lnTo>
                <a:lnTo>
                  <a:pt x="1820" y="566"/>
                </a:lnTo>
                <a:lnTo>
                  <a:pt x="1819" y="563"/>
                </a:lnTo>
                <a:lnTo>
                  <a:pt x="1817" y="558"/>
                </a:lnTo>
                <a:lnTo>
                  <a:pt x="1816" y="553"/>
                </a:lnTo>
                <a:lnTo>
                  <a:pt x="1815" y="547"/>
                </a:lnTo>
                <a:lnTo>
                  <a:pt x="1815" y="540"/>
                </a:lnTo>
                <a:lnTo>
                  <a:pt x="1815" y="531"/>
                </a:lnTo>
                <a:lnTo>
                  <a:pt x="1817" y="523"/>
                </a:lnTo>
                <a:lnTo>
                  <a:pt x="1818" y="519"/>
                </a:lnTo>
                <a:lnTo>
                  <a:pt x="1820" y="515"/>
                </a:lnTo>
                <a:lnTo>
                  <a:pt x="1824" y="509"/>
                </a:lnTo>
                <a:lnTo>
                  <a:pt x="1827" y="507"/>
                </a:lnTo>
                <a:lnTo>
                  <a:pt x="1829" y="504"/>
                </a:lnTo>
                <a:lnTo>
                  <a:pt x="1832" y="502"/>
                </a:lnTo>
                <a:lnTo>
                  <a:pt x="1835" y="499"/>
                </a:lnTo>
                <a:lnTo>
                  <a:pt x="1838" y="497"/>
                </a:lnTo>
                <a:lnTo>
                  <a:pt x="1841" y="496"/>
                </a:lnTo>
                <a:lnTo>
                  <a:pt x="1845" y="494"/>
                </a:lnTo>
                <a:lnTo>
                  <a:pt x="1849" y="493"/>
                </a:lnTo>
                <a:lnTo>
                  <a:pt x="1856" y="490"/>
                </a:lnTo>
                <a:lnTo>
                  <a:pt x="1864" y="488"/>
                </a:lnTo>
                <a:lnTo>
                  <a:pt x="1873" y="487"/>
                </a:lnTo>
                <a:lnTo>
                  <a:pt x="1881" y="486"/>
                </a:lnTo>
                <a:lnTo>
                  <a:pt x="1901" y="484"/>
                </a:lnTo>
                <a:lnTo>
                  <a:pt x="1908" y="482"/>
                </a:lnTo>
                <a:lnTo>
                  <a:pt x="1914" y="481"/>
                </a:lnTo>
                <a:lnTo>
                  <a:pt x="1918" y="479"/>
                </a:lnTo>
                <a:lnTo>
                  <a:pt x="1920" y="478"/>
                </a:lnTo>
                <a:lnTo>
                  <a:pt x="1922" y="477"/>
                </a:lnTo>
                <a:lnTo>
                  <a:pt x="1923" y="476"/>
                </a:lnTo>
                <a:lnTo>
                  <a:pt x="1923" y="474"/>
                </a:lnTo>
                <a:lnTo>
                  <a:pt x="1924" y="472"/>
                </a:lnTo>
                <a:lnTo>
                  <a:pt x="1924" y="470"/>
                </a:lnTo>
                <a:lnTo>
                  <a:pt x="1924" y="464"/>
                </a:lnTo>
                <a:lnTo>
                  <a:pt x="1922" y="460"/>
                </a:lnTo>
                <a:lnTo>
                  <a:pt x="1921" y="458"/>
                </a:lnTo>
                <a:lnTo>
                  <a:pt x="1920" y="456"/>
                </a:lnTo>
                <a:lnTo>
                  <a:pt x="1919" y="454"/>
                </a:lnTo>
                <a:lnTo>
                  <a:pt x="1917" y="452"/>
                </a:lnTo>
                <a:lnTo>
                  <a:pt x="1913" y="450"/>
                </a:lnTo>
                <a:lnTo>
                  <a:pt x="1909" y="448"/>
                </a:lnTo>
                <a:lnTo>
                  <a:pt x="1904" y="447"/>
                </a:lnTo>
                <a:lnTo>
                  <a:pt x="1898" y="446"/>
                </a:lnTo>
                <a:lnTo>
                  <a:pt x="1892" y="447"/>
                </a:lnTo>
                <a:lnTo>
                  <a:pt x="1886" y="448"/>
                </a:lnTo>
                <a:lnTo>
                  <a:pt x="1881" y="450"/>
                </a:lnTo>
                <a:lnTo>
                  <a:pt x="1877" y="452"/>
                </a:lnTo>
                <a:lnTo>
                  <a:pt x="1873" y="455"/>
                </a:lnTo>
                <a:lnTo>
                  <a:pt x="1870" y="459"/>
                </a:lnTo>
                <a:lnTo>
                  <a:pt x="1868" y="463"/>
                </a:lnTo>
                <a:lnTo>
                  <a:pt x="1867" y="465"/>
                </a:lnTo>
                <a:lnTo>
                  <a:pt x="1866" y="467"/>
                </a:lnTo>
                <a:lnTo>
                  <a:pt x="1821" y="463"/>
                </a:lnTo>
                <a:lnTo>
                  <a:pt x="1823" y="457"/>
                </a:lnTo>
                <a:lnTo>
                  <a:pt x="1825" y="452"/>
                </a:lnTo>
                <a:lnTo>
                  <a:pt x="1827" y="446"/>
                </a:lnTo>
                <a:lnTo>
                  <a:pt x="1830" y="441"/>
                </a:lnTo>
                <a:lnTo>
                  <a:pt x="1833" y="437"/>
                </a:lnTo>
                <a:lnTo>
                  <a:pt x="1837" y="432"/>
                </a:lnTo>
                <a:lnTo>
                  <a:pt x="1841" y="428"/>
                </a:lnTo>
                <a:lnTo>
                  <a:pt x="1846" y="425"/>
                </a:lnTo>
                <a:lnTo>
                  <a:pt x="1851" y="421"/>
                </a:lnTo>
                <a:lnTo>
                  <a:pt x="1857" y="419"/>
                </a:lnTo>
                <a:lnTo>
                  <a:pt x="1863" y="416"/>
                </a:lnTo>
                <a:lnTo>
                  <a:pt x="1869" y="414"/>
                </a:lnTo>
                <a:lnTo>
                  <a:pt x="1876" y="413"/>
                </a:lnTo>
                <a:lnTo>
                  <a:pt x="1883" y="412"/>
                </a:lnTo>
                <a:lnTo>
                  <a:pt x="1890" y="411"/>
                </a:lnTo>
                <a:lnTo>
                  <a:pt x="1898" y="411"/>
                </a:lnTo>
                <a:lnTo>
                  <a:pt x="1908" y="411"/>
                </a:lnTo>
                <a:lnTo>
                  <a:pt x="1917" y="412"/>
                </a:lnTo>
                <a:lnTo>
                  <a:pt x="1926" y="414"/>
                </a:lnTo>
                <a:lnTo>
                  <a:pt x="1935" y="417"/>
                </a:lnTo>
                <a:lnTo>
                  <a:pt x="1943" y="420"/>
                </a:lnTo>
                <a:lnTo>
                  <a:pt x="1947" y="422"/>
                </a:lnTo>
                <a:lnTo>
                  <a:pt x="1950" y="425"/>
                </a:lnTo>
                <a:lnTo>
                  <a:pt x="1957" y="430"/>
                </a:lnTo>
                <a:lnTo>
                  <a:pt x="1963" y="436"/>
                </a:lnTo>
                <a:lnTo>
                  <a:pt x="1965" y="440"/>
                </a:lnTo>
                <a:lnTo>
                  <a:pt x="1967" y="443"/>
                </a:lnTo>
                <a:lnTo>
                  <a:pt x="1969" y="447"/>
                </a:lnTo>
                <a:lnTo>
                  <a:pt x="1970" y="451"/>
                </a:lnTo>
                <a:lnTo>
                  <a:pt x="1972" y="456"/>
                </a:lnTo>
                <a:lnTo>
                  <a:pt x="1972" y="460"/>
                </a:lnTo>
                <a:lnTo>
                  <a:pt x="1973" y="465"/>
                </a:lnTo>
                <a:lnTo>
                  <a:pt x="1973" y="470"/>
                </a:lnTo>
                <a:lnTo>
                  <a:pt x="1973" y="590"/>
                </a:lnTo>
                <a:lnTo>
                  <a:pt x="1927" y="590"/>
                </a:lnTo>
                <a:lnTo>
                  <a:pt x="1927" y="565"/>
                </a:lnTo>
                <a:lnTo>
                  <a:pt x="1922" y="571"/>
                </a:lnTo>
                <a:lnTo>
                  <a:pt x="1917" y="576"/>
                </a:lnTo>
                <a:lnTo>
                  <a:pt x="1912" y="581"/>
                </a:lnTo>
                <a:lnTo>
                  <a:pt x="1906" y="585"/>
                </a:lnTo>
                <a:lnTo>
                  <a:pt x="1899" y="589"/>
                </a:lnTo>
                <a:lnTo>
                  <a:pt x="1891" y="591"/>
                </a:lnTo>
                <a:lnTo>
                  <a:pt x="1887" y="592"/>
                </a:lnTo>
                <a:lnTo>
                  <a:pt x="1883" y="592"/>
                </a:lnTo>
                <a:lnTo>
                  <a:pt x="1874" y="593"/>
                </a:lnTo>
                <a:close/>
                <a:moveTo>
                  <a:pt x="1888" y="559"/>
                </a:moveTo>
                <a:lnTo>
                  <a:pt x="1895" y="559"/>
                </a:lnTo>
                <a:lnTo>
                  <a:pt x="1902" y="557"/>
                </a:lnTo>
                <a:lnTo>
                  <a:pt x="1905" y="556"/>
                </a:lnTo>
                <a:lnTo>
                  <a:pt x="1908" y="554"/>
                </a:lnTo>
                <a:lnTo>
                  <a:pt x="1914" y="550"/>
                </a:lnTo>
                <a:lnTo>
                  <a:pt x="1916" y="547"/>
                </a:lnTo>
                <a:lnTo>
                  <a:pt x="1919" y="545"/>
                </a:lnTo>
                <a:lnTo>
                  <a:pt x="1922" y="539"/>
                </a:lnTo>
                <a:lnTo>
                  <a:pt x="1924" y="533"/>
                </a:lnTo>
                <a:lnTo>
                  <a:pt x="1924" y="530"/>
                </a:lnTo>
                <a:lnTo>
                  <a:pt x="1924" y="527"/>
                </a:lnTo>
                <a:lnTo>
                  <a:pt x="1924" y="508"/>
                </a:lnTo>
                <a:lnTo>
                  <a:pt x="1921" y="510"/>
                </a:lnTo>
                <a:lnTo>
                  <a:pt x="1915" y="511"/>
                </a:lnTo>
                <a:lnTo>
                  <a:pt x="1903" y="514"/>
                </a:lnTo>
                <a:lnTo>
                  <a:pt x="1890" y="516"/>
                </a:lnTo>
                <a:lnTo>
                  <a:pt x="1884" y="517"/>
                </a:lnTo>
                <a:lnTo>
                  <a:pt x="1879" y="518"/>
                </a:lnTo>
                <a:lnTo>
                  <a:pt x="1874" y="520"/>
                </a:lnTo>
                <a:lnTo>
                  <a:pt x="1870" y="523"/>
                </a:lnTo>
                <a:lnTo>
                  <a:pt x="1866" y="526"/>
                </a:lnTo>
                <a:lnTo>
                  <a:pt x="1864" y="530"/>
                </a:lnTo>
                <a:lnTo>
                  <a:pt x="1863" y="532"/>
                </a:lnTo>
                <a:lnTo>
                  <a:pt x="1862" y="534"/>
                </a:lnTo>
                <a:lnTo>
                  <a:pt x="1862" y="539"/>
                </a:lnTo>
                <a:lnTo>
                  <a:pt x="1862" y="543"/>
                </a:lnTo>
                <a:lnTo>
                  <a:pt x="1863" y="548"/>
                </a:lnTo>
                <a:lnTo>
                  <a:pt x="1865" y="549"/>
                </a:lnTo>
                <a:lnTo>
                  <a:pt x="1866" y="551"/>
                </a:lnTo>
                <a:lnTo>
                  <a:pt x="1869" y="554"/>
                </a:lnTo>
                <a:lnTo>
                  <a:pt x="1873" y="556"/>
                </a:lnTo>
                <a:lnTo>
                  <a:pt x="1875" y="557"/>
                </a:lnTo>
                <a:lnTo>
                  <a:pt x="1877" y="558"/>
                </a:lnTo>
                <a:lnTo>
                  <a:pt x="1882" y="559"/>
                </a:lnTo>
                <a:lnTo>
                  <a:pt x="1888" y="559"/>
                </a:lnTo>
                <a:close/>
                <a:moveTo>
                  <a:pt x="2063" y="590"/>
                </a:moveTo>
                <a:lnTo>
                  <a:pt x="2013" y="590"/>
                </a:lnTo>
                <a:lnTo>
                  <a:pt x="2013" y="354"/>
                </a:lnTo>
                <a:lnTo>
                  <a:pt x="2063" y="354"/>
                </a:lnTo>
                <a:lnTo>
                  <a:pt x="2063" y="590"/>
                </a:lnTo>
                <a:close/>
                <a:moveTo>
                  <a:pt x="2197" y="413"/>
                </a:moveTo>
                <a:lnTo>
                  <a:pt x="2197" y="450"/>
                </a:lnTo>
                <a:lnTo>
                  <a:pt x="2164" y="450"/>
                </a:lnTo>
                <a:lnTo>
                  <a:pt x="2164" y="535"/>
                </a:lnTo>
                <a:lnTo>
                  <a:pt x="2164" y="540"/>
                </a:lnTo>
                <a:lnTo>
                  <a:pt x="2165" y="544"/>
                </a:lnTo>
                <a:lnTo>
                  <a:pt x="2166" y="545"/>
                </a:lnTo>
                <a:lnTo>
                  <a:pt x="2167" y="547"/>
                </a:lnTo>
                <a:lnTo>
                  <a:pt x="2169" y="549"/>
                </a:lnTo>
                <a:lnTo>
                  <a:pt x="2171" y="551"/>
                </a:lnTo>
                <a:lnTo>
                  <a:pt x="2174" y="552"/>
                </a:lnTo>
                <a:lnTo>
                  <a:pt x="2177" y="552"/>
                </a:lnTo>
                <a:lnTo>
                  <a:pt x="2181" y="553"/>
                </a:lnTo>
                <a:lnTo>
                  <a:pt x="2188" y="552"/>
                </a:lnTo>
                <a:lnTo>
                  <a:pt x="2193" y="551"/>
                </a:lnTo>
                <a:lnTo>
                  <a:pt x="2201" y="587"/>
                </a:lnTo>
                <a:lnTo>
                  <a:pt x="2190" y="590"/>
                </a:lnTo>
                <a:lnTo>
                  <a:pt x="2183" y="591"/>
                </a:lnTo>
                <a:lnTo>
                  <a:pt x="2174" y="592"/>
                </a:lnTo>
                <a:lnTo>
                  <a:pt x="2168" y="592"/>
                </a:lnTo>
                <a:lnTo>
                  <a:pt x="2161" y="592"/>
                </a:lnTo>
                <a:lnTo>
                  <a:pt x="2156" y="591"/>
                </a:lnTo>
                <a:lnTo>
                  <a:pt x="2150" y="590"/>
                </a:lnTo>
                <a:lnTo>
                  <a:pt x="2145" y="588"/>
                </a:lnTo>
                <a:lnTo>
                  <a:pt x="2140" y="586"/>
                </a:lnTo>
                <a:lnTo>
                  <a:pt x="2135" y="583"/>
                </a:lnTo>
                <a:lnTo>
                  <a:pt x="2131" y="581"/>
                </a:lnTo>
                <a:lnTo>
                  <a:pt x="2127" y="577"/>
                </a:lnTo>
                <a:lnTo>
                  <a:pt x="2124" y="573"/>
                </a:lnTo>
                <a:lnTo>
                  <a:pt x="2121" y="569"/>
                </a:lnTo>
                <a:lnTo>
                  <a:pt x="2119" y="564"/>
                </a:lnTo>
                <a:lnTo>
                  <a:pt x="2117" y="559"/>
                </a:lnTo>
                <a:lnTo>
                  <a:pt x="2116" y="554"/>
                </a:lnTo>
                <a:lnTo>
                  <a:pt x="2115" y="548"/>
                </a:lnTo>
                <a:lnTo>
                  <a:pt x="2115" y="542"/>
                </a:lnTo>
                <a:lnTo>
                  <a:pt x="2115" y="450"/>
                </a:lnTo>
                <a:lnTo>
                  <a:pt x="2091" y="450"/>
                </a:lnTo>
                <a:lnTo>
                  <a:pt x="2091" y="413"/>
                </a:lnTo>
                <a:lnTo>
                  <a:pt x="2115" y="413"/>
                </a:lnTo>
                <a:lnTo>
                  <a:pt x="2115" y="371"/>
                </a:lnTo>
                <a:lnTo>
                  <a:pt x="2164" y="371"/>
                </a:lnTo>
                <a:lnTo>
                  <a:pt x="2164" y="413"/>
                </a:lnTo>
                <a:lnTo>
                  <a:pt x="2197" y="413"/>
                </a:lnTo>
                <a:close/>
                <a:moveTo>
                  <a:pt x="2304" y="593"/>
                </a:moveTo>
                <a:lnTo>
                  <a:pt x="2291" y="592"/>
                </a:lnTo>
                <a:lnTo>
                  <a:pt x="2285" y="591"/>
                </a:lnTo>
                <a:lnTo>
                  <a:pt x="2279" y="590"/>
                </a:lnTo>
                <a:lnTo>
                  <a:pt x="2268" y="587"/>
                </a:lnTo>
                <a:lnTo>
                  <a:pt x="2263" y="584"/>
                </a:lnTo>
                <a:lnTo>
                  <a:pt x="2258" y="582"/>
                </a:lnTo>
                <a:lnTo>
                  <a:pt x="2249" y="575"/>
                </a:lnTo>
                <a:lnTo>
                  <a:pt x="2245" y="572"/>
                </a:lnTo>
                <a:lnTo>
                  <a:pt x="2241" y="568"/>
                </a:lnTo>
                <a:lnTo>
                  <a:pt x="2234" y="559"/>
                </a:lnTo>
                <a:lnTo>
                  <a:pt x="2231" y="555"/>
                </a:lnTo>
                <a:lnTo>
                  <a:pt x="2228" y="550"/>
                </a:lnTo>
                <a:lnTo>
                  <a:pt x="2223" y="539"/>
                </a:lnTo>
                <a:lnTo>
                  <a:pt x="2221" y="533"/>
                </a:lnTo>
                <a:lnTo>
                  <a:pt x="2220" y="527"/>
                </a:lnTo>
                <a:lnTo>
                  <a:pt x="2219" y="521"/>
                </a:lnTo>
                <a:lnTo>
                  <a:pt x="2218" y="515"/>
                </a:lnTo>
                <a:lnTo>
                  <a:pt x="2218" y="509"/>
                </a:lnTo>
                <a:lnTo>
                  <a:pt x="2217" y="502"/>
                </a:lnTo>
                <a:lnTo>
                  <a:pt x="2218" y="495"/>
                </a:lnTo>
                <a:lnTo>
                  <a:pt x="2218" y="489"/>
                </a:lnTo>
                <a:lnTo>
                  <a:pt x="2219" y="482"/>
                </a:lnTo>
                <a:lnTo>
                  <a:pt x="2220" y="476"/>
                </a:lnTo>
                <a:lnTo>
                  <a:pt x="2223" y="465"/>
                </a:lnTo>
                <a:lnTo>
                  <a:pt x="2225" y="459"/>
                </a:lnTo>
                <a:lnTo>
                  <a:pt x="2228" y="454"/>
                </a:lnTo>
                <a:lnTo>
                  <a:pt x="2234" y="444"/>
                </a:lnTo>
                <a:lnTo>
                  <a:pt x="2237" y="440"/>
                </a:lnTo>
                <a:lnTo>
                  <a:pt x="2241" y="436"/>
                </a:lnTo>
                <a:lnTo>
                  <a:pt x="2245" y="432"/>
                </a:lnTo>
                <a:lnTo>
                  <a:pt x="2249" y="428"/>
                </a:lnTo>
                <a:lnTo>
                  <a:pt x="2253" y="425"/>
                </a:lnTo>
                <a:lnTo>
                  <a:pt x="2258" y="422"/>
                </a:lnTo>
                <a:lnTo>
                  <a:pt x="2263" y="419"/>
                </a:lnTo>
                <a:lnTo>
                  <a:pt x="2268" y="417"/>
                </a:lnTo>
                <a:lnTo>
                  <a:pt x="2274" y="415"/>
                </a:lnTo>
                <a:lnTo>
                  <a:pt x="2279" y="413"/>
                </a:lnTo>
                <a:lnTo>
                  <a:pt x="2285" y="412"/>
                </a:lnTo>
                <a:lnTo>
                  <a:pt x="2291" y="411"/>
                </a:lnTo>
                <a:lnTo>
                  <a:pt x="2304" y="411"/>
                </a:lnTo>
                <a:lnTo>
                  <a:pt x="2317" y="411"/>
                </a:lnTo>
                <a:lnTo>
                  <a:pt x="2323" y="412"/>
                </a:lnTo>
                <a:lnTo>
                  <a:pt x="2329" y="413"/>
                </a:lnTo>
                <a:lnTo>
                  <a:pt x="2340" y="417"/>
                </a:lnTo>
                <a:lnTo>
                  <a:pt x="2346" y="419"/>
                </a:lnTo>
                <a:lnTo>
                  <a:pt x="2351" y="422"/>
                </a:lnTo>
                <a:lnTo>
                  <a:pt x="2360" y="428"/>
                </a:lnTo>
                <a:lnTo>
                  <a:pt x="2364" y="432"/>
                </a:lnTo>
                <a:lnTo>
                  <a:pt x="2368" y="436"/>
                </a:lnTo>
                <a:lnTo>
                  <a:pt x="2375" y="444"/>
                </a:lnTo>
                <a:lnTo>
                  <a:pt x="2378" y="449"/>
                </a:lnTo>
                <a:lnTo>
                  <a:pt x="2381" y="454"/>
                </a:lnTo>
                <a:lnTo>
                  <a:pt x="2385" y="465"/>
                </a:lnTo>
                <a:lnTo>
                  <a:pt x="2387" y="470"/>
                </a:lnTo>
                <a:lnTo>
                  <a:pt x="2389" y="476"/>
                </a:lnTo>
                <a:lnTo>
                  <a:pt x="2390" y="482"/>
                </a:lnTo>
                <a:lnTo>
                  <a:pt x="2391" y="489"/>
                </a:lnTo>
                <a:lnTo>
                  <a:pt x="2391" y="495"/>
                </a:lnTo>
                <a:lnTo>
                  <a:pt x="2391" y="502"/>
                </a:lnTo>
                <a:lnTo>
                  <a:pt x="2391" y="509"/>
                </a:lnTo>
                <a:lnTo>
                  <a:pt x="2391" y="515"/>
                </a:lnTo>
                <a:lnTo>
                  <a:pt x="2390" y="521"/>
                </a:lnTo>
                <a:lnTo>
                  <a:pt x="2389" y="527"/>
                </a:lnTo>
                <a:lnTo>
                  <a:pt x="2385" y="539"/>
                </a:lnTo>
                <a:lnTo>
                  <a:pt x="2383" y="544"/>
                </a:lnTo>
                <a:lnTo>
                  <a:pt x="2381" y="550"/>
                </a:lnTo>
                <a:lnTo>
                  <a:pt x="2375" y="559"/>
                </a:lnTo>
                <a:lnTo>
                  <a:pt x="2372" y="564"/>
                </a:lnTo>
                <a:lnTo>
                  <a:pt x="2368" y="568"/>
                </a:lnTo>
                <a:lnTo>
                  <a:pt x="2364" y="572"/>
                </a:lnTo>
                <a:lnTo>
                  <a:pt x="2360" y="575"/>
                </a:lnTo>
                <a:lnTo>
                  <a:pt x="2355" y="579"/>
                </a:lnTo>
                <a:lnTo>
                  <a:pt x="2351" y="582"/>
                </a:lnTo>
                <a:lnTo>
                  <a:pt x="2346" y="584"/>
                </a:lnTo>
                <a:lnTo>
                  <a:pt x="2340" y="587"/>
                </a:lnTo>
                <a:lnTo>
                  <a:pt x="2335" y="589"/>
                </a:lnTo>
                <a:lnTo>
                  <a:pt x="2329" y="590"/>
                </a:lnTo>
                <a:lnTo>
                  <a:pt x="2323" y="591"/>
                </a:lnTo>
                <a:lnTo>
                  <a:pt x="2317" y="592"/>
                </a:lnTo>
                <a:lnTo>
                  <a:pt x="2304" y="593"/>
                </a:lnTo>
                <a:close/>
                <a:moveTo>
                  <a:pt x="2305" y="555"/>
                </a:moveTo>
                <a:lnTo>
                  <a:pt x="2309" y="555"/>
                </a:lnTo>
                <a:lnTo>
                  <a:pt x="2313" y="554"/>
                </a:lnTo>
                <a:lnTo>
                  <a:pt x="2317" y="553"/>
                </a:lnTo>
                <a:lnTo>
                  <a:pt x="2321" y="551"/>
                </a:lnTo>
                <a:lnTo>
                  <a:pt x="2324" y="549"/>
                </a:lnTo>
                <a:lnTo>
                  <a:pt x="2327" y="547"/>
                </a:lnTo>
                <a:lnTo>
                  <a:pt x="2330" y="544"/>
                </a:lnTo>
                <a:lnTo>
                  <a:pt x="2332" y="540"/>
                </a:lnTo>
                <a:lnTo>
                  <a:pt x="2334" y="536"/>
                </a:lnTo>
                <a:lnTo>
                  <a:pt x="2336" y="532"/>
                </a:lnTo>
                <a:lnTo>
                  <a:pt x="2338" y="527"/>
                </a:lnTo>
                <a:lnTo>
                  <a:pt x="2339" y="523"/>
                </a:lnTo>
                <a:lnTo>
                  <a:pt x="2341" y="513"/>
                </a:lnTo>
                <a:lnTo>
                  <a:pt x="2341" y="507"/>
                </a:lnTo>
                <a:lnTo>
                  <a:pt x="2342" y="502"/>
                </a:lnTo>
                <a:lnTo>
                  <a:pt x="2341" y="491"/>
                </a:lnTo>
                <a:lnTo>
                  <a:pt x="2339" y="480"/>
                </a:lnTo>
                <a:lnTo>
                  <a:pt x="2338" y="476"/>
                </a:lnTo>
                <a:lnTo>
                  <a:pt x="2336" y="471"/>
                </a:lnTo>
                <a:lnTo>
                  <a:pt x="2332" y="463"/>
                </a:lnTo>
                <a:lnTo>
                  <a:pt x="2330" y="460"/>
                </a:lnTo>
                <a:lnTo>
                  <a:pt x="2327" y="457"/>
                </a:lnTo>
                <a:lnTo>
                  <a:pt x="2324" y="454"/>
                </a:lnTo>
                <a:lnTo>
                  <a:pt x="2321" y="452"/>
                </a:lnTo>
                <a:lnTo>
                  <a:pt x="2317" y="450"/>
                </a:lnTo>
                <a:lnTo>
                  <a:pt x="2313" y="449"/>
                </a:lnTo>
                <a:lnTo>
                  <a:pt x="2309" y="448"/>
                </a:lnTo>
                <a:lnTo>
                  <a:pt x="2305" y="448"/>
                </a:lnTo>
                <a:lnTo>
                  <a:pt x="2300" y="448"/>
                </a:lnTo>
                <a:lnTo>
                  <a:pt x="2296" y="449"/>
                </a:lnTo>
                <a:lnTo>
                  <a:pt x="2292" y="450"/>
                </a:lnTo>
                <a:lnTo>
                  <a:pt x="2288" y="452"/>
                </a:lnTo>
                <a:lnTo>
                  <a:pt x="2285" y="454"/>
                </a:lnTo>
                <a:lnTo>
                  <a:pt x="2282" y="457"/>
                </a:lnTo>
                <a:lnTo>
                  <a:pt x="2279" y="460"/>
                </a:lnTo>
                <a:lnTo>
                  <a:pt x="2277" y="463"/>
                </a:lnTo>
                <a:lnTo>
                  <a:pt x="2272" y="471"/>
                </a:lnTo>
                <a:lnTo>
                  <a:pt x="2271" y="476"/>
                </a:lnTo>
                <a:lnTo>
                  <a:pt x="2270" y="480"/>
                </a:lnTo>
                <a:lnTo>
                  <a:pt x="2269" y="485"/>
                </a:lnTo>
                <a:lnTo>
                  <a:pt x="2268" y="491"/>
                </a:lnTo>
                <a:lnTo>
                  <a:pt x="2267" y="496"/>
                </a:lnTo>
                <a:lnTo>
                  <a:pt x="2267" y="502"/>
                </a:lnTo>
                <a:lnTo>
                  <a:pt x="2268" y="513"/>
                </a:lnTo>
                <a:lnTo>
                  <a:pt x="2270" y="523"/>
                </a:lnTo>
                <a:lnTo>
                  <a:pt x="2271" y="527"/>
                </a:lnTo>
                <a:lnTo>
                  <a:pt x="2272" y="532"/>
                </a:lnTo>
                <a:lnTo>
                  <a:pt x="2274" y="536"/>
                </a:lnTo>
                <a:lnTo>
                  <a:pt x="2277" y="540"/>
                </a:lnTo>
                <a:lnTo>
                  <a:pt x="2279" y="544"/>
                </a:lnTo>
                <a:lnTo>
                  <a:pt x="2282" y="547"/>
                </a:lnTo>
                <a:lnTo>
                  <a:pt x="2285" y="549"/>
                </a:lnTo>
                <a:lnTo>
                  <a:pt x="2288" y="551"/>
                </a:lnTo>
                <a:lnTo>
                  <a:pt x="2292" y="553"/>
                </a:lnTo>
                <a:lnTo>
                  <a:pt x="2296" y="554"/>
                </a:lnTo>
                <a:lnTo>
                  <a:pt x="2300" y="555"/>
                </a:lnTo>
                <a:lnTo>
                  <a:pt x="2305" y="555"/>
                </a:lnTo>
                <a:close/>
                <a:moveTo>
                  <a:pt x="2539" y="512"/>
                </a:moveTo>
                <a:lnTo>
                  <a:pt x="2430" y="512"/>
                </a:lnTo>
                <a:lnTo>
                  <a:pt x="2430" y="473"/>
                </a:lnTo>
                <a:lnTo>
                  <a:pt x="2539" y="473"/>
                </a:lnTo>
                <a:lnTo>
                  <a:pt x="2539" y="512"/>
                </a:lnTo>
                <a:close/>
                <a:moveTo>
                  <a:pt x="2695" y="514"/>
                </a:moveTo>
                <a:lnTo>
                  <a:pt x="2695" y="413"/>
                </a:lnTo>
                <a:lnTo>
                  <a:pt x="2744" y="413"/>
                </a:lnTo>
                <a:lnTo>
                  <a:pt x="2744" y="590"/>
                </a:lnTo>
                <a:lnTo>
                  <a:pt x="2697" y="590"/>
                </a:lnTo>
                <a:lnTo>
                  <a:pt x="2697" y="558"/>
                </a:lnTo>
                <a:lnTo>
                  <a:pt x="2693" y="565"/>
                </a:lnTo>
                <a:lnTo>
                  <a:pt x="2688" y="572"/>
                </a:lnTo>
                <a:lnTo>
                  <a:pt x="2682" y="577"/>
                </a:lnTo>
                <a:lnTo>
                  <a:pt x="2675" y="583"/>
                </a:lnTo>
                <a:lnTo>
                  <a:pt x="2672" y="585"/>
                </a:lnTo>
                <a:lnTo>
                  <a:pt x="2668" y="587"/>
                </a:lnTo>
                <a:lnTo>
                  <a:pt x="2666" y="588"/>
                </a:lnTo>
                <a:lnTo>
                  <a:pt x="2664" y="588"/>
                </a:lnTo>
                <a:lnTo>
                  <a:pt x="2660" y="590"/>
                </a:lnTo>
                <a:lnTo>
                  <a:pt x="2651" y="591"/>
                </a:lnTo>
                <a:lnTo>
                  <a:pt x="2647" y="592"/>
                </a:lnTo>
                <a:lnTo>
                  <a:pt x="2642" y="592"/>
                </a:lnTo>
                <a:lnTo>
                  <a:pt x="2635" y="592"/>
                </a:lnTo>
                <a:lnTo>
                  <a:pt x="2629" y="591"/>
                </a:lnTo>
                <a:lnTo>
                  <a:pt x="2623" y="589"/>
                </a:lnTo>
                <a:lnTo>
                  <a:pt x="2618" y="588"/>
                </a:lnTo>
                <a:lnTo>
                  <a:pt x="2612" y="585"/>
                </a:lnTo>
                <a:lnTo>
                  <a:pt x="2607" y="582"/>
                </a:lnTo>
                <a:lnTo>
                  <a:pt x="2603" y="578"/>
                </a:lnTo>
                <a:lnTo>
                  <a:pt x="2598" y="574"/>
                </a:lnTo>
                <a:lnTo>
                  <a:pt x="2596" y="572"/>
                </a:lnTo>
                <a:lnTo>
                  <a:pt x="2595" y="570"/>
                </a:lnTo>
                <a:lnTo>
                  <a:pt x="2591" y="564"/>
                </a:lnTo>
                <a:lnTo>
                  <a:pt x="2588" y="559"/>
                </a:lnTo>
                <a:lnTo>
                  <a:pt x="2587" y="556"/>
                </a:lnTo>
                <a:lnTo>
                  <a:pt x="2586" y="553"/>
                </a:lnTo>
                <a:lnTo>
                  <a:pt x="2584" y="547"/>
                </a:lnTo>
                <a:lnTo>
                  <a:pt x="2583" y="540"/>
                </a:lnTo>
                <a:lnTo>
                  <a:pt x="2582" y="533"/>
                </a:lnTo>
                <a:lnTo>
                  <a:pt x="2582" y="525"/>
                </a:lnTo>
                <a:lnTo>
                  <a:pt x="2582" y="413"/>
                </a:lnTo>
                <a:lnTo>
                  <a:pt x="2631" y="413"/>
                </a:lnTo>
                <a:lnTo>
                  <a:pt x="2631" y="517"/>
                </a:lnTo>
                <a:lnTo>
                  <a:pt x="2631" y="524"/>
                </a:lnTo>
                <a:lnTo>
                  <a:pt x="2633" y="531"/>
                </a:lnTo>
                <a:lnTo>
                  <a:pt x="2636" y="536"/>
                </a:lnTo>
                <a:lnTo>
                  <a:pt x="2637" y="539"/>
                </a:lnTo>
                <a:lnTo>
                  <a:pt x="2639" y="541"/>
                </a:lnTo>
                <a:lnTo>
                  <a:pt x="2644" y="545"/>
                </a:lnTo>
                <a:lnTo>
                  <a:pt x="2646" y="547"/>
                </a:lnTo>
                <a:lnTo>
                  <a:pt x="2649" y="548"/>
                </a:lnTo>
                <a:lnTo>
                  <a:pt x="2655" y="550"/>
                </a:lnTo>
                <a:lnTo>
                  <a:pt x="2658" y="550"/>
                </a:lnTo>
                <a:lnTo>
                  <a:pt x="2661" y="551"/>
                </a:lnTo>
                <a:lnTo>
                  <a:pt x="2668" y="550"/>
                </a:lnTo>
                <a:lnTo>
                  <a:pt x="2674" y="548"/>
                </a:lnTo>
                <a:lnTo>
                  <a:pt x="2680" y="545"/>
                </a:lnTo>
                <a:lnTo>
                  <a:pt x="2685" y="541"/>
                </a:lnTo>
                <a:lnTo>
                  <a:pt x="2687" y="539"/>
                </a:lnTo>
                <a:lnTo>
                  <a:pt x="2689" y="536"/>
                </a:lnTo>
                <a:lnTo>
                  <a:pt x="2693" y="530"/>
                </a:lnTo>
                <a:lnTo>
                  <a:pt x="2695" y="523"/>
                </a:lnTo>
                <a:lnTo>
                  <a:pt x="2695" y="519"/>
                </a:lnTo>
                <a:lnTo>
                  <a:pt x="2695" y="514"/>
                </a:lnTo>
                <a:close/>
                <a:moveTo>
                  <a:pt x="2834" y="487"/>
                </a:moveTo>
                <a:lnTo>
                  <a:pt x="2834" y="590"/>
                </a:lnTo>
                <a:lnTo>
                  <a:pt x="2785" y="590"/>
                </a:lnTo>
                <a:lnTo>
                  <a:pt x="2785" y="413"/>
                </a:lnTo>
                <a:lnTo>
                  <a:pt x="2832" y="413"/>
                </a:lnTo>
                <a:lnTo>
                  <a:pt x="2832" y="444"/>
                </a:lnTo>
                <a:lnTo>
                  <a:pt x="2837" y="437"/>
                </a:lnTo>
                <a:lnTo>
                  <a:pt x="2842" y="430"/>
                </a:lnTo>
                <a:lnTo>
                  <a:pt x="2847" y="425"/>
                </a:lnTo>
                <a:lnTo>
                  <a:pt x="2854" y="420"/>
                </a:lnTo>
                <a:lnTo>
                  <a:pt x="2861" y="416"/>
                </a:lnTo>
                <a:lnTo>
                  <a:pt x="2865" y="414"/>
                </a:lnTo>
                <a:lnTo>
                  <a:pt x="2869" y="413"/>
                </a:lnTo>
                <a:lnTo>
                  <a:pt x="2878" y="411"/>
                </a:lnTo>
                <a:lnTo>
                  <a:pt x="2882" y="411"/>
                </a:lnTo>
                <a:lnTo>
                  <a:pt x="2887" y="411"/>
                </a:lnTo>
                <a:lnTo>
                  <a:pt x="2894" y="411"/>
                </a:lnTo>
                <a:lnTo>
                  <a:pt x="2900" y="412"/>
                </a:lnTo>
                <a:lnTo>
                  <a:pt x="2906" y="413"/>
                </a:lnTo>
                <a:lnTo>
                  <a:pt x="2912" y="415"/>
                </a:lnTo>
                <a:lnTo>
                  <a:pt x="2917" y="418"/>
                </a:lnTo>
                <a:lnTo>
                  <a:pt x="2922" y="421"/>
                </a:lnTo>
                <a:lnTo>
                  <a:pt x="2927" y="424"/>
                </a:lnTo>
                <a:lnTo>
                  <a:pt x="2932" y="428"/>
                </a:lnTo>
                <a:lnTo>
                  <a:pt x="2935" y="433"/>
                </a:lnTo>
                <a:lnTo>
                  <a:pt x="2939" y="438"/>
                </a:lnTo>
                <a:lnTo>
                  <a:pt x="2942" y="444"/>
                </a:lnTo>
                <a:lnTo>
                  <a:pt x="2943" y="446"/>
                </a:lnTo>
                <a:lnTo>
                  <a:pt x="2944" y="449"/>
                </a:lnTo>
                <a:lnTo>
                  <a:pt x="2946" y="456"/>
                </a:lnTo>
                <a:lnTo>
                  <a:pt x="2947" y="462"/>
                </a:lnTo>
                <a:lnTo>
                  <a:pt x="2948" y="470"/>
                </a:lnTo>
                <a:lnTo>
                  <a:pt x="2948" y="477"/>
                </a:lnTo>
                <a:lnTo>
                  <a:pt x="2948" y="590"/>
                </a:lnTo>
                <a:lnTo>
                  <a:pt x="2899" y="590"/>
                </a:lnTo>
                <a:lnTo>
                  <a:pt x="2899" y="486"/>
                </a:lnTo>
                <a:lnTo>
                  <a:pt x="2899" y="478"/>
                </a:lnTo>
                <a:lnTo>
                  <a:pt x="2898" y="475"/>
                </a:lnTo>
                <a:lnTo>
                  <a:pt x="2897" y="471"/>
                </a:lnTo>
                <a:lnTo>
                  <a:pt x="2895" y="466"/>
                </a:lnTo>
                <a:lnTo>
                  <a:pt x="2893" y="463"/>
                </a:lnTo>
                <a:lnTo>
                  <a:pt x="2891" y="461"/>
                </a:lnTo>
                <a:lnTo>
                  <a:pt x="2886" y="457"/>
                </a:lnTo>
                <a:lnTo>
                  <a:pt x="2884" y="455"/>
                </a:lnTo>
                <a:lnTo>
                  <a:pt x="2881" y="454"/>
                </a:lnTo>
                <a:lnTo>
                  <a:pt x="2875" y="452"/>
                </a:lnTo>
                <a:lnTo>
                  <a:pt x="2871" y="451"/>
                </a:lnTo>
                <a:lnTo>
                  <a:pt x="2868" y="451"/>
                </a:lnTo>
                <a:lnTo>
                  <a:pt x="2861" y="452"/>
                </a:lnTo>
                <a:lnTo>
                  <a:pt x="2854" y="454"/>
                </a:lnTo>
                <a:lnTo>
                  <a:pt x="2851" y="455"/>
                </a:lnTo>
                <a:lnTo>
                  <a:pt x="2849" y="457"/>
                </a:lnTo>
                <a:lnTo>
                  <a:pt x="2846" y="459"/>
                </a:lnTo>
                <a:lnTo>
                  <a:pt x="2844" y="461"/>
                </a:lnTo>
                <a:lnTo>
                  <a:pt x="2842" y="463"/>
                </a:lnTo>
                <a:lnTo>
                  <a:pt x="2840" y="466"/>
                </a:lnTo>
                <a:lnTo>
                  <a:pt x="2838" y="469"/>
                </a:lnTo>
                <a:lnTo>
                  <a:pt x="2837" y="472"/>
                </a:lnTo>
                <a:lnTo>
                  <a:pt x="2835" y="479"/>
                </a:lnTo>
                <a:lnTo>
                  <a:pt x="2834" y="483"/>
                </a:lnTo>
                <a:lnTo>
                  <a:pt x="2834" y="487"/>
                </a:lnTo>
                <a:close/>
                <a:moveTo>
                  <a:pt x="3014" y="390"/>
                </a:moveTo>
                <a:lnTo>
                  <a:pt x="3008" y="390"/>
                </a:lnTo>
                <a:lnTo>
                  <a:pt x="3004" y="388"/>
                </a:lnTo>
                <a:lnTo>
                  <a:pt x="2999" y="386"/>
                </a:lnTo>
                <a:lnTo>
                  <a:pt x="2995" y="383"/>
                </a:lnTo>
                <a:lnTo>
                  <a:pt x="2992" y="379"/>
                </a:lnTo>
                <a:lnTo>
                  <a:pt x="2989" y="375"/>
                </a:lnTo>
                <a:lnTo>
                  <a:pt x="2988" y="370"/>
                </a:lnTo>
                <a:lnTo>
                  <a:pt x="2987" y="365"/>
                </a:lnTo>
                <a:lnTo>
                  <a:pt x="2988" y="360"/>
                </a:lnTo>
                <a:lnTo>
                  <a:pt x="2989" y="356"/>
                </a:lnTo>
                <a:lnTo>
                  <a:pt x="2992" y="352"/>
                </a:lnTo>
                <a:lnTo>
                  <a:pt x="2995" y="348"/>
                </a:lnTo>
                <a:lnTo>
                  <a:pt x="2999" y="345"/>
                </a:lnTo>
                <a:lnTo>
                  <a:pt x="3004" y="342"/>
                </a:lnTo>
                <a:lnTo>
                  <a:pt x="3008" y="341"/>
                </a:lnTo>
                <a:lnTo>
                  <a:pt x="3014" y="341"/>
                </a:lnTo>
                <a:lnTo>
                  <a:pt x="3019" y="341"/>
                </a:lnTo>
                <a:lnTo>
                  <a:pt x="3024" y="342"/>
                </a:lnTo>
                <a:lnTo>
                  <a:pt x="3028" y="345"/>
                </a:lnTo>
                <a:lnTo>
                  <a:pt x="3032" y="348"/>
                </a:lnTo>
                <a:lnTo>
                  <a:pt x="3036" y="352"/>
                </a:lnTo>
                <a:lnTo>
                  <a:pt x="3038" y="356"/>
                </a:lnTo>
                <a:lnTo>
                  <a:pt x="3040" y="360"/>
                </a:lnTo>
                <a:lnTo>
                  <a:pt x="3040" y="365"/>
                </a:lnTo>
                <a:lnTo>
                  <a:pt x="3040" y="370"/>
                </a:lnTo>
                <a:lnTo>
                  <a:pt x="3038" y="375"/>
                </a:lnTo>
                <a:lnTo>
                  <a:pt x="3036" y="379"/>
                </a:lnTo>
                <a:lnTo>
                  <a:pt x="3032" y="383"/>
                </a:lnTo>
                <a:lnTo>
                  <a:pt x="3028" y="386"/>
                </a:lnTo>
                <a:lnTo>
                  <a:pt x="3024" y="388"/>
                </a:lnTo>
                <a:lnTo>
                  <a:pt x="3019" y="390"/>
                </a:lnTo>
                <a:lnTo>
                  <a:pt x="3014" y="390"/>
                </a:lnTo>
                <a:close/>
                <a:moveTo>
                  <a:pt x="2989" y="413"/>
                </a:moveTo>
                <a:lnTo>
                  <a:pt x="3038" y="413"/>
                </a:lnTo>
                <a:lnTo>
                  <a:pt x="3038" y="590"/>
                </a:lnTo>
                <a:lnTo>
                  <a:pt x="2989" y="590"/>
                </a:lnTo>
                <a:lnTo>
                  <a:pt x="2989" y="413"/>
                </a:lnTo>
                <a:close/>
                <a:moveTo>
                  <a:pt x="3242" y="413"/>
                </a:moveTo>
                <a:lnTo>
                  <a:pt x="3180" y="590"/>
                </a:lnTo>
                <a:lnTo>
                  <a:pt x="3125" y="590"/>
                </a:lnTo>
                <a:lnTo>
                  <a:pt x="3063" y="413"/>
                </a:lnTo>
                <a:lnTo>
                  <a:pt x="3115" y="413"/>
                </a:lnTo>
                <a:lnTo>
                  <a:pt x="3151" y="539"/>
                </a:lnTo>
                <a:lnTo>
                  <a:pt x="3190" y="413"/>
                </a:lnTo>
                <a:lnTo>
                  <a:pt x="3242" y="413"/>
                </a:lnTo>
                <a:close/>
                <a:moveTo>
                  <a:pt x="3340" y="593"/>
                </a:moveTo>
                <a:lnTo>
                  <a:pt x="3333" y="593"/>
                </a:lnTo>
                <a:lnTo>
                  <a:pt x="3327" y="592"/>
                </a:lnTo>
                <a:lnTo>
                  <a:pt x="3315" y="590"/>
                </a:lnTo>
                <a:lnTo>
                  <a:pt x="3309" y="589"/>
                </a:lnTo>
                <a:lnTo>
                  <a:pt x="3303" y="587"/>
                </a:lnTo>
                <a:lnTo>
                  <a:pt x="3293" y="582"/>
                </a:lnTo>
                <a:lnTo>
                  <a:pt x="3288" y="579"/>
                </a:lnTo>
                <a:lnTo>
                  <a:pt x="3284" y="576"/>
                </a:lnTo>
                <a:lnTo>
                  <a:pt x="3279" y="572"/>
                </a:lnTo>
                <a:lnTo>
                  <a:pt x="3276" y="569"/>
                </a:lnTo>
                <a:lnTo>
                  <a:pt x="3269" y="560"/>
                </a:lnTo>
                <a:lnTo>
                  <a:pt x="3266" y="555"/>
                </a:lnTo>
                <a:lnTo>
                  <a:pt x="3263" y="550"/>
                </a:lnTo>
                <a:lnTo>
                  <a:pt x="3258" y="540"/>
                </a:lnTo>
                <a:lnTo>
                  <a:pt x="3256" y="534"/>
                </a:lnTo>
                <a:lnTo>
                  <a:pt x="3255" y="528"/>
                </a:lnTo>
                <a:lnTo>
                  <a:pt x="3254" y="522"/>
                </a:lnTo>
                <a:lnTo>
                  <a:pt x="3253" y="516"/>
                </a:lnTo>
                <a:lnTo>
                  <a:pt x="3252" y="509"/>
                </a:lnTo>
                <a:lnTo>
                  <a:pt x="3252" y="502"/>
                </a:lnTo>
                <a:lnTo>
                  <a:pt x="3252" y="495"/>
                </a:lnTo>
                <a:lnTo>
                  <a:pt x="3253" y="489"/>
                </a:lnTo>
                <a:lnTo>
                  <a:pt x="3254" y="483"/>
                </a:lnTo>
                <a:lnTo>
                  <a:pt x="3255" y="477"/>
                </a:lnTo>
                <a:lnTo>
                  <a:pt x="3258" y="465"/>
                </a:lnTo>
                <a:lnTo>
                  <a:pt x="3260" y="459"/>
                </a:lnTo>
                <a:lnTo>
                  <a:pt x="3263" y="454"/>
                </a:lnTo>
                <a:lnTo>
                  <a:pt x="3269" y="445"/>
                </a:lnTo>
                <a:lnTo>
                  <a:pt x="3272" y="440"/>
                </a:lnTo>
                <a:lnTo>
                  <a:pt x="3275" y="436"/>
                </a:lnTo>
                <a:lnTo>
                  <a:pt x="3279" y="432"/>
                </a:lnTo>
                <a:lnTo>
                  <a:pt x="3283" y="428"/>
                </a:lnTo>
                <a:lnTo>
                  <a:pt x="3293" y="422"/>
                </a:lnTo>
                <a:lnTo>
                  <a:pt x="3297" y="419"/>
                </a:lnTo>
                <a:lnTo>
                  <a:pt x="3303" y="417"/>
                </a:lnTo>
                <a:lnTo>
                  <a:pt x="3308" y="415"/>
                </a:lnTo>
                <a:lnTo>
                  <a:pt x="3314" y="413"/>
                </a:lnTo>
                <a:lnTo>
                  <a:pt x="3319" y="412"/>
                </a:lnTo>
                <a:lnTo>
                  <a:pt x="3325" y="411"/>
                </a:lnTo>
                <a:lnTo>
                  <a:pt x="3338" y="411"/>
                </a:lnTo>
                <a:lnTo>
                  <a:pt x="3349" y="411"/>
                </a:lnTo>
                <a:lnTo>
                  <a:pt x="3360" y="413"/>
                </a:lnTo>
                <a:lnTo>
                  <a:pt x="3365" y="414"/>
                </a:lnTo>
                <a:lnTo>
                  <a:pt x="3370" y="416"/>
                </a:lnTo>
                <a:lnTo>
                  <a:pt x="3380" y="421"/>
                </a:lnTo>
                <a:lnTo>
                  <a:pt x="3389" y="426"/>
                </a:lnTo>
                <a:lnTo>
                  <a:pt x="3393" y="429"/>
                </a:lnTo>
                <a:lnTo>
                  <a:pt x="3397" y="433"/>
                </a:lnTo>
                <a:lnTo>
                  <a:pt x="3404" y="441"/>
                </a:lnTo>
                <a:lnTo>
                  <a:pt x="3407" y="446"/>
                </a:lnTo>
                <a:lnTo>
                  <a:pt x="3410" y="450"/>
                </a:lnTo>
                <a:lnTo>
                  <a:pt x="3412" y="456"/>
                </a:lnTo>
                <a:lnTo>
                  <a:pt x="3415" y="461"/>
                </a:lnTo>
                <a:lnTo>
                  <a:pt x="3417" y="467"/>
                </a:lnTo>
                <a:lnTo>
                  <a:pt x="3418" y="473"/>
                </a:lnTo>
                <a:lnTo>
                  <a:pt x="3419" y="479"/>
                </a:lnTo>
                <a:lnTo>
                  <a:pt x="3420" y="486"/>
                </a:lnTo>
                <a:lnTo>
                  <a:pt x="3421" y="493"/>
                </a:lnTo>
                <a:lnTo>
                  <a:pt x="3421" y="500"/>
                </a:lnTo>
                <a:lnTo>
                  <a:pt x="3421" y="514"/>
                </a:lnTo>
                <a:lnTo>
                  <a:pt x="3301" y="514"/>
                </a:lnTo>
                <a:lnTo>
                  <a:pt x="3301" y="519"/>
                </a:lnTo>
                <a:lnTo>
                  <a:pt x="3301" y="523"/>
                </a:lnTo>
                <a:lnTo>
                  <a:pt x="3302" y="528"/>
                </a:lnTo>
                <a:lnTo>
                  <a:pt x="3303" y="532"/>
                </a:lnTo>
                <a:lnTo>
                  <a:pt x="3307" y="539"/>
                </a:lnTo>
                <a:lnTo>
                  <a:pt x="3309" y="542"/>
                </a:lnTo>
                <a:lnTo>
                  <a:pt x="3311" y="545"/>
                </a:lnTo>
                <a:lnTo>
                  <a:pt x="3314" y="548"/>
                </a:lnTo>
                <a:lnTo>
                  <a:pt x="3317" y="550"/>
                </a:lnTo>
                <a:lnTo>
                  <a:pt x="3321" y="552"/>
                </a:lnTo>
                <a:lnTo>
                  <a:pt x="3324" y="554"/>
                </a:lnTo>
                <a:lnTo>
                  <a:pt x="3328" y="555"/>
                </a:lnTo>
                <a:lnTo>
                  <a:pt x="3332" y="556"/>
                </a:lnTo>
                <a:lnTo>
                  <a:pt x="3341" y="557"/>
                </a:lnTo>
                <a:lnTo>
                  <a:pt x="3347" y="556"/>
                </a:lnTo>
                <a:lnTo>
                  <a:pt x="3352" y="555"/>
                </a:lnTo>
                <a:lnTo>
                  <a:pt x="3357" y="554"/>
                </a:lnTo>
                <a:lnTo>
                  <a:pt x="3362" y="551"/>
                </a:lnTo>
                <a:lnTo>
                  <a:pt x="3364" y="550"/>
                </a:lnTo>
                <a:lnTo>
                  <a:pt x="3366" y="548"/>
                </a:lnTo>
                <a:lnTo>
                  <a:pt x="3370" y="545"/>
                </a:lnTo>
                <a:lnTo>
                  <a:pt x="3372" y="541"/>
                </a:lnTo>
                <a:lnTo>
                  <a:pt x="3375" y="536"/>
                </a:lnTo>
                <a:lnTo>
                  <a:pt x="3420" y="539"/>
                </a:lnTo>
                <a:lnTo>
                  <a:pt x="3418" y="545"/>
                </a:lnTo>
                <a:lnTo>
                  <a:pt x="3416" y="551"/>
                </a:lnTo>
                <a:lnTo>
                  <a:pt x="3414" y="556"/>
                </a:lnTo>
                <a:lnTo>
                  <a:pt x="3411" y="561"/>
                </a:lnTo>
                <a:lnTo>
                  <a:pt x="3407" y="566"/>
                </a:lnTo>
                <a:lnTo>
                  <a:pt x="3403" y="570"/>
                </a:lnTo>
                <a:lnTo>
                  <a:pt x="3399" y="575"/>
                </a:lnTo>
                <a:lnTo>
                  <a:pt x="3394" y="578"/>
                </a:lnTo>
                <a:lnTo>
                  <a:pt x="3388" y="582"/>
                </a:lnTo>
                <a:lnTo>
                  <a:pt x="3382" y="585"/>
                </a:lnTo>
                <a:lnTo>
                  <a:pt x="3376" y="587"/>
                </a:lnTo>
                <a:lnTo>
                  <a:pt x="3370" y="589"/>
                </a:lnTo>
                <a:lnTo>
                  <a:pt x="3366" y="590"/>
                </a:lnTo>
                <a:lnTo>
                  <a:pt x="3363" y="591"/>
                </a:lnTo>
                <a:lnTo>
                  <a:pt x="3355" y="592"/>
                </a:lnTo>
                <a:lnTo>
                  <a:pt x="3348" y="593"/>
                </a:lnTo>
                <a:lnTo>
                  <a:pt x="3340" y="593"/>
                </a:lnTo>
                <a:close/>
                <a:moveTo>
                  <a:pt x="3301" y="483"/>
                </a:moveTo>
                <a:lnTo>
                  <a:pt x="3375" y="483"/>
                </a:lnTo>
                <a:lnTo>
                  <a:pt x="3375" y="480"/>
                </a:lnTo>
                <a:lnTo>
                  <a:pt x="3374" y="476"/>
                </a:lnTo>
                <a:lnTo>
                  <a:pt x="3373" y="472"/>
                </a:lnTo>
                <a:lnTo>
                  <a:pt x="3372" y="469"/>
                </a:lnTo>
                <a:lnTo>
                  <a:pt x="3371" y="466"/>
                </a:lnTo>
                <a:lnTo>
                  <a:pt x="3369" y="463"/>
                </a:lnTo>
                <a:lnTo>
                  <a:pt x="3367" y="460"/>
                </a:lnTo>
                <a:lnTo>
                  <a:pt x="3365" y="457"/>
                </a:lnTo>
                <a:lnTo>
                  <a:pt x="3359" y="453"/>
                </a:lnTo>
                <a:lnTo>
                  <a:pt x="3353" y="450"/>
                </a:lnTo>
                <a:lnTo>
                  <a:pt x="3346" y="448"/>
                </a:lnTo>
                <a:lnTo>
                  <a:pt x="3339" y="447"/>
                </a:lnTo>
                <a:lnTo>
                  <a:pt x="3331" y="448"/>
                </a:lnTo>
                <a:lnTo>
                  <a:pt x="3327" y="449"/>
                </a:lnTo>
                <a:lnTo>
                  <a:pt x="3324" y="450"/>
                </a:lnTo>
                <a:lnTo>
                  <a:pt x="3317" y="453"/>
                </a:lnTo>
                <a:lnTo>
                  <a:pt x="3315" y="455"/>
                </a:lnTo>
                <a:lnTo>
                  <a:pt x="3312" y="458"/>
                </a:lnTo>
                <a:lnTo>
                  <a:pt x="3307" y="463"/>
                </a:lnTo>
                <a:lnTo>
                  <a:pt x="3304" y="470"/>
                </a:lnTo>
                <a:lnTo>
                  <a:pt x="3303" y="473"/>
                </a:lnTo>
                <a:lnTo>
                  <a:pt x="3302" y="476"/>
                </a:lnTo>
                <a:lnTo>
                  <a:pt x="3301" y="483"/>
                </a:lnTo>
                <a:close/>
                <a:moveTo>
                  <a:pt x="3456" y="590"/>
                </a:moveTo>
                <a:lnTo>
                  <a:pt x="3456" y="413"/>
                </a:lnTo>
                <a:lnTo>
                  <a:pt x="3503" y="413"/>
                </a:lnTo>
                <a:lnTo>
                  <a:pt x="3503" y="444"/>
                </a:lnTo>
                <a:lnTo>
                  <a:pt x="3507" y="436"/>
                </a:lnTo>
                <a:lnTo>
                  <a:pt x="3511" y="429"/>
                </a:lnTo>
                <a:lnTo>
                  <a:pt x="3516" y="424"/>
                </a:lnTo>
                <a:lnTo>
                  <a:pt x="3521" y="419"/>
                </a:lnTo>
                <a:lnTo>
                  <a:pt x="3524" y="417"/>
                </a:lnTo>
                <a:lnTo>
                  <a:pt x="3527" y="415"/>
                </a:lnTo>
                <a:lnTo>
                  <a:pt x="3534" y="413"/>
                </a:lnTo>
                <a:lnTo>
                  <a:pt x="3540" y="411"/>
                </a:lnTo>
                <a:lnTo>
                  <a:pt x="3548" y="410"/>
                </a:lnTo>
                <a:lnTo>
                  <a:pt x="3556" y="411"/>
                </a:lnTo>
                <a:lnTo>
                  <a:pt x="3563" y="412"/>
                </a:lnTo>
                <a:lnTo>
                  <a:pt x="3563" y="456"/>
                </a:lnTo>
                <a:lnTo>
                  <a:pt x="3559" y="455"/>
                </a:lnTo>
                <a:lnTo>
                  <a:pt x="3554" y="454"/>
                </a:lnTo>
                <a:lnTo>
                  <a:pt x="3542" y="453"/>
                </a:lnTo>
                <a:lnTo>
                  <a:pt x="3535" y="454"/>
                </a:lnTo>
                <a:lnTo>
                  <a:pt x="3531" y="454"/>
                </a:lnTo>
                <a:lnTo>
                  <a:pt x="3528" y="456"/>
                </a:lnTo>
                <a:lnTo>
                  <a:pt x="3524" y="457"/>
                </a:lnTo>
                <a:lnTo>
                  <a:pt x="3521" y="459"/>
                </a:lnTo>
                <a:lnTo>
                  <a:pt x="3518" y="461"/>
                </a:lnTo>
                <a:lnTo>
                  <a:pt x="3515" y="463"/>
                </a:lnTo>
                <a:lnTo>
                  <a:pt x="3511" y="469"/>
                </a:lnTo>
                <a:lnTo>
                  <a:pt x="3509" y="472"/>
                </a:lnTo>
                <a:lnTo>
                  <a:pt x="3508" y="475"/>
                </a:lnTo>
                <a:lnTo>
                  <a:pt x="3506" y="478"/>
                </a:lnTo>
                <a:lnTo>
                  <a:pt x="3506" y="482"/>
                </a:lnTo>
                <a:lnTo>
                  <a:pt x="3505" y="486"/>
                </a:lnTo>
                <a:lnTo>
                  <a:pt x="3505" y="490"/>
                </a:lnTo>
                <a:lnTo>
                  <a:pt x="3505" y="590"/>
                </a:lnTo>
                <a:lnTo>
                  <a:pt x="3456" y="590"/>
                </a:lnTo>
                <a:close/>
                <a:moveTo>
                  <a:pt x="3736" y="463"/>
                </a:moveTo>
                <a:lnTo>
                  <a:pt x="3692" y="466"/>
                </a:lnTo>
                <a:lnTo>
                  <a:pt x="3690" y="462"/>
                </a:lnTo>
                <a:lnTo>
                  <a:pt x="3688" y="458"/>
                </a:lnTo>
                <a:lnTo>
                  <a:pt x="3686" y="455"/>
                </a:lnTo>
                <a:lnTo>
                  <a:pt x="3682" y="451"/>
                </a:lnTo>
                <a:lnTo>
                  <a:pt x="3678" y="449"/>
                </a:lnTo>
                <a:lnTo>
                  <a:pt x="3673" y="447"/>
                </a:lnTo>
                <a:lnTo>
                  <a:pt x="3668" y="446"/>
                </a:lnTo>
                <a:lnTo>
                  <a:pt x="3662" y="445"/>
                </a:lnTo>
                <a:lnTo>
                  <a:pt x="3656" y="446"/>
                </a:lnTo>
                <a:lnTo>
                  <a:pt x="3651" y="447"/>
                </a:lnTo>
                <a:lnTo>
                  <a:pt x="3647" y="448"/>
                </a:lnTo>
                <a:lnTo>
                  <a:pt x="3643" y="450"/>
                </a:lnTo>
                <a:lnTo>
                  <a:pt x="3639" y="453"/>
                </a:lnTo>
                <a:lnTo>
                  <a:pt x="3637" y="456"/>
                </a:lnTo>
                <a:lnTo>
                  <a:pt x="3635" y="459"/>
                </a:lnTo>
                <a:lnTo>
                  <a:pt x="3635" y="463"/>
                </a:lnTo>
                <a:lnTo>
                  <a:pt x="3635" y="466"/>
                </a:lnTo>
                <a:lnTo>
                  <a:pt x="3636" y="469"/>
                </a:lnTo>
                <a:lnTo>
                  <a:pt x="3638" y="471"/>
                </a:lnTo>
                <a:lnTo>
                  <a:pt x="3640" y="474"/>
                </a:lnTo>
                <a:lnTo>
                  <a:pt x="3643" y="476"/>
                </a:lnTo>
                <a:lnTo>
                  <a:pt x="3647" y="478"/>
                </a:lnTo>
                <a:lnTo>
                  <a:pt x="3652" y="479"/>
                </a:lnTo>
                <a:lnTo>
                  <a:pt x="3657" y="481"/>
                </a:lnTo>
                <a:lnTo>
                  <a:pt x="3689" y="487"/>
                </a:lnTo>
                <a:lnTo>
                  <a:pt x="3696" y="488"/>
                </a:lnTo>
                <a:lnTo>
                  <a:pt x="3701" y="490"/>
                </a:lnTo>
                <a:lnTo>
                  <a:pt x="3707" y="492"/>
                </a:lnTo>
                <a:lnTo>
                  <a:pt x="3712" y="494"/>
                </a:lnTo>
                <a:lnTo>
                  <a:pt x="3720" y="499"/>
                </a:lnTo>
                <a:lnTo>
                  <a:pt x="3728" y="504"/>
                </a:lnTo>
                <a:lnTo>
                  <a:pt x="3731" y="507"/>
                </a:lnTo>
                <a:lnTo>
                  <a:pt x="3733" y="511"/>
                </a:lnTo>
                <a:lnTo>
                  <a:pt x="3735" y="514"/>
                </a:lnTo>
                <a:lnTo>
                  <a:pt x="3737" y="518"/>
                </a:lnTo>
                <a:lnTo>
                  <a:pt x="3740" y="526"/>
                </a:lnTo>
                <a:lnTo>
                  <a:pt x="3740" y="530"/>
                </a:lnTo>
                <a:lnTo>
                  <a:pt x="3740" y="535"/>
                </a:lnTo>
                <a:lnTo>
                  <a:pt x="3740" y="539"/>
                </a:lnTo>
                <a:lnTo>
                  <a:pt x="3740" y="543"/>
                </a:lnTo>
                <a:lnTo>
                  <a:pt x="3739" y="547"/>
                </a:lnTo>
                <a:lnTo>
                  <a:pt x="3738" y="551"/>
                </a:lnTo>
                <a:lnTo>
                  <a:pt x="3736" y="555"/>
                </a:lnTo>
                <a:lnTo>
                  <a:pt x="3735" y="559"/>
                </a:lnTo>
                <a:lnTo>
                  <a:pt x="3733" y="562"/>
                </a:lnTo>
                <a:lnTo>
                  <a:pt x="3730" y="565"/>
                </a:lnTo>
                <a:lnTo>
                  <a:pt x="3725" y="572"/>
                </a:lnTo>
                <a:lnTo>
                  <a:pt x="3718" y="577"/>
                </a:lnTo>
                <a:lnTo>
                  <a:pt x="3711" y="582"/>
                </a:lnTo>
                <a:lnTo>
                  <a:pt x="3702" y="586"/>
                </a:lnTo>
                <a:lnTo>
                  <a:pt x="3693" y="589"/>
                </a:lnTo>
                <a:lnTo>
                  <a:pt x="3683" y="591"/>
                </a:lnTo>
                <a:lnTo>
                  <a:pt x="3673" y="593"/>
                </a:lnTo>
                <a:lnTo>
                  <a:pt x="3662" y="593"/>
                </a:lnTo>
                <a:lnTo>
                  <a:pt x="3653" y="593"/>
                </a:lnTo>
                <a:lnTo>
                  <a:pt x="3645" y="592"/>
                </a:lnTo>
                <a:lnTo>
                  <a:pt x="3637" y="591"/>
                </a:lnTo>
                <a:lnTo>
                  <a:pt x="3630" y="589"/>
                </a:lnTo>
                <a:lnTo>
                  <a:pt x="3623" y="587"/>
                </a:lnTo>
                <a:lnTo>
                  <a:pt x="3617" y="585"/>
                </a:lnTo>
                <a:lnTo>
                  <a:pt x="3611" y="582"/>
                </a:lnTo>
                <a:lnTo>
                  <a:pt x="3606" y="578"/>
                </a:lnTo>
                <a:lnTo>
                  <a:pt x="3601" y="575"/>
                </a:lnTo>
                <a:lnTo>
                  <a:pt x="3596" y="570"/>
                </a:lnTo>
                <a:lnTo>
                  <a:pt x="3593" y="566"/>
                </a:lnTo>
                <a:lnTo>
                  <a:pt x="3589" y="561"/>
                </a:lnTo>
                <a:lnTo>
                  <a:pt x="3587" y="556"/>
                </a:lnTo>
                <a:lnTo>
                  <a:pt x="3584" y="550"/>
                </a:lnTo>
                <a:lnTo>
                  <a:pt x="3583" y="545"/>
                </a:lnTo>
                <a:lnTo>
                  <a:pt x="3582" y="538"/>
                </a:lnTo>
                <a:lnTo>
                  <a:pt x="3630" y="536"/>
                </a:lnTo>
                <a:lnTo>
                  <a:pt x="3631" y="541"/>
                </a:lnTo>
                <a:lnTo>
                  <a:pt x="3634" y="545"/>
                </a:lnTo>
                <a:lnTo>
                  <a:pt x="3637" y="549"/>
                </a:lnTo>
                <a:lnTo>
                  <a:pt x="3640" y="552"/>
                </a:lnTo>
                <a:lnTo>
                  <a:pt x="3645" y="555"/>
                </a:lnTo>
                <a:lnTo>
                  <a:pt x="3650" y="556"/>
                </a:lnTo>
                <a:lnTo>
                  <a:pt x="3656" y="557"/>
                </a:lnTo>
                <a:lnTo>
                  <a:pt x="3662" y="558"/>
                </a:lnTo>
                <a:lnTo>
                  <a:pt x="3668" y="557"/>
                </a:lnTo>
                <a:lnTo>
                  <a:pt x="3673" y="557"/>
                </a:lnTo>
                <a:lnTo>
                  <a:pt x="3678" y="555"/>
                </a:lnTo>
                <a:lnTo>
                  <a:pt x="3681" y="554"/>
                </a:lnTo>
                <a:lnTo>
                  <a:pt x="3683" y="553"/>
                </a:lnTo>
                <a:lnTo>
                  <a:pt x="3686" y="550"/>
                </a:lnTo>
                <a:lnTo>
                  <a:pt x="3689" y="547"/>
                </a:lnTo>
                <a:lnTo>
                  <a:pt x="3689" y="545"/>
                </a:lnTo>
                <a:lnTo>
                  <a:pt x="3690" y="544"/>
                </a:lnTo>
                <a:lnTo>
                  <a:pt x="3691" y="540"/>
                </a:lnTo>
                <a:lnTo>
                  <a:pt x="3690" y="537"/>
                </a:lnTo>
                <a:lnTo>
                  <a:pt x="3689" y="534"/>
                </a:lnTo>
                <a:lnTo>
                  <a:pt x="3687" y="531"/>
                </a:lnTo>
                <a:lnTo>
                  <a:pt x="3685" y="529"/>
                </a:lnTo>
                <a:lnTo>
                  <a:pt x="3682" y="527"/>
                </a:lnTo>
                <a:lnTo>
                  <a:pt x="3678" y="525"/>
                </a:lnTo>
                <a:lnTo>
                  <a:pt x="3673" y="523"/>
                </a:lnTo>
                <a:lnTo>
                  <a:pt x="3668" y="522"/>
                </a:lnTo>
                <a:lnTo>
                  <a:pt x="3637" y="516"/>
                </a:lnTo>
                <a:lnTo>
                  <a:pt x="3631" y="515"/>
                </a:lnTo>
                <a:lnTo>
                  <a:pt x="3625" y="513"/>
                </a:lnTo>
                <a:lnTo>
                  <a:pt x="3615" y="509"/>
                </a:lnTo>
                <a:lnTo>
                  <a:pt x="3610" y="507"/>
                </a:lnTo>
                <a:lnTo>
                  <a:pt x="3606" y="504"/>
                </a:lnTo>
                <a:lnTo>
                  <a:pt x="3602" y="501"/>
                </a:lnTo>
                <a:lnTo>
                  <a:pt x="3599" y="498"/>
                </a:lnTo>
                <a:lnTo>
                  <a:pt x="3596" y="495"/>
                </a:lnTo>
                <a:lnTo>
                  <a:pt x="3593" y="492"/>
                </a:lnTo>
                <a:lnTo>
                  <a:pt x="3591" y="488"/>
                </a:lnTo>
                <a:lnTo>
                  <a:pt x="3589" y="484"/>
                </a:lnTo>
                <a:lnTo>
                  <a:pt x="3588" y="480"/>
                </a:lnTo>
                <a:lnTo>
                  <a:pt x="3587" y="475"/>
                </a:lnTo>
                <a:lnTo>
                  <a:pt x="3586" y="471"/>
                </a:lnTo>
                <a:lnTo>
                  <a:pt x="3586" y="466"/>
                </a:lnTo>
                <a:lnTo>
                  <a:pt x="3587" y="459"/>
                </a:lnTo>
                <a:lnTo>
                  <a:pt x="3587" y="454"/>
                </a:lnTo>
                <a:lnTo>
                  <a:pt x="3589" y="448"/>
                </a:lnTo>
                <a:lnTo>
                  <a:pt x="3591" y="443"/>
                </a:lnTo>
                <a:lnTo>
                  <a:pt x="3594" y="438"/>
                </a:lnTo>
                <a:lnTo>
                  <a:pt x="3598" y="433"/>
                </a:lnTo>
                <a:lnTo>
                  <a:pt x="3602" y="429"/>
                </a:lnTo>
                <a:lnTo>
                  <a:pt x="3607" y="425"/>
                </a:lnTo>
                <a:lnTo>
                  <a:pt x="3612" y="422"/>
                </a:lnTo>
                <a:lnTo>
                  <a:pt x="3618" y="419"/>
                </a:lnTo>
                <a:lnTo>
                  <a:pt x="3624" y="416"/>
                </a:lnTo>
                <a:lnTo>
                  <a:pt x="3631" y="414"/>
                </a:lnTo>
                <a:lnTo>
                  <a:pt x="3634" y="413"/>
                </a:lnTo>
                <a:lnTo>
                  <a:pt x="3638" y="413"/>
                </a:lnTo>
                <a:lnTo>
                  <a:pt x="3645" y="412"/>
                </a:lnTo>
                <a:lnTo>
                  <a:pt x="3653" y="411"/>
                </a:lnTo>
                <a:lnTo>
                  <a:pt x="3661" y="411"/>
                </a:lnTo>
                <a:lnTo>
                  <a:pt x="3669" y="411"/>
                </a:lnTo>
                <a:lnTo>
                  <a:pt x="3677" y="412"/>
                </a:lnTo>
                <a:lnTo>
                  <a:pt x="3684" y="413"/>
                </a:lnTo>
                <a:lnTo>
                  <a:pt x="3691" y="414"/>
                </a:lnTo>
                <a:lnTo>
                  <a:pt x="3697" y="416"/>
                </a:lnTo>
                <a:lnTo>
                  <a:pt x="3703" y="419"/>
                </a:lnTo>
                <a:lnTo>
                  <a:pt x="3709" y="421"/>
                </a:lnTo>
                <a:lnTo>
                  <a:pt x="3714" y="425"/>
                </a:lnTo>
                <a:lnTo>
                  <a:pt x="3718" y="428"/>
                </a:lnTo>
                <a:lnTo>
                  <a:pt x="3723" y="432"/>
                </a:lnTo>
                <a:lnTo>
                  <a:pt x="3726" y="437"/>
                </a:lnTo>
                <a:lnTo>
                  <a:pt x="3728" y="439"/>
                </a:lnTo>
                <a:lnTo>
                  <a:pt x="3729" y="441"/>
                </a:lnTo>
                <a:lnTo>
                  <a:pt x="3732" y="446"/>
                </a:lnTo>
                <a:lnTo>
                  <a:pt x="3734" y="452"/>
                </a:lnTo>
                <a:lnTo>
                  <a:pt x="3735" y="457"/>
                </a:lnTo>
                <a:lnTo>
                  <a:pt x="3736" y="463"/>
                </a:lnTo>
                <a:close/>
                <a:moveTo>
                  <a:pt x="3797" y="390"/>
                </a:moveTo>
                <a:lnTo>
                  <a:pt x="3792" y="390"/>
                </a:lnTo>
                <a:lnTo>
                  <a:pt x="3787" y="388"/>
                </a:lnTo>
                <a:lnTo>
                  <a:pt x="3783" y="386"/>
                </a:lnTo>
                <a:lnTo>
                  <a:pt x="3778" y="383"/>
                </a:lnTo>
                <a:lnTo>
                  <a:pt x="3775" y="379"/>
                </a:lnTo>
                <a:lnTo>
                  <a:pt x="3773" y="375"/>
                </a:lnTo>
                <a:lnTo>
                  <a:pt x="3771" y="370"/>
                </a:lnTo>
                <a:lnTo>
                  <a:pt x="3771" y="365"/>
                </a:lnTo>
                <a:lnTo>
                  <a:pt x="3771" y="360"/>
                </a:lnTo>
                <a:lnTo>
                  <a:pt x="3773" y="356"/>
                </a:lnTo>
                <a:lnTo>
                  <a:pt x="3775" y="352"/>
                </a:lnTo>
                <a:lnTo>
                  <a:pt x="3778" y="348"/>
                </a:lnTo>
                <a:lnTo>
                  <a:pt x="3783" y="345"/>
                </a:lnTo>
                <a:lnTo>
                  <a:pt x="3787" y="342"/>
                </a:lnTo>
                <a:lnTo>
                  <a:pt x="3792" y="341"/>
                </a:lnTo>
                <a:lnTo>
                  <a:pt x="3797" y="341"/>
                </a:lnTo>
                <a:lnTo>
                  <a:pt x="3802" y="341"/>
                </a:lnTo>
                <a:lnTo>
                  <a:pt x="3807" y="342"/>
                </a:lnTo>
                <a:lnTo>
                  <a:pt x="3812" y="345"/>
                </a:lnTo>
                <a:lnTo>
                  <a:pt x="3816" y="348"/>
                </a:lnTo>
                <a:lnTo>
                  <a:pt x="3819" y="352"/>
                </a:lnTo>
                <a:lnTo>
                  <a:pt x="3822" y="356"/>
                </a:lnTo>
                <a:lnTo>
                  <a:pt x="3823" y="360"/>
                </a:lnTo>
                <a:lnTo>
                  <a:pt x="3824" y="365"/>
                </a:lnTo>
                <a:lnTo>
                  <a:pt x="3823" y="370"/>
                </a:lnTo>
                <a:lnTo>
                  <a:pt x="3822" y="375"/>
                </a:lnTo>
                <a:lnTo>
                  <a:pt x="3819" y="379"/>
                </a:lnTo>
                <a:lnTo>
                  <a:pt x="3816" y="383"/>
                </a:lnTo>
                <a:lnTo>
                  <a:pt x="3812" y="386"/>
                </a:lnTo>
                <a:lnTo>
                  <a:pt x="3807" y="388"/>
                </a:lnTo>
                <a:lnTo>
                  <a:pt x="3802" y="390"/>
                </a:lnTo>
                <a:lnTo>
                  <a:pt x="3797" y="390"/>
                </a:lnTo>
                <a:close/>
                <a:moveTo>
                  <a:pt x="3772" y="413"/>
                </a:moveTo>
                <a:lnTo>
                  <a:pt x="3822" y="413"/>
                </a:lnTo>
                <a:lnTo>
                  <a:pt x="3822" y="590"/>
                </a:lnTo>
                <a:lnTo>
                  <a:pt x="3772" y="590"/>
                </a:lnTo>
                <a:lnTo>
                  <a:pt x="3772" y="413"/>
                </a:lnTo>
                <a:close/>
                <a:moveTo>
                  <a:pt x="3955" y="413"/>
                </a:moveTo>
                <a:lnTo>
                  <a:pt x="3955" y="450"/>
                </a:lnTo>
                <a:lnTo>
                  <a:pt x="3921" y="450"/>
                </a:lnTo>
                <a:lnTo>
                  <a:pt x="3921" y="535"/>
                </a:lnTo>
                <a:lnTo>
                  <a:pt x="3922" y="540"/>
                </a:lnTo>
                <a:lnTo>
                  <a:pt x="3923" y="544"/>
                </a:lnTo>
                <a:lnTo>
                  <a:pt x="3923" y="545"/>
                </a:lnTo>
                <a:lnTo>
                  <a:pt x="3924" y="547"/>
                </a:lnTo>
                <a:lnTo>
                  <a:pt x="3926" y="549"/>
                </a:lnTo>
                <a:lnTo>
                  <a:pt x="3929" y="551"/>
                </a:lnTo>
                <a:lnTo>
                  <a:pt x="3931" y="552"/>
                </a:lnTo>
                <a:lnTo>
                  <a:pt x="3935" y="552"/>
                </a:lnTo>
                <a:lnTo>
                  <a:pt x="3938" y="553"/>
                </a:lnTo>
                <a:lnTo>
                  <a:pt x="3945" y="552"/>
                </a:lnTo>
                <a:lnTo>
                  <a:pt x="3950" y="551"/>
                </a:lnTo>
                <a:lnTo>
                  <a:pt x="3958" y="587"/>
                </a:lnTo>
                <a:lnTo>
                  <a:pt x="3948" y="590"/>
                </a:lnTo>
                <a:lnTo>
                  <a:pt x="3940" y="591"/>
                </a:lnTo>
                <a:lnTo>
                  <a:pt x="3931" y="592"/>
                </a:lnTo>
                <a:lnTo>
                  <a:pt x="3925" y="592"/>
                </a:lnTo>
                <a:lnTo>
                  <a:pt x="3919" y="592"/>
                </a:lnTo>
                <a:lnTo>
                  <a:pt x="3913" y="591"/>
                </a:lnTo>
                <a:lnTo>
                  <a:pt x="3907" y="590"/>
                </a:lnTo>
                <a:lnTo>
                  <a:pt x="3902" y="588"/>
                </a:lnTo>
                <a:lnTo>
                  <a:pt x="3896" y="586"/>
                </a:lnTo>
                <a:lnTo>
                  <a:pt x="3892" y="583"/>
                </a:lnTo>
                <a:lnTo>
                  <a:pt x="3887" y="581"/>
                </a:lnTo>
                <a:lnTo>
                  <a:pt x="3884" y="577"/>
                </a:lnTo>
                <a:lnTo>
                  <a:pt x="3880" y="573"/>
                </a:lnTo>
                <a:lnTo>
                  <a:pt x="3878" y="569"/>
                </a:lnTo>
                <a:lnTo>
                  <a:pt x="3875" y="564"/>
                </a:lnTo>
                <a:lnTo>
                  <a:pt x="3874" y="559"/>
                </a:lnTo>
                <a:lnTo>
                  <a:pt x="3872" y="554"/>
                </a:lnTo>
                <a:lnTo>
                  <a:pt x="3872" y="548"/>
                </a:lnTo>
                <a:lnTo>
                  <a:pt x="3871" y="542"/>
                </a:lnTo>
                <a:lnTo>
                  <a:pt x="3871" y="450"/>
                </a:lnTo>
                <a:lnTo>
                  <a:pt x="3847" y="450"/>
                </a:lnTo>
                <a:lnTo>
                  <a:pt x="3847" y="413"/>
                </a:lnTo>
                <a:lnTo>
                  <a:pt x="3871" y="413"/>
                </a:lnTo>
                <a:lnTo>
                  <a:pt x="3871" y="371"/>
                </a:lnTo>
                <a:lnTo>
                  <a:pt x="3921" y="371"/>
                </a:lnTo>
                <a:lnTo>
                  <a:pt x="3921" y="413"/>
                </a:lnTo>
                <a:lnTo>
                  <a:pt x="3955" y="413"/>
                </a:lnTo>
                <a:close/>
                <a:moveTo>
                  <a:pt x="4062" y="593"/>
                </a:moveTo>
                <a:lnTo>
                  <a:pt x="4056" y="593"/>
                </a:lnTo>
                <a:lnTo>
                  <a:pt x="4049" y="592"/>
                </a:lnTo>
                <a:lnTo>
                  <a:pt x="4037" y="590"/>
                </a:lnTo>
                <a:lnTo>
                  <a:pt x="4031" y="589"/>
                </a:lnTo>
                <a:lnTo>
                  <a:pt x="4026" y="587"/>
                </a:lnTo>
                <a:lnTo>
                  <a:pt x="4015" y="582"/>
                </a:lnTo>
                <a:lnTo>
                  <a:pt x="4011" y="579"/>
                </a:lnTo>
                <a:lnTo>
                  <a:pt x="4006" y="576"/>
                </a:lnTo>
                <a:lnTo>
                  <a:pt x="4002" y="572"/>
                </a:lnTo>
                <a:lnTo>
                  <a:pt x="3998" y="569"/>
                </a:lnTo>
                <a:lnTo>
                  <a:pt x="3991" y="560"/>
                </a:lnTo>
                <a:lnTo>
                  <a:pt x="3988" y="555"/>
                </a:lnTo>
                <a:lnTo>
                  <a:pt x="3985" y="550"/>
                </a:lnTo>
                <a:lnTo>
                  <a:pt x="3981" y="540"/>
                </a:lnTo>
                <a:lnTo>
                  <a:pt x="3979" y="534"/>
                </a:lnTo>
                <a:lnTo>
                  <a:pt x="3977" y="528"/>
                </a:lnTo>
                <a:lnTo>
                  <a:pt x="3976" y="522"/>
                </a:lnTo>
                <a:lnTo>
                  <a:pt x="3975" y="516"/>
                </a:lnTo>
                <a:lnTo>
                  <a:pt x="3975" y="509"/>
                </a:lnTo>
                <a:lnTo>
                  <a:pt x="3975" y="502"/>
                </a:lnTo>
                <a:lnTo>
                  <a:pt x="3975" y="495"/>
                </a:lnTo>
                <a:lnTo>
                  <a:pt x="3975" y="489"/>
                </a:lnTo>
                <a:lnTo>
                  <a:pt x="3976" y="483"/>
                </a:lnTo>
                <a:lnTo>
                  <a:pt x="3977" y="477"/>
                </a:lnTo>
                <a:lnTo>
                  <a:pt x="3981" y="465"/>
                </a:lnTo>
                <a:lnTo>
                  <a:pt x="3983" y="459"/>
                </a:lnTo>
                <a:lnTo>
                  <a:pt x="3985" y="454"/>
                </a:lnTo>
                <a:lnTo>
                  <a:pt x="3991" y="445"/>
                </a:lnTo>
                <a:lnTo>
                  <a:pt x="3994" y="440"/>
                </a:lnTo>
                <a:lnTo>
                  <a:pt x="3998" y="436"/>
                </a:lnTo>
                <a:lnTo>
                  <a:pt x="4002" y="432"/>
                </a:lnTo>
                <a:lnTo>
                  <a:pt x="4006" y="428"/>
                </a:lnTo>
                <a:lnTo>
                  <a:pt x="4015" y="422"/>
                </a:lnTo>
                <a:lnTo>
                  <a:pt x="4020" y="419"/>
                </a:lnTo>
                <a:lnTo>
                  <a:pt x="4025" y="417"/>
                </a:lnTo>
                <a:lnTo>
                  <a:pt x="4030" y="415"/>
                </a:lnTo>
                <a:lnTo>
                  <a:pt x="4036" y="413"/>
                </a:lnTo>
                <a:lnTo>
                  <a:pt x="4042" y="412"/>
                </a:lnTo>
                <a:lnTo>
                  <a:pt x="4048" y="411"/>
                </a:lnTo>
                <a:lnTo>
                  <a:pt x="4060" y="411"/>
                </a:lnTo>
                <a:lnTo>
                  <a:pt x="4072" y="411"/>
                </a:lnTo>
                <a:lnTo>
                  <a:pt x="4083" y="413"/>
                </a:lnTo>
                <a:lnTo>
                  <a:pt x="4088" y="414"/>
                </a:lnTo>
                <a:lnTo>
                  <a:pt x="4093" y="416"/>
                </a:lnTo>
                <a:lnTo>
                  <a:pt x="4103" y="421"/>
                </a:lnTo>
                <a:lnTo>
                  <a:pt x="4111" y="426"/>
                </a:lnTo>
                <a:lnTo>
                  <a:pt x="4116" y="429"/>
                </a:lnTo>
                <a:lnTo>
                  <a:pt x="4119" y="433"/>
                </a:lnTo>
                <a:lnTo>
                  <a:pt x="4126" y="441"/>
                </a:lnTo>
                <a:lnTo>
                  <a:pt x="4129" y="446"/>
                </a:lnTo>
                <a:lnTo>
                  <a:pt x="4132" y="450"/>
                </a:lnTo>
                <a:lnTo>
                  <a:pt x="4135" y="456"/>
                </a:lnTo>
                <a:lnTo>
                  <a:pt x="4137" y="461"/>
                </a:lnTo>
                <a:lnTo>
                  <a:pt x="4139" y="467"/>
                </a:lnTo>
                <a:lnTo>
                  <a:pt x="4141" y="473"/>
                </a:lnTo>
                <a:lnTo>
                  <a:pt x="4142" y="479"/>
                </a:lnTo>
                <a:lnTo>
                  <a:pt x="4143" y="486"/>
                </a:lnTo>
                <a:lnTo>
                  <a:pt x="4143" y="493"/>
                </a:lnTo>
                <a:lnTo>
                  <a:pt x="4143" y="500"/>
                </a:lnTo>
                <a:lnTo>
                  <a:pt x="4143" y="514"/>
                </a:lnTo>
                <a:lnTo>
                  <a:pt x="4023" y="514"/>
                </a:lnTo>
                <a:lnTo>
                  <a:pt x="4023" y="519"/>
                </a:lnTo>
                <a:lnTo>
                  <a:pt x="4024" y="523"/>
                </a:lnTo>
                <a:lnTo>
                  <a:pt x="4026" y="532"/>
                </a:lnTo>
                <a:lnTo>
                  <a:pt x="4027" y="535"/>
                </a:lnTo>
                <a:lnTo>
                  <a:pt x="4029" y="539"/>
                </a:lnTo>
                <a:lnTo>
                  <a:pt x="4031" y="542"/>
                </a:lnTo>
                <a:lnTo>
                  <a:pt x="4034" y="545"/>
                </a:lnTo>
                <a:lnTo>
                  <a:pt x="4037" y="548"/>
                </a:lnTo>
                <a:lnTo>
                  <a:pt x="4040" y="550"/>
                </a:lnTo>
                <a:lnTo>
                  <a:pt x="4043" y="552"/>
                </a:lnTo>
                <a:lnTo>
                  <a:pt x="4047" y="554"/>
                </a:lnTo>
                <a:lnTo>
                  <a:pt x="4050" y="555"/>
                </a:lnTo>
                <a:lnTo>
                  <a:pt x="4054" y="556"/>
                </a:lnTo>
                <a:lnTo>
                  <a:pt x="4063" y="557"/>
                </a:lnTo>
                <a:lnTo>
                  <a:pt x="4069" y="556"/>
                </a:lnTo>
                <a:lnTo>
                  <a:pt x="4075" y="555"/>
                </a:lnTo>
                <a:lnTo>
                  <a:pt x="4080" y="554"/>
                </a:lnTo>
                <a:lnTo>
                  <a:pt x="4084" y="551"/>
                </a:lnTo>
                <a:lnTo>
                  <a:pt x="4087" y="550"/>
                </a:lnTo>
                <a:lnTo>
                  <a:pt x="4089" y="548"/>
                </a:lnTo>
                <a:lnTo>
                  <a:pt x="4092" y="545"/>
                </a:lnTo>
                <a:lnTo>
                  <a:pt x="4095" y="541"/>
                </a:lnTo>
                <a:lnTo>
                  <a:pt x="4097" y="536"/>
                </a:lnTo>
                <a:lnTo>
                  <a:pt x="4142" y="539"/>
                </a:lnTo>
                <a:lnTo>
                  <a:pt x="4141" y="545"/>
                </a:lnTo>
                <a:lnTo>
                  <a:pt x="4139" y="551"/>
                </a:lnTo>
                <a:lnTo>
                  <a:pt x="4136" y="556"/>
                </a:lnTo>
                <a:lnTo>
                  <a:pt x="4133" y="561"/>
                </a:lnTo>
                <a:lnTo>
                  <a:pt x="4130" y="566"/>
                </a:lnTo>
                <a:lnTo>
                  <a:pt x="4126" y="570"/>
                </a:lnTo>
                <a:lnTo>
                  <a:pt x="4121" y="575"/>
                </a:lnTo>
                <a:lnTo>
                  <a:pt x="4116" y="578"/>
                </a:lnTo>
                <a:lnTo>
                  <a:pt x="4111" y="582"/>
                </a:lnTo>
                <a:lnTo>
                  <a:pt x="4105" y="585"/>
                </a:lnTo>
                <a:lnTo>
                  <a:pt x="4099" y="587"/>
                </a:lnTo>
                <a:lnTo>
                  <a:pt x="4092" y="589"/>
                </a:lnTo>
                <a:lnTo>
                  <a:pt x="4089" y="590"/>
                </a:lnTo>
                <a:lnTo>
                  <a:pt x="4085" y="591"/>
                </a:lnTo>
                <a:lnTo>
                  <a:pt x="4078" y="592"/>
                </a:lnTo>
                <a:lnTo>
                  <a:pt x="4070" y="593"/>
                </a:lnTo>
                <a:lnTo>
                  <a:pt x="4062" y="593"/>
                </a:lnTo>
                <a:close/>
                <a:moveTo>
                  <a:pt x="4023" y="483"/>
                </a:moveTo>
                <a:lnTo>
                  <a:pt x="4097" y="483"/>
                </a:lnTo>
                <a:lnTo>
                  <a:pt x="4097" y="480"/>
                </a:lnTo>
                <a:lnTo>
                  <a:pt x="4097" y="476"/>
                </a:lnTo>
                <a:lnTo>
                  <a:pt x="4096" y="472"/>
                </a:lnTo>
                <a:lnTo>
                  <a:pt x="4095" y="469"/>
                </a:lnTo>
                <a:lnTo>
                  <a:pt x="4093" y="466"/>
                </a:lnTo>
                <a:lnTo>
                  <a:pt x="4092" y="463"/>
                </a:lnTo>
                <a:lnTo>
                  <a:pt x="4089" y="460"/>
                </a:lnTo>
                <a:lnTo>
                  <a:pt x="4087" y="457"/>
                </a:lnTo>
                <a:lnTo>
                  <a:pt x="4082" y="453"/>
                </a:lnTo>
                <a:lnTo>
                  <a:pt x="4076" y="450"/>
                </a:lnTo>
                <a:lnTo>
                  <a:pt x="4069" y="448"/>
                </a:lnTo>
                <a:lnTo>
                  <a:pt x="4061" y="447"/>
                </a:lnTo>
                <a:lnTo>
                  <a:pt x="4053" y="448"/>
                </a:lnTo>
                <a:lnTo>
                  <a:pt x="4050" y="449"/>
                </a:lnTo>
                <a:lnTo>
                  <a:pt x="4046" y="450"/>
                </a:lnTo>
                <a:lnTo>
                  <a:pt x="4040" y="453"/>
                </a:lnTo>
                <a:lnTo>
                  <a:pt x="4037" y="455"/>
                </a:lnTo>
                <a:lnTo>
                  <a:pt x="4034" y="458"/>
                </a:lnTo>
                <a:lnTo>
                  <a:pt x="4030" y="463"/>
                </a:lnTo>
                <a:lnTo>
                  <a:pt x="4026" y="470"/>
                </a:lnTo>
                <a:lnTo>
                  <a:pt x="4025" y="473"/>
                </a:lnTo>
                <a:lnTo>
                  <a:pt x="4024" y="476"/>
                </a:lnTo>
                <a:lnTo>
                  <a:pt x="4023" y="483"/>
                </a:lnTo>
                <a:close/>
                <a:moveTo>
                  <a:pt x="4267" y="413"/>
                </a:moveTo>
                <a:lnTo>
                  <a:pt x="4267" y="450"/>
                </a:lnTo>
                <a:lnTo>
                  <a:pt x="4234" y="450"/>
                </a:lnTo>
                <a:lnTo>
                  <a:pt x="4234" y="535"/>
                </a:lnTo>
                <a:lnTo>
                  <a:pt x="4234" y="540"/>
                </a:lnTo>
                <a:lnTo>
                  <a:pt x="4235" y="544"/>
                </a:lnTo>
                <a:lnTo>
                  <a:pt x="4236" y="545"/>
                </a:lnTo>
                <a:lnTo>
                  <a:pt x="4236" y="547"/>
                </a:lnTo>
                <a:lnTo>
                  <a:pt x="4238" y="549"/>
                </a:lnTo>
                <a:lnTo>
                  <a:pt x="4241" y="551"/>
                </a:lnTo>
                <a:lnTo>
                  <a:pt x="4244" y="552"/>
                </a:lnTo>
                <a:lnTo>
                  <a:pt x="4247" y="552"/>
                </a:lnTo>
                <a:lnTo>
                  <a:pt x="4250" y="553"/>
                </a:lnTo>
                <a:lnTo>
                  <a:pt x="4257" y="552"/>
                </a:lnTo>
                <a:lnTo>
                  <a:pt x="4263" y="551"/>
                </a:lnTo>
                <a:lnTo>
                  <a:pt x="4270" y="587"/>
                </a:lnTo>
                <a:lnTo>
                  <a:pt x="4260" y="590"/>
                </a:lnTo>
                <a:lnTo>
                  <a:pt x="4253" y="591"/>
                </a:lnTo>
                <a:lnTo>
                  <a:pt x="4244" y="592"/>
                </a:lnTo>
                <a:lnTo>
                  <a:pt x="4237" y="592"/>
                </a:lnTo>
                <a:lnTo>
                  <a:pt x="4231" y="592"/>
                </a:lnTo>
                <a:lnTo>
                  <a:pt x="4225" y="591"/>
                </a:lnTo>
                <a:lnTo>
                  <a:pt x="4220" y="590"/>
                </a:lnTo>
                <a:lnTo>
                  <a:pt x="4214" y="588"/>
                </a:lnTo>
                <a:lnTo>
                  <a:pt x="4210" y="586"/>
                </a:lnTo>
                <a:lnTo>
                  <a:pt x="4205" y="583"/>
                </a:lnTo>
                <a:lnTo>
                  <a:pt x="4201" y="581"/>
                </a:lnTo>
                <a:lnTo>
                  <a:pt x="4197" y="577"/>
                </a:lnTo>
                <a:lnTo>
                  <a:pt x="4194" y="573"/>
                </a:lnTo>
                <a:lnTo>
                  <a:pt x="4191" y="569"/>
                </a:lnTo>
                <a:lnTo>
                  <a:pt x="4189" y="564"/>
                </a:lnTo>
                <a:lnTo>
                  <a:pt x="4187" y="559"/>
                </a:lnTo>
                <a:lnTo>
                  <a:pt x="4186" y="554"/>
                </a:lnTo>
                <a:lnTo>
                  <a:pt x="4185" y="548"/>
                </a:lnTo>
                <a:lnTo>
                  <a:pt x="4185" y="542"/>
                </a:lnTo>
                <a:lnTo>
                  <a:pt x="4185" y="450"/>
                </a:lnTo>
                <a:lnTo>
                  <a:pt x="4161" y="450"/>
                </a:lnTo>
                <a:lnTo>
                  <a:pt x="4161" y="413"/>
                </a:lnTo>
                <a:lnTo>
                  <a:pt x="4185" y="413"/>
                </a:lnTo>
                <a:lnTo>
                  <a:pt x="4185" y="371"/>
                </a:lnTo>
                <a:lnTo>
                  <a:pt x="4234" y="371"/>
                </a:lnTo>
                <a:lnTo>
                  <a:pt x="4234" y="413"/>
                </a:lnTo>
                <a:lnTo>
                  <a:pt x="4267" y="413"/>
                </a:lnTo>
                <a:close/>
                <a:moveTo>
                  <a:pt x="4376" y="593"/>
                </a:moveTo>
                <a:lnTo>
                  <a:pt x="4369" y="593"/>
                </a:lnTo>
                <a:lnTo>
                  <a:pt x="4363" y="592"/>
                </a:lnTo>
                <a:lnTo>
                  <a:pt x="4349" y="590"/>
                </a:lnTo>
                <a:lnTo>
                  <a:pt x="4344" y="589"/>
                </a:lnTo>
                <a:lnTo>
                  <a:pt x="4338" y="587"/>
                </a:lnTo>
                <a:lnTo>
                  <a:pt x="4328" y="582"/>
                </a:lnTo>
                <a:lnTo>
                  <a:pt x="4323" y="579"/>
                </a:lnTo>
                <a:lnTo>
                  <a:pt x="4319" y="576"/>
                </a:lnTo>
                <a:lnTo>
                  <a:pt x="4314" y="572"/>
                </a:lnTo>
                <a:lnTo>
                  <a:pt x="4310" y="569"/>
                </a:lnTo>
                <a:lnTo>
                  <a:pt x="4303" y="560"/>
                </a:lnTo>
                <a:lnTo>
                  <a:pt x="4300" y="555"/>
                </a:lnTo>
                <a:lnTo>
                  <a:pt x="4298" y="550"/>
                </a:lnTo>
                <a:lnTo>
                  <a:pt x="4293" y="540"/>
                </a:lnTo>
                <a:lnTo>
                  <a:pt x="4291" y="534"/>
                </a:lnTo>
                <a:lnTo>
                  <a:pt x="4290" y="528"/>
                </a:lnTo>
                <a:lnTo>
                  <a:pt x="4289" y="522"/>
                </a:lnTo>
                <a:lnTo>
                  <a:pt x="4288" y="516"/>
                </a:lnTo>
                <a:lnTo>
                  <a:pt x="4287" y="509"/>
                </a:lnTo>
                <a:lnTo>
                  <a:pt x="4287" y="502"/>
                </a:lnTo>
                <a:lnTo>
                  <a:pt x="4287" y="495"/>
                </a:lnTo>
                <a:lnTo>
                  <a:pt x="4288" y="489"/>
                </a:lnTo>
                <a:lnTo>
                  <a:pt x="4289" y="483"/>
                </a:lnTo>
                <a:lnTo>
                  <a:pt x="4290" y="477"/>
                </a:lnTo>
                <a:lnTo>
                  <a:pt x="4293" y="465"/>
                </a:lnTo>
                <a:lnTo>
                  <a:pt x="4295" y="459"/>
                </a:lnTo>
                <a:lnTo>
                  <a:pt x="4298" y="454"/>
                </a:lnTo>
                <a:lnTo>
                  <a:pt x="4303" y="445"/>
                </a:lnTo>
                <a:lnTo>
                  <a:pt x="4307" y="440"/>
                </a:lnTo>
                <a:lnTo>
                  <a:pt x="4310" y="436"/>
                </a:lnTo>
                <a:lnTo>
                  <a:pt x="4314" y="432"/>
                </a:lnTo>
                <a:lnTo>
                  <a:pt x="4318" y="428"/>
                </a:lnTo>
                <a:lnTo>
                  <a:pt x="4327" y="422"/>
                </a:lnTo>
                <a:lnTo>
                  <a:pt x="4332" y="419"/>
                </a:lnTo>
                <a:lnTo>
                  <a:pt x="4338" y="417"/>
                </a:lnTo>
                <a:lnTo>
                  <a:pt x="4343" y="415"/>
                </a:lnTo>
                <a:lnTo>
                  <a:pt x="4348" y="413"/>
                </a:lnTo>
                <a:lnTo>
                  <a:pt x="4354" y="412"/>
                </a:lnTo>
                <a:lnTo>
                  <a:pt x="4361" y="411"/>
                </a:lnTo>
                <a:lnTo>
                  <a:pt x="4374" y="411"/>
                </a:lnTo>
                <a:lnTo>
                  <a:pt x="4385" y="411"/>
                </a:lnTo>
                <a:lnTo>
                  <a:pt x="4396" y="413"/>
                </a:lnTo>
                <a:lnTo>
                  <a:pt x="4401" y="414"/>
                </a:lnTo>
                <a:lnTo>
                  <a:pt x="4406" y="416"/>
                </a:lnTo>
                <a:lnTo>
                  <a:pt x="4416" y="421"/>
                </a:lnTo>
                <a:lnTo>
                  <a:pt x="4425" y="426"/>
                </a:lnTo>
                <a:lnTo>
                  <a:pt x="4429" y="429"/>
                </a:lnTo>
                <a:lnTo>
                  <a:pt x="4433" y="433"/>
                </a:lnTo>
                <a:lnTo>
                  <a:pt x="4440" y="441"/>
                </a:lnTo>
                <a:lnTo>
                  <a:pt x="4443" y="446"/>
                </a:lnTo>
                <a:lnTo>
                  <a:pt x="4446" y="450"/>
                </a:lnTo>
                <a:lnTo>
                  <a:pt x="4448" y="456"/>
                </a:lnTo>
                <a:lnTo>
                  <a:pt x="4451" y="461"/>
                </a:lnTo>
                <a:lnTo>
                  <a:pt x="4453" y="467"/>
                </a:lnTo>
                <a:lnTo>
                  <a:pt x="4454" y="473"/>
                </a:lnTo>
                <a:lnTo>
                  <a:pt x="4455" y="479"/>
                </a:lnTo>
                <a:lnTo>
                  <a:pt x="4456" y="486"/>
                </a:lnTo>
                <a:lnTo>
                  <a:pt x="4457" y="493"/>
                </a:lnTo>
                <a:lnTo>
                  <a:pt x="4457" y="500"/>
                </a:lnTo>
                <a:lnTo>
                  <a:pt x="4457" y="514"/>
                </a:lnTo>
                <a:lnTo>
                  <a:pt x="4335" y="514"/>
                </a:lnTo>
                <a:lnTo>
                  <a:pt x="4336" y="519"/>
                </a:lnTo>
                <a:lnTo>
                  <a:pt x="4336" y="523"/>
                </a:lnTo>
                <a:lnTo>
                  <a:pt x="4338" y="532"/>
                </a:lnTo>
                <a:lnTo>
                  <a:pt x="4342" y="539"/>
                </a:lnTo>
                <a:lnTo>
                  <a:pt x="4344" y="542"/>
                </a:lnTo>
                <a:lnTo>
                  <a:pt x="4346" y="545"/>
                </a:lnTo>
                <a:lnTo>
                  <a:pt x="4349" y="548"/>
                </a:lnTo>
                <a:lnTo>
                  <a:pt x="4352" y="550"/>
                </a:lnTo>
                <a:lnTo>
                  <a:pt x="4355" y="552"/>
                </a:lnTo>
                <a:lnTo>
                  <a:pt x="4360" y="554"/>
                </a:lnTo>
                <a:lnTo>
                  <a:pt x="4364" y="555"/>
                </a:lnTo>
                <a:lnTo>
                  <a:pt x="4368" y="556"/>
                </a:lnTo>
                <a:lnTo>
                  <a:pt x="4377" y="557"/>
                </a:lnTo>
                <a:lnTo>
                  <a:pt x="4382" y="556"/>
                </a:lnTo>
                <a:lnTo>
                  <a:pt x="4388" y="555"/>
                </a:lnTo>
                <a:lnTo>
                  <a:pt x="4393" y="554"/>
                </a:lnTo>
                <a:lnTo>
                  <a:pt x="4398" y="551"/>
                </a:lnTo>
                <a:lnTo>
                  <a:pt x="4400" y="550"/>
                </a:lnTo>
                <a:lnTo>
                  <a:pt x="4402" y="548"/>
                </a:lnTo>
                <a:lnTo>
                  <a:pt x="4405" y="545"/>
                </a:lnTo>
                <a:lnTo>
                  <a:pt x="4408" y="541"/>
                </a:lnTo>
                <a:lnTo>
                  <a:pt x="4410" y="536"/>
                </a:lnTo>
                <a:lnTo>
                  <a:pt x="4456" y="539"/>
                </a:lnTo>
                <a:lnTo>
                  <a:pt x="4454" y="545"/>
                </a:lnTo>
                <a:lnTo>
                  <a:pt x="4452" y="551"/>
                </a:lnTo>
                <a:lnTo>
                  <a:pt x="4450" y="556"/>
                </a:lnTo>
                <a:lnTo>
                  <a:pt x="4447" y="561"/>
                </a:lnTo>
                <a:lnTo>
                  <a:pt x="4443" y="566"/>
                </a:lnTo>
                <a:lnTo>
                  <a:pt x="4439" y="570"/>
                </a:lnTo>
                <a:lnTo>
                  <a:pt x="4435" y="575"/>
                </a:lnTo>
                <a:lnTo>
                  <a:pt x="4430" y="578"/>
                </a:lnTo>
                <a:lnTo>
                  <a:pt x="4424" y="582"/>
                </a:lnTo>
                <a:lnTo>
                  <a:pt x="4418" y="585"/>
                </a:lnTo>
                <a:lnTo>
                  <a:pt x="4412" y="587"/>
                </a:lnTo>
                <a:lnTo>
                  <a:pt x="4406" y="589"/>
                </a:lnTo>
                <a:lnTo>
                  <a:pt x="4402" y="590"/>
                </a:lnTo>
                <a:lnTo>
                  <a:pt x="4399" y="591"/>
                </a:lnTo>
                <a:lnTo>
                  <a:pt x="4391" y="592"/>
                </a:lnTo>
                <a:lnTo>
                  <a:pt x="4384" y="593"/>
                </a:lnTo>
                <a:lnTo>
                  <a:pt x="4376" y="593"/>
                </a:lnTo>
                <a:close/>
                <a:moveTo>
                  <a:pt x="4335" y="483"/>
                </a:moveTo>
                <a:lnTo>
                  <a:pt x="4411" y="483"/>
                </a:lnTo>
                <a:lnTo>
                  <a:pt x="4411" y="480"/>
                </a:lnTo>
                <a:lnTo>
                  <a:pt x="4410" y="476"/>
                </a:lnTo>
                <a:lnTo>
                  <a:pt x="4409" y="472"/>
                </a:lnTo>
                <a:lnTo>
                  <a:pt x="4408" y="469"/>
                </a:lnTo>
                <a:lnTo>
                  <a:pt x="4407" y="466"/>
                </a:lnTo>
                <a:lnTo>
                  <a:pt x="4405" y="463"/>
                </a:lnTo>
                <a:lnTo>
                  <a:pt x="4403" y="460"/>
                </a:lnTo>
                <a:lnTo>
                  <a:pt x="4401" y="457"/>
                </a:lnTo>
                <a:lnTo>
                  <a:pt x="4395" y="453"/>
                </a:lnTo>
                <a:lnTo>
                  <a:pt x="4389" y="450"/>
                </a:lnTo>
                <a:lnTo>
                  <a:pt x="4382" y="448"/>
                </a:lnTo>
                <a:lnTo>
                  <a:pt x="4375" y="447"/>
                </a:lnTo>
                <a:lnTo>
                  <a:pt x="4367" y="448"/>
                </a:lnTo>
                <a:lnTo>
                  <a:pt x="4363" y="449"/>
                </a:lnTo>
                <a:lnTo>
                  <a:pt x="4360" y="450"/>
                </a:lnTo>
                <a:lnTo>
                  <a:pt x="4352" y="453"/>
                </a:lnTo>
                <a:lnTo>
                  <a:pt x="4349" y="455"/>
                </a:lnTo>
                <a:lnTo>
                  <a:pt x="4347" y="458"/>
                </a:lnTo>
                <a:lnTo>
                  <a:pt x="4342" y="463"/>
                </a:lnTo>
                <a:lnTo>
                  <a:pt x="4339" y="470"/>
                </a:lnTo>
                <a:lnTo>
                  <a:pt x="4337" y="473"/>
                </a:lnTo>
                <a:lnTo>
                  <a:pt x="4336" y="476"/>
                </a:lnTo>
                <a:lnTo>
                  <a:pt x="4335" y="483"/>
                </a:lnTo>
                <a:close/>
                <a:moveTo>
                  <a:pt x="4580" y="413"/>
                </a:moveTo>
                <a:lnTo>
                  <a:pt x="4580" y="450"/>
                </a:lnTo>
                <a:lnTo>
                  <a:pt x="4547" y="450"/>
                </a:lnTo>
                <a:lnTo>
                  <a:pt x="4547" y="535"/>
                </a:lnTo>
                <a:lnTo>
                  <a:pt x="4548" y="540"/>
                </a:lnTo>
                <a:lnTo>
                  <a:pt x="4548" y="544"/>
                </a:lnTo>
                <a:lnTo>
                  <a:pt x="4549" y="545"/>
                </a:lnTo>
                <a:lnTo>
                  <a:pt x="4550" y="547"/>
                </a:lnTo>
                <a:lnTo>
                  <a:pt x="4552" y="549"/>
                </a:lnTo>
                <a:lnTo>
                  <a:pt x="4554" y="551"/>
                </a:lnTo>
                <a:lnTo>
                  <a:pt x="4557" y="552"/>
                </a:lnTo>
                <a:lnTo>
                  <a:pt x="4560" y="552"/>
                </a:lnTo>
                <a:lnTo>
                  <a:pt x="4564" y="553"/>
                </a:lnTo>
                <a:lnTo>
                  <a:pt x="4571" y="552"/>
                </a:lnTo>
                <a:lnTo>
                  <a:pt x="4576" y="551"/>
                </a:lnTo>
                <a:lnTo>
                  <a:pt x="4584" y="587"/>
                </a:lnTo>
                <a:lnTo>
                  <a:pt x="4573" y="590"/>
                </a:lnTo>
                <a:lnTo>
                  <a:pt x="4566" y="591"/>
                </a:lnTo>
                <a:lnTo>
                  <a:pt x="4557" y="592"/>
                </a:lnTo>
                <a:lnTo>
                  <a:pt x="4551" y="592"/>
                </a:lnTo>
                <a:lnTo>
                  <a:pt x="4544" y="592"/>
                </a:lnTo>
                <a:lnTo>
                  <a:pt x="4539" y="591"/>
                </a:lnTo>
                <a:lnTo>
                  <a:pt x="4533" y="590"/>
                </a:lnTo>
                <a:lnTo>
                  <a:pt x="4528" y="588"/>
                </a:lnTo>
                <a:lnTo>
                  <a:pt x="4523" y="586"/>
                </a:lnTo>
                <a:lnTo>
                  <a:pt x="4518" y="583"/>
                </a:lnTo>
                <a:lnTo>
                  <a:pt x="4514" y="581"/>
                </a:lnTo>
                <a:lnTo>
                  <a:pt x="4510" y="577"/>
                </a:lnTo>
                <a:lnTo>
                  <a:pt x="4507" y="573"/>
                </a:lnTo>
                <a:lnTo>
                  <a:pt x="4504" y="569"/>
                </a:lnTo>
                <a:lnTo>
                  <a:pt x="4502" y="564"/>
                </a:lnTo>
                <a:lnTo>
                  <a:pt x="4500" y="559"/>
                </a:lnTo>
                <a:lnTo>
                  <a:pt x="4499" y="554"/>
                </a:lnTo>
                <a:lnTo>
                  <a:pt x="4498" y="548"/>
                </a:lnTo>
                <a:lnTo>
                  <a:pt x="4498" y="542"/>
                </a:lnTo>
                <a:lnTo>
                  <a:pt x="4498" y="450"/>
                </a:lnTo>
                <a:lnTo>
                  <a:pt x="4474" y="450"/>
                </a:lnTo>
                <a:lnTo>
                  <a:pt x="4474" y="413"/>
                </a:lnTo>
                <a:lnTo>
                  <a:pt x="4498" y="413"/>
                </a:lnTo>
                <a:lnTo>
                  <a:pt x="4498" y="371"/>
                </a:lnTo>
                <a:lnTo>
                  <a:pt x="4547" y="371"/>
                </a:lnTo>
                <a:lnTo>
                  <a:pt x="4547" y="413"/>
                </a:lnTo>
                <a:lnTo>
                  <a:pt x="4580" y="413"/>
                </a:lnTo>
                <a:close/>
                <a:moveTo>
                  <a:pt x="578" y="585"/>
                </a:moveTo>
                <a:lnTo>
                  <a:pt x="465" y="257"/>
                </a:lnTo>
                <a:lnTo>
                  <a:pt x="352" y="585"/>
                </a:lnTo>
                <a:lnTo>
                  <a:pt x="578" y="585"/>
                </a:lnTo>
                <a:close/>
                <a:moveTo>
                  <a:pt x="930" y="930"/>
                </a:moveTo>
                <a:lnTo>
                  <a:pt x="699" y="930"/>
                </a:lnTo>
                <a:lnTo>
                  <a:pt x="642" y="768"/>
                </a:lnTo>
                <a:lnTo>
                  <a:pt x="288" y="768"/>
                </a:lnTo>
                <a:lnTo>
                  <a:pt x="232" y="930"/>
                </a:lnTo>
                <a:lnTo>
                  <a:pt x="0" y="930"/>
                </a:lnTo>
                <a:lnTo>
                  <a:pt x="162" y="471"/>
                </a:lnTo>
                <a:lnTo>
                  <a:pt x="326" y="12"/>
                </a:lnTo>
                <a:lnTo>
                  <a:pt x="603" y="12"/>
                </a:lnTo>
                <a:lnTo>
                  <a:pt x="767" y="471"/>
                </a:lnTo>
                <a:lnTo>
                  <a:pt x="930" y="930"/>
                </a:lnTo>
                <a:close/>
                <a:moveTo>
                  <a:pt x="1016" y="930"/>
                </a:moveTo>
                <a:lnTo>
                  <a:pt x="1016" y="722"/>
                </a:lnTo>
                <a:lnTo>
                  <a:pt x="1225" y="722"/>
                </a:lnTo>
                <a:lnTo>
                  <a:pt x="1225" y="930"/>
                </a:lnTo>
                <a:lnTo>
                  <a:pt x="1016" y="9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214FC4-D5E6-4BFF-BDD7-E1A5F00F21BF}"/>
              </a:ext>
            </a:extLst>
          </p:cNvPr>
          <p:cNvCxnSpPr>
            <a:cxnSpLocks/>
          </p:cNvCxnSpPr>
          <p:nvPr/>
        </p:nvCxnSpPr>
        <p:spPr>
          <a:xfrm>
            <a:off x="6600056" y="1233937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61AA-A967-344D-10CF-A52EC9EFC2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E5CE9A7-07BC-4ACB-8B14-4860FC2A5919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CAA6F-5588-75A0-B42A-E7B4358C7B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CB569-8C10-87E5-2F35-74ED3EF15E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731957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ictur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CACCF6-B7F1-B81D-EB1E-E2F15D5314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3429000"/>
            <a:ext cx="6096000" cy="3429000"/>
          </a:xfrm>
          <a:solidFill>
            <a:schemeClr val="bg2"/>
          </a:solidFill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1200" dirty="0"/>
            </a:lvl1pPr>
          </a:lstStyle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i-FI" noProof="1"/>
              <a:t>Click icon to add image</a:t>
            </a:r>
            <a:br>
              <a:rPr lang="fi-FI" noProof="1"/>
            </a:br>
            <a:r>
              <a:rPr lang="fi-FI" noProof="1"/>
              <a:t>Fit the image to frame by choosing:</a:t>
            </a:r>
            <a:br>
              <a:rPr lang="fi-FI" noProof="1"/>
            </a:br>
            <a:r>
              <a:rPr lang="fi-FI" noProof="1"/>
              <a:t>crop&gt;fit / rajaa&gt;sovita</a:t>
            </a:r>
          </a:p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77C7DB-D21C-CF04-BEAE-6225DF214D55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275C4-164C-69B1-48F1-6ABBCFDD46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0676" y="1495871"/>
            <a:ext cx="5183337" cy="492443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defRPr sz="3200">
                <a:latin typeface="+mj-lt"/>
              </a:defRPr>
            </a:lvl1pPr>
          </a:lstStyle>
          <a:p>
            <a:r>
              <a:rPr lang="en-US"/>
              <a:t>Headline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5A747-631B-1133-C63C-B48ADA15D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0676" y="1988313"/>
            <a:ext cx="5183337" cy="984885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i-FI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048024D-E928-1A47-E81D-E73CEDEC703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432000"/>
            <a:ext cx="2650987" cy="576000"/>
          </a:xfrm>
          <a:custGeom>
            <a:avLst/>
            <a:gdLst>
              <a:gd name="T0" fmla="*/ 1856 w 4584"/>
              <a:gd name="T1" fmla="*/ 150 h 996"/>
              <a:gd name="T2" fmla="*/ 1926 w 4584"/>
              <a:gd name="T3" fmla="*/ 74 h 996"/>
              <a:gd name="T4" fmla="*/ 1862 w 4584"/>
              <a:gd name="T5" fmla="*/ 198 h 996"/>
              <a:gd name="T6" fmla="*/ 2091 w 4584"/>
              <a:gd name="T7" fmla="*/ 109 h 996"/>
              <a:gd name="T8" fmla="*/ 2346 w 4584"/>
              <a:gd name="T9" fmla="*/ 79 h 996"/>
              <a:gd name="T10" fmla="*/ 2341 w 4584"/>
              <a:gd name="T11" fmla="*/ 150 h 996"/>
              <a:gd name="T12" fmla="*/ 2584 w 4584"/>
              <a:gd name="T13" fmla="*/ 274 h 996"/>
              <a:gd name="T14" fmla="*/ 2883 w 4584"/>
              <a:gd name="T15" fmla="*/ 0 h 996"/>
              <a:gd name="T16" fmla="*/ 2966 w 4584"/>
              <a:gd name="T17" fmla="*/ 88 h 996"/>
              <a:gd name="T18" fmla="*/ 3031 w 4584"/>
              <a:gd name="T19" fmla="*/ 214 h 996"/>
              <a:gd name="T20" fmla="*/ 3010 w 4584"/>
              <a:gd name="T21" fmla="*/ 212 h 996"/>
              <a:gd name="T22" fmla="*/ 3283 w 4584"/>
              <a:gd name="T23" fmla="*/ 239 h 996"/>
              <a:gd name="T24" fmla="*/ 3261 w 4584"/>
              <a:gd name="T25" fmla="*/ 135 h 996"/>
              <a:gd name="T26" fmla="*/ 3397 w 4584"/>
              <a:gd name="T27" fmla="*/ 34 h 996"/>
              <a:gd name="T28" fmla="*/ 3589 w 4584"/>
              <a:gd name="T29" fmla="*/ 199 h 996"/>
              <a:gd name="T30" fmla="*/ 3538 w 4584"/>
              <a:gd name="T31" fmla="*/ 193 h 996"/>
              <a:gd name="T32" fmla="*/ 3580 w 4584"/>
              <a:gd name="T33" fmla="*/ 106 h 996"/>
              <a:gd name="T34" fmla="*/ 3779 w 4584"/>
              <a:gd name="T35" fmla="*/ 244 h 996"/>
              <a:gd name="T36" fmla="*/ 3908 w 4584"/>
              <a:gd name="T37" fmla="*/ 148 h 996"/>
              <a:gd name="T38" fmla="*/ 3821 w 4584"/>
              <a:gd name="T39" fmla="*/ 107 h 996"/>
              <a:gd name="T40" fmla="*/ 1828 w 4584"/>
              <a:gd name="T41" fmla="*/ 916 h 996"/>
              <a:gd name="T42" fmla="*/ 1868 w 4584"/>
              <a:gd name="T43" fmla="*/ 803 h 996"/>
              <a:gd name="T44" fmla="*/ 1905 w 4584"/>
              <a:gd name="T45" fmla="*/ 896 h 996"/>
              <a:gd name="T46" fmla="*/ 2193 w 4584"/>
              <a:gd name="T47" fmla="*/ 891 h 996"/>
              <a:gd name="T48" fmla="*/ 2220 w 4584"/>
              <a:gd name="T49" fmla="*/ 816 h 996"/>
              <a:gd name="T50" fmla="*/ 2340 w 4584"/>
              <a:gd name="T51" fmla="*/ 927 h 996"/>
              <a:gd name="T52" fmla="*/ 2271 w 4584"/>
              <a:gd name="T53" fmla="*/ 868 h 996"/>
              <a:gd name="T54" fmla="*/ 2506 w 4584"/>
              <a:gd name="T55" fmla="*/ 882 h 996"/>
              <a:gd name="T56" fmla="*/ 2823 w 4584"/>
              <a:gd name="T57" fmla="*/ 753 h 996"/>
              <a:gd name="T58" fmla="*/ 2952 w 4584"/>
              <a:gd name="T59" fmla="*/ 726 h 996"/>
              <a:gd name="T60" fmla="*/ 3233 w 4584"/>
              <a:gd name="T61" fmla="*/ 913 h 996"/>
              <a:gd name="T62" fmla="*/ 3254 w 4584"/>
              <a:gd name="T63" fmla="*/ 854 h 996"/>
              <a:gd name="T64" fmla="*/ 3313 w 4584"/>
              <a:gd name="T65" fmla="*/ 793 h 996"/>
              <a:gd name="T66" fmla="*/ 3644 w 4584"/>
              <a:gd name="T67" fmla="*/ 802 h 996"/>
              <a:gd name="T68" fmla="*/ 3627 w 4584"/>
              <a:gd name="T69" fmla="*/ 933 h 996"/>
              <a:gd name="T70" fmla="*/ 3553 w 4584"/>
              <a:gd name="T71" fmla="*/ 839 h 996"/>
              <a:gd name="T72" fmla="*/ 3726 w 4584"/>
              <a:gd name="T73" fmla="*/ 696 h 996"/>
              <a:gd name="T74" fmla="*/ 3850 w 4584"/>
              <a:gd name="T75" fmla="*/ 926 h 996"/>
              <a:gd name="T76" fmla="*/ 3980 w 4584"/>
              <a:gd name="T77" fmla="*/ 996 h 996"/>
              <a:gd name="T78" fmla="*/ 1914 w 4584"/>
              <a:gd name="T79" fmla="*/ 481 h 996"/>
              <a:gd name="T80" fmla="*/ 1963 w 4584"/>
              <a:gd name="T81" fmla="*/ 436 h 996"/>
              <a:gd name="T82" fmla="*/ 1873 w 4584"/>
              <a:gd name="T83" fmla="*/ 556 h 996"/>
              <a:gd name="T84" fmla="*/ 2197 w 4584"/>
              <a:gd name="T85" fmla="*/ 413 h 996"/>
              <a:gd name="T86" fmla="*/ 2378 w 4584"/>
              <a:gd name="T87" fmla="*/ 449 h 996"/>
              <a:gd name="T88" fmla="*/ 2327 w 4584"/>
              <a:gd name="T89" fmla="*/ 457 h 996"/>
              <a:gd name="T90" fmla="*/ 2668 w 4584"/>
              <a:gd name="T91" fmla="*/ 587 h 996"/>
              <a:gd name="T92" fmla="*/ 2785 w 4584"/>
              <a:gd name="T93" fmla="*/ 413 h 996"/>
              <a:gd name="T94" fmla="*/ 2840 w 4584"/>
              <a:gd name="T95" fmla="*/ 466 h 996"/>
              <a:gd name="T96" fmla="*/ 3340 w 4584"/>
              <a:gd name="T97" fmla="*/ 593 h 996"/>
              <a:gd name="T98" fmla="*/ 3412 w 4584"/>
              <a:gd name="T99" fmla="*/ 456 h 996"/>
              <a:gd name="T100" fmla="*/ 3375 w 4584"/>
              <a:gd name="T101" fmla="*/ 483 h 996"/>
              <a:gd name="T102" fmla="*/ 3508 w 4584"/>
              <a:gd name="T103" fmla="*/ 475 h 996"/>
              <a:gd name="T104" fmla="*/ 3735 w 4584"/>
              <a:gd name="T105" fmla="*/ 559 h 996"/>
              <a:gd name="T106" fmla="*/ 3673 w 4584"/>
              <a:gd name="T107" fmla="*/ 523 h 996"/>
              <a:gd name="T108" fmla="*/ 3797 w 4584"/>
              <a:gd name="T109" fmla="*/ 390 h 996"/>
              <a:gd name="T110" fmla="*/ 3950 w 4584"/>
              <a:gd name="T111" fmla="*/ 551 h 996"/>
              <a:gd name="T112" fmla="*/ 3976 w 4584"/>
              <a:gd name="T113" fmla="*/ 483 h 996"/>
              <a:gd name="T114" fmla="*/ 4063 w 4584"/>
              <a:gd name="T115" fmla="*/ 557 h 996"/>
              <a:gd name="T116" fmla="*/ 4023 w 4584"/>
              <a:gd name="T117" fmla="*/ 483 h 996"/>
              <a:gd name="T118" fmla="*/ 4319 w 4584"/>
              <a:gd name="T119" fmla="*/ 576 h 996"/>
              <a:gd name="T120" fmla="*/ 4457 w 4584"/>
              <a:gd name="T121" fmla="*/ 514 h 996"/>
              <a:gd name="T122" fmla="*/ 4395 w 4584"/>
              <a:gd name="T123" fmla="*/ 453 h 996"/>
              <a:gd name="T124" fmla="*/ 4474 w 4584"/>
              <a:gd name="T125" fmla="*/ 413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84" h="996">
                <a:moveTo>
                  <a:pt x="1232" y="330"/>
                </a:moveTo>
                <a:lnTo>
                  <a:pt x="1178" y="648"/>
                </a:lnTo>
                <a:lnTo>
                  <a:pt x="1055" y="648"/>
                </a:lnTo>
                <a:lnTo>
                  <a:pt x="1010" y="330"/>
                </a:lnTo>
                <a:lnTo>
                  <a:pt x="1010" y="12"/>
                </a:lnTo>
                <a:lnTo>
                  <a:pt x="1232" y="12"/>
                </a:lnTo>
                <a:lnTo>
                  <a:pt x="1232" y="330"/>
                </a:lnTo>
                <a:close/>
                <a:moveTo>
                  <a:pt x="1623" y="249"/>
                </a:moveTo>
                <a:lnTo>
                  <a:pt x="1569" y="249"/>
                </a:lnTo>
                <a:lnTo>
                  <a:pt x="1651" y="13"/>
                </a:lnTo>
                <a:lnTo>
                  <a:pt x="1715" y="13"/>
                </a:lnTo>
                <a:lnTo>
                  <a:pt x="1797" y="249"/>
                </a:lnTo>
                <a:lnTo>
                  <a:pt x="1743" y="249"/>
                </a:lnTo>
                <a:lnTo>
                  <a:pt x="1726" y="195"/>
                </a:lnTo>
                <a:lnTo>
                  <a:pt x="1641" y="195"/>
                </a:lnTo>
                <a:lnTo>
                  <a:pt x="1623" y="249"/>
                </a:lnTo>
                <a:close/>
                <a:moveTo>
                  <a:pt x="1653" y="156"/>
                </a:moveTo>
                <a:lnTo>
                  <a:pt x="1713" y="156"/>
                </a:lnTo>
                <a:lnTo>
                  <a:pt x="1684" y="67"/>
                </a:lnTo>
                <a:lnTo>
                  <a:pt x="1653" y="156"/>
                </a:lnTo>
                <a:close/>
                <a:moveTo>
                  <a:pt x="1874" y="252"/>
                </a:moveTo>
                <a:lnTo>
                  <a:pt x="1867" y="252"/>
                </a:lnTo>
                <a:lnTo>
                  <a:pt x="1861" y="252"/>
                </a:lnTo>
                <a:lnTo>
                  <a:pt x="1856" y="251"/>
                </a:lnTo>
                <a:lnTo>
                  <a:pt x="1850" y="249"/>
                </a:lnTo>
                <a:lnTo>
                  <a:pt x="1845" y="247"/>
                </a:lnTo>
                <a:lnTo>
                  <a:pt x="1840" y="245"/>
                </a:lnTo>
                <a:lnTo>
                  <a:pt x="1836" y="242"/>
                </a:lnTo>
                <a:lnTo>
                  <a:pt x="1832" y="239"/>
                </a:lnTo>
                <a:lnTo>
                  <a:pt x="1828" y="236"/>
                </a:lnTo>
                <a:lnTo>
                  <a:pt x="1824" y="232"/>
                </a:lnTo>
                <a:lnTo>
                  <a:pt x="1821" y="227"/>
                </a:lnTo>
                <a:lnTo>
                  <a:pt x="1820" y="225"/>
                </a:lnTo>
                <a:lnTo>
                  <a:pt x="1819" y="223"/>
                </a:lnTo>
                <a:lnTo>
                  <a:pt x="1817" y="218"/>
                </a:lnTo>
                <a:lnTo>
                  <a:pt x="1816" y="212"/>
                </a:lnTo>
                <a:lnTo>
                  <a:pt x="1815" y="206"/>
                </a:lnTo>
                <a:lnTo>
                  <a:pt x="1815" y="200"/>
                </a:lnTo>
                <a:lnTo>
                  <a:pt x="1815" y="190"/>
                </a:lnTo>
                <a:lnTo>
                  <a:pt x="1817" y="182"/>
                </a:lnTo>
                <a:lnTo>
                  <a:pt x="1818" y="178"/>
                </a:lnTo>
                <a:lnTo>
                  <a:pt x="1820" y="175"/>
                </a:lnTo>
                <a:lnTo>
                  <a:pt x="1824" y="169"/>
                </a:lnTo>
                <a:lnTo>
                  <a:pt x="1827" y="166"/>
                </a:lnTo>
                <a:lnTo>
                  <a:pt x="1829" y="163"/>
                </a:lnTo>
                <a:lnTo>
                  <a:pt x="1832" y="161"/>
                </a:lnTo>
                <a:lnTo>
                  <a:pt x="1835" y="159"/>
                </a:lnTo>
                <a:lnTo>
                  <a:pt x="1838" y="157"/>
                </a:lnTo>
                <a:lnTo>
                  <a:pt x="1841" y="155"/>
                </a:lnTo>
                <a:lnTo>
                  <a:pt x="1845" y="154"/>
                </a:lnTo>
                <a:lnTo>
                  <a:pt x="1849" y="152"/>
                </a:lnTo>
                <a:lnTo>
                  <a:pt x="1856" y="150"/>
                </a:lnTo>
                <a:lnTo>
                  <a:pt x="1864" y="148"/>
                </a:lnTo>
                <a:lnTo>
                  <a:pt x="1873" y="146"/>
                </a:lnTo>
                <a:lnTo>
                  <a:pt x="1881" y="145"/>
                </a:lnTo>
                <a:lnTo>
                  <a:pt x="1901" y="143"/>
                </a:lnTo>
                <a:lnTo>
                  <a:pt x="1908" y="142"/>
                </a:lnTo>
                <a:lnTo>
                  <a:pt x="1914" y="140"/>
                </a:lnTo>
                <a:lnTo>
                  <a:pt x="1918" y="139"/>
                </a:lnTo>
                <a:lnTo>
                  <a:pt x="1920" y="138"/>
                </a:lnTo>
                <a:lnTo>
                  <a:pt x="1922" y="136"/>
                </a:lnTo>
                <a:lnTo>
                  <a:pt x="1923" y="135"/>
                </a:lnTo>
                <a:lnTo>
                  <a:pt x="1923" y="133"/>
                </a:lnTo>
                <a:lnTo>
                  <a:pt x="1924" y="131"/>
                </a:lnTo>
                <a:lnTo>
                  <a:pt x="1924" y="129"/>
                </a:lnTo>
                <a:lnTo>
                  <a:pt x="1924" y="124"/>
                </a:lnTo>
                <a:lnTo>
                  <a:pt x="1922" y="119"/>
                </a:lnTo>
                <a:lnTo>
                  <a:pt x="1921" y="117"/>
                </a:lnTo>
                <a:lnTo>
                  <a:pt x="1920" y="115"/>
                </a:lnTo>
                <a:lnTo>
                  <a:pt x="1919" y="113"/>
                </a:lnTo>
                <a:lnTo>
                  <a:pt x="1917" y="112"/>
                </a:lnTo>
                <a:lnTo>
                  <a:pt x="1913" y="109"/>
                </a:lnTo>
                <a:lnTo>
                  <a:pt x="1909" y="107"/>
                </a:lnTo>
                <a:lnTo>
                  <a:pt x="1904" y="106"/>
                </a:lnTo>
                <a:lnTo>
                  <a:pt x="1898" y="106"/>
                </a:lnTo>
                <a:lnTo>
                  <a:pt x="1892" y="106"/>
                </a:lnTo>
                <a:lnTo>
                  <a:pt x="1886" y="107"/>
                </a:lnTo>
                <a:lnTo>
                  <a:pt x="1881" y="109"/>
                </a:lnTo>
                <a:lnTo>
                  <a:pt x="1877" y="112"/>
                </a:lnTo>
                <a:lnTo>
                  <a:pt x="1873" y="115"/>
                </a:lnTo>
                <a:lnTo>
                  <a:pt x="1870" y="118"/>
                </a:lnTo>
                <a:lnTo>
                  <a:pt x="1868" y="122"/>
                </a:lnTo>
                <a:lnTo>
                  <a:pt x="1867" y="124"/>
                </a:lnTo>
                <a:lnTo>
                  <a:pt x="1866" y="126"/>
                </a:lnTo>
                <a:lnTo>
                  <a:pt x="1821" y="123"/>
                </a:lnTo>
                <a:lnTo>
                  <a:pt x="1823" y="117"/>
                </a:lnTo>
                <a:lnTo>
                  <a:pt x="1825" y="111"/>
                </a:lnTo>
                <a:lnTo>
                  <a:pt x="1827" y="106"/>
                </a:lnTo>
                <a:lnTo>
                  <a:pt x="1830" y="101"/>
                </a:lnTo>
                <a:lnTo>
                  <a:pt x="1833" y="96"/>
                </a:lnTo>
                <a:lnTo>
                  <a:pt x="1837" y="92"/>
                </a:lnTo>
                <a:lnTo>
                  <a:pt x="1841" y="88"/>
                </a:lnTo>
                <a:lnTo>
                  <a:pt x="1846" y="84"/>
                </a:lnTo>
                <a:lnTo>
                  <a:pt x="1851" y="81"/>
                </a:lnTo>
                <a:lnTo>
                  <a:pt x="1857" y="78"/>
                </a:lnTo>
                <a:lnTo>
                  <a:pt x="1863" y="76"/>
                </a:lnTo>
                <a:lnTo>
                  <a:pt x="1869" y="74"/>
                </a:lnTo>
                <a:lnTo>
                  <a:pt x="1876" y="72"/>
                </a:lnTo>
                <a:lnTo>
                  <a:pt x="1883" y="71"/>
                </a:lnTo>
                <a:lnTo>
                  <a:pt x="1890" y="70"/>
                </a:lnTo>
                <a:lnTo>
                  <a:pt x="1898" y="70"/>
                </a:lnTo>
                <a:lnTo>
                  <a:pt x="1908" y="70"/>
                </a:lnTo>
                <a:lnTo>
                  <a:pt x="1917" y="72"/>
                </a:lnTo>
                <a:lnTo>
                  <a:pt x="1926" y="74"/>
                </a:lnTo>
                <a:lnTo>
                  <a:pt x="1935" y="76"/>
                </a:lnTo>
                <a:lnTo>
                  <a:pt x="1943" y="80"/>
                </a:lnTo>
                <a:lnTo>
                  <a:pt x="1947" y="82"/>
                </a:lnTo>
                <a:lnTo>
                  <a:pt x="1950" y="84"/>
                </a:lnTo>
                <a:lnTo>
                  <a:pt x="1957" y="90"/>
                </a:lnTo>
                <a:lnTo>
                  <a:pt x="1963" y="96"/>
                </a:lnTo>
                <a:lnTo>
                  <a:pt x="1965" y="99"/>
                </a:lnTo>
                <a:lnTo>
                  <a:pt x="1967" y="103"/>
                </a:lnTo>
                <a:lnTo>
                  <a:pt x="1969" y="107"/>
                </a:lnTo>
                <a:lnTo>
                  <a:pt x="1970" y="111"/>
                </a:lnTo>
                <a:lnTo>
                  <a:pt x="1972" y="115"/>
                </a:lnTo>
                <a:lnTo>
                  <a:pt x="1972" y="120"/>
                </a:lnTo>
                <a:lnTo>
                  <a:pt x="1973" y="125"/>
                </a:lnTo>
                <a:lnTo>
                  <a:pt x="1973" y="130"/>
                </a:lnTo>
                <a:lnTo>
                  <a:pt x="1973" y="249"/>
                </a:lnTo>
                <a:lnTo>
                  <a:pt x="1927" y="249"/>
                </a:lnTo>
                <a:lnTo>
                  <a:pt x="1927" y="225"/>
                </a:lnTo>
                <a:lnTo>
                  <a:pt x="1922" y="230"/>
                </a:lnTo>
                <a:lnTo>
                  <a:pt x="1917" y="236"/>
                </a:lnTo>
                <a:lnTo>
                  <a:pt x="1912" y="241"/>
                </a:lnTo>
                <a:lnTo>
                  <a:pt x="1906" y="245"/>
                </a:lnTo>
                <a:lnTo>
                  <a:pt x="1899" y="248"/>
                </a:lnTo>
                <a:lnTo>
                  <a:pt x="1891" y="250"/>
                </a:lnTo>
                <a:lnTo>
                  <a:pt x="1887" y="251"/>
                </a:lnTo>
                <a:lnTo>
                  <a:pt x="1883" y="252"/>
                </a:lnTo>
                <a:lnTo>
                  <a:pt x="1874" y="252"/>
                </a:lnTo>
                <a:close/>
                <a:moveTo>
                  <a:pt x="1888" y="219"/>
                </a:moveTo>
                <a:lnTo>
                  <a:pt x="1895" y="218"/>
                </a:lnTo>
                <a:lnTo>
                  <a:pt x="1902" y="216"/>
                </a:lnTo>
                <a:lnTo>
                  <a:pt x="1905" y="215"/>
                </a:lnTo>
                <a:lnTo>
                  <a:pt x="1908" y="213"/>
                </a:lnTo>
                <a:lnTo>
                  <a:pt x="1914" y="209"/>
                </a:lnTo>
                <a:lnTo>
                  <a:pt x="1916" y="207"/>
                </a:lnTo>
                <a:lnTo>
                  <a:pt x="1919" y="204"/>
                </a:lnTo>
                <a:lnTo>
                  <a:pt x="1922" y="199"/>
                </a:lnTo>
                <a:lnTo>
                  <a:pt x="1924" y="193"/>
                </a:lnTo>
                <a:lnTo>
                  <a:pt x="1924" y="189"/>
                </a:lnTo>
                <a:lnTo>
                  <a:pt x="1924" y="186"/>
                </a:lnTo>
                <a:lnTo>
                  <a:pt x="1924" y="167"/>
                </a:lnTo>
                <a:lnTo>
                  <a:pt x="1921" y="169"/>
                </a:lnTo>
                <a:lnTo>
                  <a:pt x="1915" y="171"/>
                </a:lnTo>
                <a:lnTo>
                  <a:pt x="1903" y="173"/>
                </a:lnTo>
                <a:lnTo>
                  <a:pt x="1890" y="175"/>
                </a:lnTo>
                <a:lnTo>
                  <a:pt x="1884" y="176"/>
                </a:lnTo>
                <a:lnTo>
                  <a:pt x="1879" y="178"/>
                </a:lnTo>
                <a:lnTo>
                  <a:pt x="1874" y="180"/>
                </a:lnTo>
                <a:lnTo>
                  <a:pt x="1870" y="182"/>
                </a:lnTo>
                <a:lnTo>
                  <a:pt x="1866" y="185"/>
                </a:lnTo>
                <a:lnTo>
                  <a:pt x="1864" y="189"/>
                </a:lnTo>
                <a:lnTo>
                  <a:pt x="1863" y="191"/>
                </a:lnTo>
                <a:lnTo>
                  <a:pt x="1862" y="193"/>
                </a:lnTo>
                <a:lnTo>
                  <a:pt x="1862" y="198"/>
                </a:lnTo>
                <a:lnTo>
                  <a:pt x="1862" y="203"/>
                </a:lnTo>
                <a:lnTo>
                  <a:pt x="1863" y="207"/>
                </a:lnTo>
                <a:lnTo>
                  <a:pt x="1865" y="209"/>
                </a:lnTo>
                <a:lnTo>
                  <a:pt x="1866" y="211"/>
                </a:lnTo>
                <a:lnTo>
                  <a:pt x="1869" y="213"/>
                </a:lnTo>
                <a:lnTo>
                  <a:pt x="1873" y="216"/>
                </a:lnTo>
                <a:lnTo>
                  <a:pt x="1875" y="217"/>
                </a:lnTo>
                <a:lnTo>
                  <a:pt x="1877" y="217"/>
                </a:lnTo>
                <a:lnTo>
                  <a:pt x="1882" y="218"/>
                </a:lnTo>
                <a:lnTo>
                  <a:pt x="1888" y="219"/>
                </a:lnTo>
                <a:close/>
                <a:moveTo>
                  <a:pt x="2063" y="249"/>
                </a:moveTo>
                <a:lnTo>
                  <a:pt x="2013" y="249"/>
                </a:lnTo>
                <a:lnTo>
                  <a:pt x="2013" y="13"/>
                </a:lnTo>
                <a:lnTo>
                  <a:pt x="2063" y="13"/>
                </a:lnTo>
                <a:lnTo>
                  <a:pt x="2063" y="249"/>
                </a:lnTo>
                <a:close/>
                <a:moveTo>
                  <a:pt x="2197" y="72"/>
                </a:moveTo>
                <a:lnTo>
                  <a:pt x="2197" y="109"/>
                </a:lnTo>
                <a:lnTo>
                  <a:pt x="2164" y="109"/>
                </a:lnTo>
                <a:lnTo>
                  <a:pt x="2164" y="195"/>
                </a:lnTo>
                <a:lnTo>
                  <a:pt x="2164" y="199"/>
                </a:lnTo>
                <a:lnTo>
                  <a:pt x="2165" y="203"/>
                </a:lnTo>
                <a:lnTo>
                  <a:pt x="2166" y="205"/>
                </a:lnTo>
                <a:lnTo>
                  <a:pt x="2167" y="206"/>
                </a:lnTo>
                <a:lnTo>
                  <a:pt x="2169" y="208"/>
                </a:lnTo>
                <a:lnTo>
                  <a:pt x="2171" y="210"/>
                </a:lnTo>
                <a:lnTo>
                  <a:pt x="2174" y="211"/>
                </a:lnTo>
                <a:lnTo>
                  <a:pt x="2177" y="212"/>
                </a:lnTo>
                <a:lnTo>
                  <a:pt x="2181" y="212"/>
                </a:lnTo>
                <a:lnTo>
                  <a:pt x="2188" y="211"/>
                </a:lnTo>
                <a:lnTo>
                  <a:pt x="2193" y="210"/>
                </a:lnTo>
                <a:lnTo>
                  <a:pt x="2201" y="247"/>
                </a:lnTo>
                <a:lnTo>
                  <a:pt x="2190" y="250"/>
                </a:lnTo>
                <a:lnTo>
                  <a:pt x="2183" y="251"/>
                </a:lnTo>
                <a:lnTo>
                  <a:pt x="2174" y="252"/>
                </a:lnTo>
                <a:lnTo>
                  <a:pt x="2168" y="252"/>
                </a:lnTo>
                <a:lnTo>
                  <a:pt x="2161" y="251"/>
                </a:lnTo>
                <a:lnTo>
                  <a:pt x="2156" y="250"/>
                </a:lnTo>
                <a:lnTo>
                  <a:pt x="2150" y="249"/>
                </a:lnTo>
                <a:lnTo>
                  <a:pt x="2145" y="248"/>
                </a:lnTo>
                <a:lnTo>
                  <a:pt x="2140" y="245"/>
                </a:lnTo>
                <a:lnTo>
                  <a:pt x="2135" y="243"/>
                </a:lnTo>
                <a:lnTo>
                  <a:pt x="2131" y="240"/>
                </a:lnTo>
                <a:lnTo>
                  <a:pt x="2127" y="237"/>
                </a:lnTo>
                <a:lnTo>
                  <a:pt x="2124" y="233"/>
                </a:lnTo>
                <a:lnTo>
                  <a:pt x="2121" y="229"/>
                </a:lnTo>
                <a:lnTo>
                  <a:pt x="2119" y="224"/>
                </a:lnTo>
                <a:lnTo>
                  <a:pt x="2117" y="219"/>
                </a:lnTo>
                <a:lnTo>
                  <a:pt x="2116" y="213"/>
                </a:lnTo>
                <a:lnTo>
                  <a:pt x="2115" y="208"/>
                </a:lnTo>
                <a:lnTo>
                  <a:pt x="2115" y="201"/>
                </a:lnTo>
                <a:lnTo>
                  <a:pt x="2115" y="109"/>
                </a:lnTo>
                <a:lnTo>
                  <a:pt x="2091" y="109"/>
                </a:lnTo>
                <a:lnTo>
                  <a:pt x="2091" y="72"/>
                </a:lnTo>
                <a:lnTo>
                  <a:pt x="2115" y="72"/>
                </a:lnTo>
                <a:lnTo>
                  <a:pt x="2115" y="30"/>
                </a:lnTo>
                <a:lnTo>
                  <a:pt x="2164" y="30"/>
                </a:lnTo>
                <a:lnTo>
                  <a:pt x="2164" y="72"/>
                </a:lnTo>
                <a:lnTo>
                  <a:pt x="2197" y="72"/>
                </a:lnTo>
                <a:close/>
                <a:moveTo>
                  <a:pt x="2304" y="253"/>
                </a:moveTo>
                <a:lnTo>
                  <a:pt x="2291" y="252"/>
                </a:lnTo>
                <a:lnTo>
                  <a:pt x="2285" y="251"/>
                </a:lnTo>
                <a:lnTo>
                  <a:pt x="2279" y="250"/>
                </a:lnTo>
                <a:lnTo>
                  <a:pt x="2268" y="246"/>
                </a:lnTo>
                <a:lnTo>
                  <a:pt x="2263" y="244"/>
                </a:lnTo>
                <a:lnTo>
                  <a:pt x="2258" y="241"/>
                </a:lnTo>
                <a:lnTo>
                  <a:pt x="2249" y="235"/>
                </a:lnTo>
                <a:lnTo>
                  <a:pt x="2245" y="231"/>
                </a:lnTo>
                <a:lnTo>
                  <a:pt x="2241" y="227"/>
                </a:lnTo>
                <a:lnTo>
                  <a:pt x="2234" y="219"/>
                </a:lnTo>
                <a:lnTo>
                  <a:pt x="2231" y="214"/>
                </a:lnTo>
                <a:lnTo>
                  <a:pt x="2228" y="209"/>
                </a:lnTo>
                <a:lnTo>
                  <a:pt x="2223" y="198"/>
                </a:lnTo>
                <a:lnTo>
                  <a:pt x="2221" y="193"/>
                </a:lnTo>
                <a:lnTo>
                  <a:pt x="2220" y="187"/>
                </a:lnTo>
                <a:lnTo>
                  <a:pt x="2219" y="181"/>
                </a:lnTo>
                <a:lnTo>
                  <a:pt x="2218" y="175"/>
                </a:lnTo>
                <a:lnTo>
                  <a:pt x="2218" y="168"/>
                </a:lnTo>
                <a:lnTo>
                  <a:pt x="2217" y="161"/>
                </a:lnTo>
                <a:lnTo>
                  <a:pt x="2218" y="155"/>
                </a:lnTo>
                <a:lnTo>
                  <a:pt x="2218" y="148"/>
                </a:lnTo>
                <a:lnTo>
                  <a:pt x="2219" y="142"/>
                </a:lnTo>
                <a:lnTo>
                  <a:pt x="2220" y="136"/>
                </a:lnTo>
                <a:lnTo>
                  <a:pt x="2223" y="124"/>
                </a:lnTo>
                <a:lnTo>
                  <a:pt x="2225" y="119"/>
                </a:lnTo>
                <a:lnTo>
                  <a:pt x="2228" y="114"/>
                </a:lnTo>
                <a:lnTo>
                  <a:pt x="2234" y="104"/>
                </a:lnTo>
                <a:lnTo>
                  <a:pt x="2237" y="99"/>
                </a:lnTo>
                <a:lnTo>
                  <a:pt x="2241" y="95"/>
                </a:lnTo>
                <a:lnTo>
                  <a:pt x="2245" y="91"/>
                </a:lnTo>
                <a:lnTo>
                  <a:pt x="2249" y="88"/>
                </a:lnTo>
                <a:lnTo>
                  <a:pt x="2253" y="85"/>
                </a:lnTo>
                <a:lnTo>
                  <a:pt x="2258" y="82"/>
                </a:lnTo>
                <a:lnTo>
                  <a:pt x="2263" y="79"/>
                </a:lnTo>
                <a:lnTo>
                  <a:pt x="2268" y="77"/>
                </a:lnTo>
                <a:lnTo>
                  <a:pt x="2274" y="75"/>
                </a:lnTo>
                <a:lnTo>
                  <a:pt x="2279" y="73"/>
                </a:lnTo>
                <a:lnTo>
                  <a:pt x="2285" y="72"/>
                </a:lnTo>
                <a:lnTo>
                  <a:pt x="2291" y="71"/>
                </a:lnTo>
                <a:lnTo>
                  <a:pt x="2304" y="70"/>
                </a:lnTo>
                <a:lnTo>
                  <a:pt x="2317" y="71"/>
                </a:lnTo>
                <a:lnTo>
                  <a:pt x="2323" y="72"/>
                </a:lnTo>
                <a:lnTo>
                  <a:pt x="2329" y="73"/>
                </a:lnTo>
                <a:lnTo>
                  <a:pt x="2340" y="77"/>
                </a:lnTo>
                <a:lnTo>
                  <a:pt x="2346" y="79"/>
                </a:lnTo>
                <a:lnTo>
                  <a:pt x="2351" y="82"/>
                </a:lnTo>
                <a:lnTo>
                  <a:pt x="2360" y="88"/>
                </a:lnTo>
                <a:lnTo>
                  <a:pt x="2364" y="91"/>
                </a:lnTo>
                <a:lnTo>
                  <a:pt x="2368" y="95"/>
                </a:lnTo>
                <a:lnTo>
                  <a:pt x="2375" y="104"/>
                </a:lnTo>
                <a:lnTo>
                  <a:pt x="2378" y="109"/>
                </a:lnTo>
                <a:lnTo>
                  <a:pt x="2381" y="114"/>
                </a:lnTo>
                <a:lnTo>
                  <a:pt x="2385" y="124"/>
                </a:lnTo>
                <a:lnTo>
                  <a:pt x="2387" y="130"/>
                </a:lnTo>
                <a:lnTo>
                  <a:pt x="2389" y="136"/>
                </a:lnTo>
                <a:lnTo>
                  <a:pt x="2390" y="142"/>
                </a:lnTo>
                <a:lnTo>
                  <a:pt x="2391" y="148"/>
                </a:lnTo>
                <a:lnTo>
                  <a:pt x="2391" y="155"/>
                </a:lnTo>
                <a:lnTo>
                  <a:pt x="2391" y="161"/>
                </a:lnTo>
                <a:lnTo>
                  <a:pt x="2391" y="168"/>
                </a:lnTo>
                <a:lnTo>
                  <a:pt x="2391" y="175"/>
                </a:lnTo>
                <a:lnTo>
                  <a:pt x="2390" y="181"/>
                </a:lnTo>
                <a:lnTo>
                  <a:pt x="2389" y="187"/>
                </a:lnTo>
                <a:lnTo>
                  <a:pt x="2385" y="198"/>
                </a:lnTo>
                <a:lnTo>
                  <a:pt x="2383" y="204"/>
                </a:lnTo>
                <a:lnTo>
                  <a:pt x="2381" y="209"/>
                </a:lnTo>
                <a:lnTo>
                  <a:pt x="2375" y="219"/>
                </a:lnTo>
                <a:lnTo>
                  <a:pt x="2372" y="223"/>
                </a:lnTo>
                <a:lnTo>
                  <a:pt x="2368" y="227"/>
                </a:lnTo>
                <a:lnTo>
                  <a:pt x="2364" y="231"/>
                </a:lnTo>
                <a:lnTo>
                  <a:pt x="2360" y="235"/>
                </a:lnTo>
                <a:lnTo>
                  <a:pt x="2355" y="238"/>
                </a:lnTo>
                <a:lnTo>
                  <a:pt x="2351" y="241"/>
                </a:lnTo>
                <a:lnTo>
                  <a:pt x="2346" y="244"/>
                </a:lnTo>
                <a:lnTo>
                  <a:pt x="2340" y="246"/>
                </a:lnTo>
                <a:lnTo>
                  <a:pt x="2335" y="248"/>
                </a:lnTo>
                <a:lnTo>
                  <a:pt x="2329" y="250"/>
                </a:lnTo>
                <a:lnTo>
                  <a:pt x="2323" y="251"/>
                </a:lnTo>
                <a:lnTo>
                  <a:pt x="2317" y="252"/>
                </a:lnTo>
                <a:lnTo>
                  <a:pt x="2304" y="253"/>
                </a:lnTo>
                <a:close/>
                <a:moveTo>
                  <a:pt x="2305" y="215"/>
                </a:moveTo>
                <a:lnTo>
                  <a:pt x="2309" y="214"/>
                </a:lnTo>
                <a:lnTo>
                  <a:pt x="2313" y="214"/>
                </a:lnTo>
                <a:lnTo>
                  <a:pt x="2317" y="212"/>
                </a:lnTo>
                <a:lnTo>
                  <a:pt x="2321" y="211"/>
                </a:lnTo>
                <a:lnTo>
                  <a:pt x="2324" y="209"/>
                </a:lnTo>
                <a:lnTo>
                  <a:pt x="2327" y="206"/>
                </a:lnTo>
                <a:lnTo>
                  <a:pt x="2330" y="203"/>
                </a:lnTo>
                <a:lnTo>
                  <a:pt x="2332" y="199"/>
                </a:lnTo>
                <a:lnTo>
                  <a:pt x="2334" y="195"/>
                </a:lnTo>
                <a:lnTo>
                  <a:pt x="2336" y="191"/>
                </a:lnTo>
                <a:lnTo>
                  <a:pt x="2338" y="187"/>
                </a:lnTo>
                <a:lnTo>
                  <a:pt x="2339" y="182"/>
                </a:lnTo>
                <a:lnTo>
                  <a:pt x="2341" y="172"/>
                </a:lnTo>
                <a:lnTo>
                  <a:pt x="2341" y="167"/>
                </a:lnTo>
                <a:lnTo>
                  <a:pt x="2342" y="161"/>
                </a:lnTo>
                <a:lnTo>
                  <a:pt x="2341" y="150"/>
                </a:lnTo>
                <a:lnTo>
                  <a:pt x="2339" y="140"/>
                </a:lnTo>
                <a:lnTo>
                  <a:pt x="2338" y="135"/>
                </a:lnTo>
                <a:lnTo>
                  <a:pt x="2336" y="131"/>
                </a:lnTo>
                <a:lnTo>
                  <a:pt x="2332" y="123"/>
                </a:lnTo>
                <a:lnTo>
                  <a:pt x="2330" y="119"/>
                </a:lnTo>
                <a:lnTo>
                  <a:pt x="2327" y="116"/>
                </a:lnTo>
                <a:lnTo>
                  <a:pt x="2324" y="113"/>
                </a:lnTo>
                <a:lnTo>
                  <a:pt x="2321" y="111"/>
                </a:lnTo>
                <a:lnTo>
                  <a:pt x="2317" y="110"/>
                </a:lnTo>
                <a:lnTo>
                  <a:pt x="2313" y="108"/>
                </a:lnTo>
                <a:lnTo>
                  <a:pt x="2309" y="108"/>
                </a:lnTo>
                <a:lnTo>
                  <a:pt x="2305" y="107"/>
                </a:lnTo>
                <a:lnTo>
                  <a:pt x="2300" y="108"/>
                </a:lnTo>
                <a:lnTo>
                  <a:pt x="2296" y="108"/>
                </a:lnTo>
                <a:lnTo>
                  <a:pt x="2292" y="110"/>
                </a:lnTo>
                <a:lnTo>
                  <a:pt x="2288" y="111"/>
                </a:lnTo>
                <a:lnTo>
                  <a:pt x="2285" y="113"/>
                </a:lnTo>
                <a:lnTo>
                  <a:pt x="2282" y="116"/>
                </a:lnTo>
                <a:lnTo>
                  <a:pt x="2279" y="119"/>
                </a:lnTo>
                <a:lnTo>
                  <a:pt x="2277" y="123"/>
                </a:lnTo>
                <a:lnTo>
                  <a:pt x="2272" y="131"/>
                </a:lnTo>
                <a:lnTo>
                  <a:pt x="2271" y="135"/>
                </a:lnTo>
                <a:lnTo>
                  <a:pt x="2270" y="140"/>
                </a:lnTo>
                <a:lnTo>
                  <a:pt x="2269" y="145"/>
                </a:lnTo>
                <a:lnTo>
                  <a:pt x="2268" y="150"/>
                </a:lnTo>
                <a:lnTo>
                  <a:pt x="2267" y="155"/>
                </a:lnTo>
                <a:lnTo>
                  <a:pt x="2267" y="161"/>
                </a:lnTo>
                <a:lnTo>
                  <a:pt x="2268" y="172"/>
                </a:lnTo>
                <a:lnTo>
                  <a:pt x="2270" y="182"/>
                </a:lnTo>
                <a:lnTo>
                  <a:pt x="2271" y="187"/>
                </a:lnTo>
                <a:lnTo>
                  <a:pt x="2272" y="191"/>
                </a:lnTo>
                <a:lnTo>
                  <a:pt x="2274" y="195"/>
                </a:lnTo>
                <a:lnTo>
                  <a:pt x="2277" y="199"/>
                </a:lnTo>
                <a:lnTo>
                  <a:pt x="2279" y="203"/>
                </a:lnTo>
                <a:lnTo>
                  <a:pt x="2282" y="206"/>
                </a:lnTo>
                <a:lnTo>
                  <a:pt x="2285" y="209"/>
                </a:lnTo>
                <a:lnTo>
                  <a:pt x="2288" y="211"/>
                </a:lnTo>
                <a:lnTo>
                  <a:pt x="2292" y="212"/>
                </a:lnTo>
                <a:lnTo>
                  <a:pt x="2296" y="214"/>
                </a:lnTo>
                <a:lnTo>
                  <a:pt x="2300" y="214"/>
                </a:lnTo>
                <a:lnTo>
                  <a:pt x="2305" y="215"/>
                </a:lnTo>
                <a:close/>
                <a:moveTo>
                  <a:pt x="2539" y="172"/>
                </a:moveTo>
                <a:lnTo>
                  <a:pt x="2430" y="172"/>
                </a:lnTo>
                <a:lnTo>
                  <a:pt x="2430" y="133"/>
                </a:lnTo>
                <a:lnTo>
                  <a:pt x="2539" y="133"/>
                </a:lnTo>
                <a:lnTo>
                  <a:pt x="2539" y="172"/>
                </a:lnTo>
                <a:close/>
                <a:moveTo>
                  <a:pt x="2603" y="315"/>
                </a:moveTo>
                <a:lnTo>
                  <a:pt x="2594" y="315"/>
                </a:lnTo>
                <a:lnTo>
                  <a:pt x="2586" y="314"/>
                </a:lnTo>
                <a:lnTo>
                  <a:pt x="2579" y="312"/>
                </a:lnTo>
                <a:lnTo>
                  <a:pt x="2573" y="310"/>
                </a:lnTo>
                <a:lnTo>
                  <a:pt x="2584" y="274"/>
                </a:lnTo>
                <a:lnTo>
                  <a:pt x="2590" y="275"/>
                </a:lnTo>
                <a:lnTo>
                  <a:pt x="2596" y="276"/>
                </a:lnTo>
                <a:lnTo>
                  <a:pt x="2601" y="276"/>
                </a:lnTo>
                <a:lnTo>
                  <a:pt x="2606" y="276"/>
                </a:lnTo>
                <a:lnTo>
                  <a:pt x="2608" y="275"/>
                </a:lnTo>
                <a:lnTo>
                  <a:pt x="2610" y="274"/>
                </a:lnTo>
                <a:lnTo>
                  <a:pt x="2614" y="271"/>
                </a:lnTo>
                <a:lnTo>
                  <a:pt x="2617" y="267"/>
                </a:lnTo>
                <a:lnTo>
                  <a:pt x="2620" y="262"/>
                </a:lnTo>
                <a:lnTo>
                  <a:pt x="2623" y="254"/>
                </a:lnTo>
                <a:lnTo>
                  <a:pt x="2559" y="72"/>
                </a:lnTo>
                <a:lnTo>
                  <a:pt x="2611" y="72"/>
                </a:lnTo>
                <a:lnTo>
                  <a:pt x="2647" y="202"/>
                </a:lnTo>
                <a:lnTo>
                  <a:pt x="2686" y="72"/>
                </a:lnTo>
                <a:lnTo>
                  <a:pt x="2738" y="72"/>
                </a:lnTo>
                <a:lnTo>
                  <a:pt x="2669" y="268"/>
                </a:lnTo>
                <a:lnTo>
                  <a:pt x="2665" y="278"/>
                </a:lnTo>
                <a:lnTo>
                  <a:pt x="2663" y="283"/>
                </a:lnTo>
                <a:lnTo>
                  <a:pt x="2660" y="287"/>
                </a:lnTo>
                <a:lnTo>
                  <a:pt x="2654" y="296"/>
                </a:lnTo>
                <a:lnTo>
                  <a:pt x="2646" y="302"/>
                </a:lnTo>
                <a:lnTo>
                  <a:pt x="2642" y="306"/>
                </a:lnTo>
                <a:lnTo>
                  <a:pt x="2638" y="308"/>
                </a:lnTo>
                <a:lnTo>
                  <a:pt x="2633" y="310"/>
                </a:lnTo>
                <a:lnTo>
                  <a:pt x="2628" y="312"/>
                </a:lnTo>
                <a:lnTo>
                  <a:pt x="2622" y="314"/>
                </a:lnTo>
                <a:lnTo>
                  <a:pt x="2616" y="315"/>
                </a:lnTo>
                <a:lnTo>
                  <a:pt x="2610" y="315"/>
                </a:lnTo>
                <a:lnTo>
                  <a:pt x="2603" y="315"/>
                </a:lnTo>
                <a:close/>
                <a:moveTo>
                  <a:pt x="2812" y="249"/>
                </a:moveTo>
                <a:lnTo>
                  <a:pt x="2763" y="249"/>
                </a:lnTo>
                <a:lnTo>
                  <a:pt x="2763" y="13"/>
                </a:lnTo>
                <a:lnTo>
                  <a:pt x="2812" y="13"/>
                </a:lnTo>
                <a:lnTo>
                  <a:pt x="2812" y="249"/>
                </a:lnTo>
                <a:close/>
                <a:moveTo>
                  <a:pt x="2877" y="50"/>
                </a:moveTo>
                <a:lnTo>
                  <a:pt x="2872" y="49"/>
                </a:lnTo>
                <a:lnTo>
                  <a:pt x="2867" y="48"/>
                </a:lnTo>
                <a:lnTo>
                  <a:pt x="2863" y="45"/>
                </a:lnTo>
                <a:lnTo>
                  <a:pt x="2859" y="42"/>
                </a:lnTo>
                <a:lnTo>
                  <a:pt x="2855" y="38"/>
                </a:lnTo>
                <a:lnTo>
                  <a:pt x="2853" y="34"/>
                </a:lnTo>
                <a:lnTo>
                  <a:pt x="2851" y="30"/>
                </a:lnTo>
                <a:lnTo>
                  <a:pt x="2851" y="25"/>
                </a:lnTo>
                <a:lnTo>
                  <a:pt x="2851" y="20"/>
                </a:lnTo>
                <a:lnTo>
                  <a:pt x="2853" y="15"/>
                </a:lnTo>
                <a:lnTo>
                  <a:pt x="2855" y="11"/>
                </a:lnTo>
                <a:lnTo>
                  <a:pt x="2859" y="7"/>
                </a:lnTo>
                <a:lnTo>
                  <a:pt x="2863" y="4"/>
                </a:lnTo>
                <a:lnTo>
                  <a:pt x="2867" y="2"/>
                </a:lnTo>
                <a:lnTo>
                  <a:pt x="2872" y="0"/>
                </a:lnTo>
                <a:lnTo>
                  <a:pt x="2877" y="0"/>
                </a:lnTo>
                <a:lnTo>
                  <a:pt x="2883" y="0"/>
                </a:lnTo>
                <a:lnTo>
                  <a:pt x="2887" y="2"/>
                </a:lnTo>
                <a:lnTo>
                  <a:pt x="2892" y="4"/>
                </a:lnTo>
                <a:lnTo>
                  <a:pt x="2896" y="7"/>
                </a:lnTo>
                <a:lnTo>
                  <a:pt x="2900" y="11"/>
                </a:lnTo>
                <a:lnTo>
                  <a:pt x="2902" y="15"/>
                </a:lnTo>
                <a:lnTo>
                  <a:pt x="2903" y="20"/>
                </a:lnTo>
                <a:lnTo>
                  <a:pt x="2904" y="25"/>
                </a:lnTo>
                <a:lnTo>
                  <a:pt x="2903" y="30"/>
                </a:lnTo>
                <a:lnTo>
                  <a:pt x="2902" y="34"/>
                </a:lnTo>
                <a:lnTo>
                  <a:pt x="2900" y="38"/>
                </a:lnTo>
                <a:lnTo>
                  <a:pt x="2896" y="42"/>
                </a:lnTo>
                <a:lnTo>
                  <a:pt x="2892" y="45"/>
                </a:lnTo>
                <a:lnTo>
                  <a:pt x="2887" y="48"/>
                </a:lnTo>
                <a:lnTo>
                  <a:pt x="2883" y="49"/>
                </a:lnTo>
                <a:lnTo>
                  <a:pt x="2877" y="50"/>
                </a:lnTo>
                <a:close/>
                <a:moveTo>
                  <a:pt x="2853" y="72"/>
                </a:moveTo>
                <a:lnTo>
                  <a:pt x="2902" y="72"/>
                </a:lnTo>
                <a:lnTo>
                  <a:pt x="2902" y="249"/>
                </a:lnTo>
                <a:lnTo>
                  <a:pt x="2853" y="249"/>
                </a:lnTo>
                <a:lnTo>
                  <a:pt x="2853" y="72"/>
                </a:lnTo>
                <a:close/>
                <a:moveTo>
                  <a:pt x="3023" y="253"/>
                </a:moveTo>
                <a:lnTo>
                  <a:pt x="3010" y="252"/>
                </a:lnTo>
                <a:lnTo>
                  <a:pt x="3003" y="251"/>
                </a:lnTo>
                <a:lnTo>
                  <a:pt x="2998" y="250"/>
                </a:lnTo>
                <a:lnTo>
                  <a:pt x="2986" y="246"/>
                </a:lnTo>
                <a:lnTo>
                  <a:pt x="2980" y="244"/>
                </a:lnTo>
                <a:lnTo>
                  <a:pt x="2975" y="241"/>
                </a:lnTo>
                <a:lnTo>
                  <a:pt x="2966" y="235"/>
                </a:lnTo>
                <a:lnTo>
                  <a:pt x="2962" y="231"/>
                </a:lnTo>
                <a:lnTo>
                  <a:pt x="2958" y="227"/>
                </a:lnTo>
                <a:lnTo>
                  <a:pt x="2951" y="219"/>
                </a:lnTo>
                <a:lnTo>
                  <a:pt x="2948" y="214"/>
                </a:lnTo>
                <a:lnTo>
                  <a:pt x="2945" y="209"/>
                </a:lnTo>
                <a:lnTo>
                  <a:pt x="2940" y="198"/>
                </a:lnTo>
                <a:lnTo>
                  <a:pt x="2939" y="193"/>
                </a:lnTo>
                <a:lnTo>
                  <a:pt x="2937" y="187"/>
                </a:lnTo>
                <a:lnTo>
                  <a:pt x="2936" y="181"/>
                </a:lnTo>
                <a:lnTo>
                  <a:pt x="2935" y="175"/>
                </a:lnTo>
                <a:lnTo>
                  <a:pt x="2935" y="168"/>
                </a:lnTo>
                <a:lnTo>
                  <a:pt x="2935" y="161"/>
                </a:lnTo>
                <a:lnTo>
                  <a:pt x="2935" y="155"/>
                </a:lnTo>
                <a:lnTo>
                  <a:pt x="2935" y="148"/>
                </a:lnTo>
                <a:lnTo>
                  <a:pt x="2936" y="142"/>
                </a:lnTo>
                <a:lnTo>
                  <a:pt x="2937" y="136"/>
                </a:lnTo>
                <a:lnTo>
                  <a:pt x="2940" y="124"/>
                </a:lnTo>
                <a:lnTo>
                  <a:pt x="2943" y="119"/>
                </a:lnTo>
                <a:lnTo>
                  <a:pt x="2945" y="114"/>
                </a:lnTo>
                <a:lnTo>
                  <a:pt x="2951" y="104"/>
                </a:lnTo>
                <a:lnTo>
                  <a:pt x="2954" y="99"/>
                </a:lnTo>
                <a:lnTo>
                  <a:pt x="2958" y="95"/>
                </a:lnTo>
                <a:lnTo>
                  <a:pt x="2962" y="91"/>
                </a:lnTo>
                <a:lnTo>
                  <a:pt x="2966" y="88"/>
                </a:lnTo>
                <a:lnTo>
                  <a:pt x="2970" y="85"/>
                </a:lnTo>
                <a:lnTo>
                  <a:pt x="2975" y="82"/>
                </a:lnTo>
                <a:lnTo>
                  <a:pt x="2980" y="79"/>
                </a:lnTo>
                <a:lnTo>
                  <a:pt x="2986" y="77"/>
                </a:lnTo>
                <a:lnTo>
                  <a:pt x="2992" y="75"/>
                </a:lnTo>
                <a:lnTo>
                  <a:pt x="2998" y="73"/>
                </a:lnTo>
                <a:lnTo>
                  <a:pt x="3003" y="72"/>
                </a:lnTo>
                <a:lnTo>
                  <a:pt x="3010" y="71"/>
                </a:lnTo>
                <a:lnTo>
                  <a:pt x="3023" y="70"/>
                </a:lnTo>
                <a:lnTo>
                  <a:pt x="3035" y="71"/>
                </a:lnTo>
                <a:lnTo>
                  <a:pt x="3042" y="72"/>
                </a:lnTo>
                <a:lnTo>
                  <a:pt x="3047" y="73"/>
                </a:lnTo>
                <a:lnTo>
                  <a:pt x="3059" y="77"/>
                </a:lnTo>
                <a:lnTo>
                  <a:pt x="3064" y="79"/>
                </a:lnTo>
                <a:lnTo>
                  <a:pt x="3069" y="82"/>
                </a:lnTo>
                <a:lnTo>
                  <a:pt x="3078" y="88"/>
                </a:lnTo>
                <a:lnTo>
                  <a:pt x="3082" y="91"/>
                </a:lnTo>
                <a:lnTo>
                  <a:pt x="3086" y="95"/>
                </a:lnTo>
                <a:lnTo>
                  <a:pt x="3093" y="104"/>
                </a:lnTo>
                <a:lnTo>
                  <a:pt x="3096" y="109"/>
                </a:lnTo>
                <a:lnTo>
                  <a:pt x="3099" y="114"/>
                </a:lnTo>
                <a:lnTo>
                  <a:pt x="3104" y="124"/>
                </a:lnTo>
                <a:lnTo>
                  <a:pt x="3105" y="130"/>
                </a:lnTo>
                <a:lnTo>
                  <a:pt x="3107" y="136"/>
                </a:lnTo>
                <a:lnTo>
                  <a:pt x="3108" y="142"/>
                </a:lnTo>
                <a:lnTo>
                  <a:pt x="3109" y="148"/>
                </a:lnTo>
                <a:lnTo>
                  <a:pt x="3109" y="155"/>
                </a:lnTo>
                <a:lnTo>
                  <a:pt x="3109" y="161"/>
                </a:lnTo>
                <a:lnTo>
                  <a:pt x="3109" y="168"/>
                </a:lnTo>
                <a:lnTo>
                  <a:pt x="3109" y="175"/>
                </a:lnTo>
                <a:lnTo>
                  <a:pt x="3108" y="181"/>
                </a:lnTo>
                <a:lnTo>
                  <a:pt x="3107" y="187"/>
                </a:lnTo>
                <a:lnTo>
                  <a:pt x="3104" y="198"/>
                </a:lnTo>
                <a:lnTo>
                  <a:pt x="3101" y="204"/>
                </a:lnTo>
                <a:lnTo>
                  <a:pt x="3099" y="209"/>
                </a:lnTo>
                <a:lnTo>
                  <a:pt x="3093" y="219"/>
                </a:lnTo>
                <a:lnTo>
                  <a:pt x="3090" y="223"/>
                </a:lnTo>
                <a:lnTo>
                  <a:pt x="3086" y="227"/>
                </a:lnTo>
                <a:lnTo>
                  <a:pt x="3082" y="231"/>
                </a:lnTo>
                <a:lnTo>
                  <a:pt x="3078" y="235"/>
                </a:lnTo>
                <a:lnTo>
                  <a:pt x="3074" y="238"/>
                </a:lnTo>
                <a:lnTo>
                  <a:pt x="3069" y="241"/>
                </a:lnTo>
                <a:lnTo>
                  <a:pt x="3064" y="244"/>
                </a:lnTo>
                <a:lnTo>
                  <a:pt x="3059" y="246"/>
                </a:lnTo>
                <a:lnTo>
                  <a:pt x="3053" y="248"/>
                </a:lnTo>
                <a:lnTo>
                  <a:pt x="3047" y="250"/>
                </a:lnTo>
                <a:lnTo>
                  <a:pt x="3042" y="251"/>
                </a:lnTo>
                <a:lnTo>
                  <a:pt x="3035" y="252"/>
                </a:lnTo>
                <a:lnTo>
                  <a:pt x="3023" y="253"/>
                </a:lnTo>
                <a:close/>
                <a:moveTo>
                  <a:pt x="3023" y="215"/>
                </a:moveTo>
                <a:lnTo>
                  <a:pt x="3027" y="214"/>
                </a:lnTo>
                <a:lnTo>
                  <a:pt x="3031" y="214"/>
                </a:lnTo>
                <a:lnTo>
                  <a:pt x="3035" y="212"/>
                </a:lnTo>
                <a:lnTo>
                  <a:pt x="3039" y="211"/>
                </a:lnTo>
                <a:lnTo>
                  <a:pt x="3042" y="209"/>
                </a:lnTo>
                <a:lnTo>
                  <a:pt x="3045" y="206"/>
                </a:lnTo>
                <a:lnTo>
                  <a:pt x="3048" y="203"/>
                </a:lnTo>
                <a:lnTo>
                  <a:pt x="3050" y="199"/>
                </a:lnTo>
                <a:lnTo>
                  <a:pt x="3052" y="195"/>
                </a:lnTo>
                <a:lnTo>
                  <a:pt x="3054" y="191"/>
                </a:lnTo>
                <a:lnTo>
                  <a:pt x="3056" y="187"/>
                </a:lnTo>
                <a:lnTo>
                  <a:pt x="3057" y="182"/>
                </a:lnTo>
                <a:lnTo>
                  <a:pt x="3059" y="172"/>
                </a:lnTo>
                <a:lnTo>
                  <a:pt x="3060" y="167"/>
                </a:lnTo>
                <a:lnTo>
                  <a:pt x="3060" y="161"/>
                </a:lnTo>
                <a:lnTo>
                  <a:pt x="3059" y="150"/>
                </a:lnTo>
                <a:lnTo>
                  <a:pt x="3057" y="140"/>
                </a:lnTo>
                <a:lnTo>
                  <a:pt x="3056" y="135"/>
                </a:lnTo>
                <a:lnTo>
                  <a:pt x="3054" y="131"/>
                </a:lnTo>
                <a:lnTo>
                  <a:pt x="3050" y="123"/>
                </a:lnTo>
                <a:lnTo>
                  <a:pt x="3048" y="119"/>
                </a:lnTo>
                <a:lnTo>
                  <a:pt x="3045" y="116"/>
                </a:lnTo>
                <a:lnTo>
                  <a:pt x="3042" y="113"/>
                </a:lnTo>
                <a:lnTo>
                  <a:pt x="3039" y="111"/>
                </a:lnTo>
                <a:lnTo>
                  <a:pt x="3035" y="110"/>
                </a:lnTo>
                <a:lnTo>
                  <a:pt x="3031" y="108"/>
                </a:lnTo>
                <a:lnTo>
                  <a:pt x="3027" y="108"/>
                </a:lnTo>
                <a:lnTo>
                  <a:pt x="3023" y="107"/>
                </a:lnTo>
                <a:lnTo>
                  <a:pt x="3018" y="108"/>
                </a:lnTo>
                <a:lnTo>
                  <a:pt x="3014" y="108"/>
                </a:lnTo>
                <a:lnTo>
                  <a:pt x="3010" y="110"/>
                </a:lnTo>
                <a:lnTo>
                  <a:pt x="3006" y="111"/>
                </a:lnTo>
                <a:lnTo>
                  <a:pt x="3003" y="113"/>
                </a:lnTo>
                <a:lnTo>
                  <a:pt x="3000" y="116"/>
                </a:lnTo>
                <a:lnTo>
                  <a:pt x="2997" y="119"/>
                </a:lnTo>
                <a:lnTo>
                  <a:pt x="2995" y="123"/>
                </a:lnTo>
                <a:lnTo>
                  <a:pt x="2991" y="131"/>
                </a:lnTo>
                <a:lnTo>
                  <a:pt x="2989" y="135"/>
                </a:lnTo>
                <a:lnTo>
                  <a:pt x="2988" y="140"/>
                </a:lnTo>
                <a:lnTo>
                  <a:pt x="2987" y="145"/>
                </a:lnTo>
                <a:lnTo>
                  <a:pt x="2986" y="150"/>
                </a:lnTo>
                <a:lnTo>
                  <a:pt x="2986" y="155"/>
                </a:lnTo>
                <a:lnTo>
                  <a:pt x="2985" y="161"/>
                </a:lnTo>
                <a:lnTo>
                  <a:pt x="2986" y="172"/>
                </a:lnTo>
                <a:lnTo>
                  <a:pt x="2988" y="182"/>
                </a:lnTo>
                <a:lnTo>
                  <a:pt x="2989" y="187"/>
                </a:lnTo>
                <a:lnTo>
                  <a:pt x="2991" y="191"/>
                </a:lnTo>
                <a:lnTo>
                  <a:pt x="2993" y="195"/>
                </a:lnTo>
                <a:lnTo>
                  <a:pt x="2995" y="199"/>
                </a:lnTo>
                <a:lnTo>
                  <a:pt x="2997" y="203"/>
                </a:lnTo>
                <a:lnTo>
                  <a:pt x="3000" y="206"/>
                </a:lnTo>
                <a:lnTo>
                  <a:pt x="3003" y="209"/>
                </a:lnTo>
                <a:lnTo>
                  <a:pt x="3006" y="211"/>
                </a:lnTo>
                <a:lnTo>
                  <a:pt x="3010" y="212"/>
                </a:lnTo>
                <a:lnTo>
                  <a:pt x="3014" y="214"/>
                </a:lnTo>
                <a:lnTo>
                  <a:pt x="3018" y="214"/>
                </a:lnTo>
                <a:lnTo>
                  <a:pt x="3023" y="215"/>
                </a:lnTo>
                <a:close/>
                <a:moveTo>
                  <a:pt x="3142" y="315"/>
                </a:moveTo>
                <a:lnTo>
                  <a:pt x="3142" y="72"/>
                </a:lnTo>
                <a:lnTo>
                  <a:pt x="3191" y="72"/>
                </a:lnTo>
                <a:lnTo>
                  <a:pt x="3191" y="102"/>
                </a:lnTo>
                <a:lnTo>
                  <a:pt x="3197" y="95"/>
                </a:lnTo>
                <a:lnTo>
                  <a:pt x="3202" y="87"/>
                </a:lnTo>
                <a:lnTo>
                  <a:pt x="3206" y="84"/>
                </a:lnTo>
                <a:lnTo>
                  <a:pt x="3209" y="81"/>
                </a:lnTo>
                <a:lnTo>
                  <a:pt x="3214" y="78"/>
                </a:lnTo>
                <a:lnTo>
                  <a:pt x="3218" y="75"/>
                </a:lnTo>
                <a:lnTo>
                  <a:pt x="3224" y="73"/>
                </a:lnTo>
                <a:lnTo>
                  <a:pt x="3227" y="72"/>
                </a:lnTo>
                <a:lnTo>
                  <a:pt x="3230" y="71"/>
                </a:lnTo>
                <a:lnTo>
                  <a:pt x="3236" y="70"/>
                </a:lnTo>
                <a:lnTo>
                  <a:pt x="3243" y="70"/>
                </a:lnTo>
                <a:lnTo>
                  <a:pt x="3253" y="71"/>
                </a:lnTo>
                <a:lnTo>
                  <a:pt x="3257" y="71"/>
                </a:lnTo>
                <a:lnTo>
                  <a:pt x="3262" y="73"/>
                </a:lnTo>
                <a:lnTo>
                  <a:pt x="3266" y="74"/>
                </a:lnTo>
                <a:lnTo>
                  <a:pt x="3270" y="76"/>
                </a:lnTo>
                <a:lnTo>
                  <a:pt x="3279" y="80"/>
                </a:lnTo>
                <a:lnTo>
                  <a:pt x="3283" y="83"/>
                </a:lnTo>
                <a:lnTo>
                  <a:pt x="3286" y="86"/>
                </a:lnTo>
                <a:lnTo>
                  <a:pt x="3290" y="89"/>
                </a:lnTo>
                <a:lnTo>
                  <a:pt x="3293" y="93"/>
                </a:lnTo>
                <a:lnTo>
                  <a:pt x="3297" y="97"/>
                </a:lnTo>
                <a:lnTo>
                  <a:pt x="3299" y="101"/>
                </a:lnTo>
                <a:lnTo>
                  <a:pt x="3302" y="106"/>
                </a:lnTo>
                <a:lnTo>
                  <a:pt x="3305" y="110"/>
                </a:lnTo>
                <a:lnTo>
                  <a:pt x="3307" y="116"/>
                </a:lnTo>
                <a:lnTo>
                  <a:pt x="3309" y="121"/>
                </a:lnTo>
                <a:lnTo>
                  <a:pt x="3311" y="127"/>
                </a:lnTo>
                <a:lnTo>
                  <a:pt x="3312" y="133"/>
                </a:lnTo>
                <a:lnTo>
                  <a:pt x="3313" y="140"/>
                </a:lnTo>
                <a:lnTo>
                  <a:pt x="3314" y="146"/>
                </a:lnTo>
                <a:lnTo>
                  <a:pt x="3314" y="154"/>
                </a:lnTo>
                <a:lnTo>
                  <a:pt x="3315" y="161"/>
                </a:lnTo>
                <a:lnTo>
                  <a:pt x="3314" y="175"/>
                </a:lnTo>
                <a:lnTo>
                  <a:pt x="3312" y="188"/>
                </a:lnTo>
                <a:lnTo>
                  <a:pt x="3311" y="194"/>
                </a:lnTo>
                <a:lnTo>
                  <a:pt x="3309" y="200"/>
                </a:lnTo>
                <a:lnTo>
                  <a:pt x="3307" y="206"/>
                </a:lnTo>
                <a:lnTo>
                  <a:pt x="3305" y="211"/>
                </a:lnTo>
                <a:lnTo>
                  <a:pt x="3303" y="216"/>
                </a:lnTo>
                <a:lnTo>
                  <a:pt x="3300" y="220"/>
                </a:lnTo>
                <a:lnTo>
                  <a:pt x="3297" y="225"/>
                </a:lnTo>
                <a:lnTo>
                  <a:pt x="3294" y="229"/>
                </a:lnTo>
                <a:lnTo>
                  <a:pt x="3287" y="236"/>
                </a:lnTo>
                <a:lnTo>
                  <a:pt x="3283" y="239"/>
                </a:lnTo>
                <a:lnTo>
                  <a:pt x="3279" y="242"/>
                </a:lnTo>
                <a:lnTo>
                  <a:pt x="3271" y="246"/>
                </a:lnTo>
                <a:lnTo>
                  <a:pt x="3267" y="248"/>
                </a:lnTo>
                <a:lnTo>
                  <a:pt x="3262" y="249"/>
                </a:lnTo>
                <a:lnTo>
                  <a:pt x="3253" y="251"/>
                </a:lnTo>
                <a:lnTo>
                  <a:pt x="3243" y="252"/>
                </a:lnTo>
                <a:lnTo>
                  <a:pt x="3236" y="252"/>
                </a:lnTo>
                <a:lnTo>
                  <a:pt x="3230" y="251"/>
                </a:lnTo>
                <a:lnTo>
                  <a:pt x="3224" y="249"/>
                </a:lnTo>
                <a:lnTo>
                  <a:pt x="3219" y="247"/>
                </a:lnTo>
                <a:lnTo>
                  <a:pt x="3214" y="245"/>
                </a:lnTo>
                <a:lnTo>
                  <a:pt x="3210" y="242"/>
                </a:lnTo>
                <a:lnTo>
                  <a:pt x="3208" y="240"/>
                </a:lnTo>
                <a:lnTo>
                  <a:pt x="3206" y="239"/>
                </a:lnTo>
                <a:lnTo>
                  <a:pt x="3203" y="235"/>
                </a:lnTo>
                <a:lnTo>
                  <a:pt x="3200" y="232"/>
                </a:lnTo>
                <a:lnTo>
                  <a:pt x="3197" y="228"/>
                </a:lnTo>
                <a:lnTo>
                  <a:pt x="3193" y="221"/>
                </a:lnTo>
                <a:lnTo>
                  <a:pt x="3191" y="315"/>
                </a:lnTo>
                <a:lnTo>
                  <a:pt x="3142" y="315"/>
                </a:lnTo>
                <a:close/>
                <a:moveTo>
                  <a:pt x="3190" y="161"/>
                </a:moveTo>
                <a:lnTo>
                  <a:pt x="3191" y="172"/>
                </a:lnTo>
                <a:lnTo>
                  <a:pt x="3193" y="182"/>
                </a:lnTo>
                <a:lnTo>
                  <a:pt x="3194" y="187"/>
                </a:lnTo>
                <a:lnTo>
                  <a:pt x="3196" y="191"/>
                </a:lnTo>
                <a:lnTo>
                  <a:pt x="3198" y="195"/>
                </a:lnTo>
                <a:lnTo>
                  <a:pt x="3200" y="199"/>
                </a:lnTo>
                <a:lnTo>
                  <a:pt x="3205" y="205"/>
                </a:lnTo>
                <a:lnTo>
                  <a:pt x="3208" y="207"/>
                </a:lnTo>
                <a:lnTo>
                  <a:pt x="3212" y="209"/>
                </a:lnTo>
                <a:lnTo>
                  <a:pt x="3215" y="211"/>
                </a:lnTo>
                <a:lnTo>
                  <a:pt x="3219" y="212"/>
                </a:lnTo>
                <a:lnTo>
                  <a:pt x="3223" y="213"/>
                </a:lnTo>
                <a:lnTo>
                  <a:pt x="3227" y="213"/>
                </a:lnTo>
                <a:lnTo>
                  <a:pt x="3232" y="213"/>
                </a:lnTo>
                <a:lnTo>
                  <a:pt x="3236" y="212"/>
                </a:lnTo>
                <a:lnTo>
                  <a:pt x="3240" y="211"/>
                </a:lnTo>
                <a:lnTo>
                  <a:pt x="3243" y="209"/>
                </a:lnTo>
                <a:lnTo>
                  <a:pt x="3247" y="207"/>
                </a:lnTo>
                <a:lnTo>
                  <a:pt x="3250" y="205"/>
                </a:lnTo>
                <a:lnTo>
                  <a:pt x="3253" y="202"/>
                </a:lnTo>
                <a:lnTo>
                  <a:pt x="3255" y="198"/>
                </a:lnTo>
                <a:lnTo>
                  <a:pt x="3259" y="191"/>
                </a:lnTo>
                <a:lnTo>
                  <a:pt x="3261" y="186"/>
                </a:lnTo>
                <a:lnTo>
                  <a:pt x="3262" y="182"/>
                </a:lnTo>
                <a:lnTo>
                  <a:pt x="3263" y="177"/>
                </a:lnTo>
                <a:lnTo>
                  <a:pt x="3264" y="172"/>
                </a:lnTo>
                <a:lnTo>
                  <a:pt x="3264" y="166"/>
                </a:lnTo>
                <a:lnTo>
                  <a:pt x="3265" y="161"/>
                </a:lnTo>
                <a:lnTo>
                  <a:pt x="3264" y="150"/>
                </a:lnTo>
                <a:lnTo>
                  <a:pt x="3262" y="140"/>
                </a:lnTo>
                <a:lnTo>
                  <a:pt x="3261" y="135"/>
                </a:lnTo>
                <a:lnTo>
                  <a:pt x="3259" y="131"/>
                </a:lnTo>
                <a:lnTo>
                  <a:pt x="3257" y="127"/>
                </a:lnTo>
                <a:lnTo>
                  <a:pt x="3255" y="123"/>
                </a:lnTo>
                <a:lnTo>
                  <a:pt x="3253" y="120"/>
                </a:lnTo>
                <a:lnTo>
                  <a:pt x="3250" y="117"/>
                </a:lnTo>
                <a:lnTo>
                  <a:pt x="3247" y="115"/>
                </a:lnTo>
                <a:lnTo>
                  <a:pt x="3243" y="113"/>
                </a:lnTo>
                <a:lnTo>
                  <a:pt x="3240" y="111"/>
                </a:lnTo>
                <a:lnTo>
                  <a:pt x="3236" y="110"/>
                </a:lnTo>
                <a:lnTo>
                  <a:pt x="3232" y="109"/>
                </a:lnTo>
                <a:lnTo>
                  <a:pt x="3227" y="109"/>
                </a:lnTo>
                <a:lnTo>
                  <a:pt x="3219" y="110"/>
                </a:lnTo>
                <a:lnTo>
                  <a:pt x="3215" y="111"/>
                </a:lnTo>
                <a:lnTo>
                  <a:pt x="3212" y="113"/>
                </a:lnTo>
                <a:lnTo>
                  <a:pt x="3208" y="115"/>
                </a:lnTo>
                <a:lnTo>
                  <a:pt x="3205" y="117"/>
                </a:lnTo>
                <a:lnTo>
                  <a:pt x="3202" y="120"/>
                </a:lnTo>
                <a:lnTo>
                  <a:pt x="3200" y="123"/>
                </a:lnTo>
                <a:lnTo>
                  <a:pt x="3196" y="131"/>
                </a:lnTo>
                <a:lnTo>
                  <a:pt x="3194" y="135"/>
                </a:lnTo>
                <a:lnTo>
                  <a:pt x="3193" y="139"/>
                </a:lnTo>
                <a:lnTo>
                  <a:pt x="3192" y="144"/>
                </a:lnTo>
                <a:lnTo>
                  <a:pt x="3191" y="150"/>
                </a:lnTo>
                <a:lnTo>
                  <a:pt x="3190" y="155"/>
                </a:lnTo>
                <a:lnTo>
                  <a:pt x="3190" y="161"/>
                </a:lnTo>
                <a:close/>
                <a:moveTo>
                  <a:pt x="3373" y="50"/>
                </a:moveTo>
                <a:lnTo>
                  <a:pt x="3368" y="49"/>
                </a:lnTo>
                <a:lnTo>
                  <a:pt x="3363" y="48"/>
                </a:lnTo>
                <a:lnTo>
                  <a:pt x="3358" y="45"/>
                </a:lnTo>
                <a:lnTo>
                  <a:pt x="3354" y="42"/>
                </a:lnTo>
                <a:lnTo>
                  <a:pt x="3351" y="38"/>
                </a:lnTo>
                <a:lnTo>
                  <a:pt x="3348" y="34"/>
                </a:lnTo>
                <a:lnTo>
                  <a:pt x="3347" y="30"/>
                </a:lnTo>
                <a:lnTo>
                  <a:pt x="3346" y="25"/>
                </a:lnTo>
                <a:lnTo>
                  <a:pt x="3347" y="20"/>
                </a:lnTo>
                <a:lnTo>
                  <a:pt x="3348" y="15"/>
                </a:lnTo>
                <a:lnTo>
                  <a:pt x="3351" y="11"/>
                </a:lnTo>
                <a:lnTo>
                  <a:pt x="3354" y="7"/>
                </a:lnTo>
                <a:lnTo>
                  <a:pt x="3358" y="4"/>
                </a:lnTo>
                <a:lnTo>
                  <a:pt x="3363" y="2"/>
                </a:lnTo>
                <a:lnTo>
                  <a:pt x="3368" y="0"/>
                </a:lnTo>
                <a:lnTo>
                  <a:pt x="3373" y="0"/>
                </a:lnTo>
                <a:lnTo>
                  <a:pt x="3378" y="0"/>
                </a:lnTo>
                <a:lnTo>
                  <a:pt x="3383" y="2"/>
                </a:lnTo>
                <a:lnTo>
                  <a:pt x="3387" y="4"/>
                </a:lnTo>
                <a:lnTo>
                  <a:pt x="3392" y="7"/>
                </a:lnTo>
                <a:lnTo>
                  <a:pt x="3395" y="11"/>
                </a:lnTo>
                <a:lnTo>
                  <a:pt x="3397" y="15"/>
                </a:lnTo>
                <a:lnTo>
                  <a:pt x="3399" y="20"/>
                </a:lnTo>
                <a:lnTo>
                  <a:pt x="3399" y="25"/>
                </a:lnTo>
                <a:lnTo>
                  <a:pt x="3399" y="30"/>
                </a:lnTo>
                <a:lnTo>
                  <a:pt x="3397" y="34"/>
                </a:lnTo>
                <a:lnTo>
                  <a:pt x="3395" y="38"/>
                </a:lnTo>
                <a:lnTo>
                  <a:pt x="3392" y="42"/>
                </a:lnTo>
                <a:lnTo>
                  <a:pt x="3387" y="45"/>
                </a:lnTo>
                <a:lnTo>
                  <a:pt x="3383" y="48"/>
                </a:lnTo>
                <a:lnTo>
                  <a:pt x="3378" y="49"/>
                </a:lnTo>
                <a:lnTo>
                  <a:pt x="3373" y="50"/>
                </a:lnTo>
                <a:close/>
                <a:moveTo>
                  <a:pt x="3348" y="72"/>
                </a:moveTo>
                <a:lnTo>
                  <a:pt x="3397" y="72"/>
                </a:lnTo>
                <a:lnTo>
                  <a:pt x="3397" y="249"/>
                </a:lnTo>
                <a:lnTo>
                  <a:pt x="3348" y="249"/>
                </a:lnTo>
                <a:lnTo>
                  <a:pt x="3348" y="72"/>
                </a:lnTo>
                <a:close/>
                <a:moveTo>
                  <a:pt x="3585" y="123"/>
                </a:moveTo>
                <a:lnTo>
                  <a:pt x="3540" y="126"/>
                </a:lnTo>
                <a:lnTo>
                  <a:pt x="3539" y="121"/>
                </a:lnTo>
                <a:lnTo>
                  <a:pt x="3537" y="118"/>
                </a:lnTo>
                <a:lnTo>
                  <a:pt x="3534" y="114"/>
                </a:lnTo>
                <a:lnTo>
                  <a:pt x="3531" y="111"/>
                </a:lnTo>
                <a:lnTo>
                  <a:pt x="3527" y="108"/>
                </a:lnTo>
                <a:lnTo>
                  <a:pt x="3522" y="106"/>
                </a:lnTo>
                <a:lnTo>
                  <a:pt x="3516" y="105"/>
                </a:lnTo>
                <a:lnTo>
                  <a:pt x="3510" y="105"/>
                </a:lnTo>
                <a:lnTo>
                  <a:pt x="3505" y="105"/>
                </a:lnTo>
                <a:lnTo>
                  <a:pt x="3500" y="106"/>
                </a:lnTo>
                <a:lnTo>
                  <a:pt x="3495" y="108"/>
                </a:lnTo>
                <a:lnTo>
                  <a:pt x="3491" y="110"/>
                </a:lnTo>
                <a:lnTo>
                  <a:pt x="3488" y="112"/>
                </a:lnTo>
                <a:lnTo>
                  <a:pt x="3485" y="115"/>
                </a:lnTo>
                <a:lnTo>
                  <a:pt x="3484" y="119"/>
                </a:lnTo>
                <a:lnTo>
                  <a:pt x="3483" y="122"/>
                </a:lnTo>
                <a:lnTo>
                  <a:pt x="3484" y="125"/>
                </a:lnTo>
                <a:lnTo>
                  <a:pt x="3485" y="128"/>
                </a:lnTo>
                <a:lnTo>
                  <a:pt x="3486" y="131"/>
                </a:lnTo>
                <a:lnTo>
                  <a:pt x="3488" y="133"/>
                </a:lnTo>
                <a:lnTo>
                  <a:pt x="3491" y="135"/>
                </a:lnTo>
                <a:lnTo>
                  <a:pt x="3495" y="137"/>
                </a:lnTo>
                <a:lnTo>
                  <a:pt x="3500" y="139"/>
                </a:lnTo>
                <a:lnTo>
                  <a:pt x="3506" y="140"/>
                </a:lnTo>
                <a:lnTo>
                  <a:pt x="3538" y="146"/>
                </a:lnTo>
                <a:lnTo>
                  <a:pt x="3544" y="148"/>
                </a:lnTo>
                <a:lnTo>
                  <a:pt x="3550" y="150"/>
                </a:lnTo>
                <a:lnTo>
                  <a:pt x="3555" y="151"/>
                </a:lnTo>
                <a:lnTo>
                  <a:pt x="3560" y="153"/>
                </a:lnTo>
                <a:lnTo>
                  <a:pt x="3569" y="158"/>
                </a:lnTo>
                <a:lnTo>
                  <a:pt x="3576" y="164"/>
                </a:lnTo>
                <a:lnTo>
                  <a:pt x="3579" y="167"/>
                </a:lnTo>
                <a:lnTo>
                  <a:pt x="3582" y="170"/>
                </a:lnTo>
                <a:lnTo>
                  <a:pt x="3584" y="174"/>
                </a:lnTo>
                <a:lnTo>
                  <a:pt x="3586" y="177"/>
                </a:lnTo>
                <a:lnTo>
                  <a:pt x="3588" y="185"/>
                </a:lnTo>
                <a:lnTo>
                  <a:pt x="3589" y="190"/>
                </a:lnTo>
                <a:lnTo>
                  <a:pt x="3589" y="194"/>
                </a:lnTo>
                <a:lnTo>
                  <a:pt x="3589" y="199"/>
                </a:lnTo>
                <a:lnTo>
                  <a:pt x="3588" y="203"/>
                </a:lnTo>
                <a:lnTo>
                  <a:pt x="3587" y="207"/>
                </a:lnTo>
                <a:lnTo>
                  <a:pt x="3586" y="211"/>
                </a:lnTo>
                <a:lnTo>
                  <a:pt x="3585" y="214"/>
                </a:lnTo>
                <a:lnTo>
                  <a:pt x="3583" y="218"/>
                </a:lnTo>
                <a:lnTo>
                  <a:pt x="3581" y="221"/>
                </a:lnTo>
                <a:lnTo>
                  <a:pt x="3579" y="225"/>
                </a:lnTo>
                <a:lnTo>
                  <a:pt x="3573" y="231"/>
                </a:lnTo>
                <a:lnTo>
                  <a:pt x="3567" y="236"/>
                </a:lnTo>
                <a:lnTo>
                  <a:pt x="3559" y="241"/>
                </a:lnTo>
                <a:lnTo>
                  <a:pt x="3551" y="245"/>
                </a:lnTo>
                <a:lnTo>
                  <a:pt x="3542" y="248"/>
                </a:lnTo>
                <a:lnTo>
                  <a:pt x="3532" y="251"/>
                </a:lnTo>
                <a:lnTo>
                  <a:pt x="3521" y="252"/>
                </a:lnTo>
                <a:lnTo>
                  <a:pt x="3510" y="253"/>
                </a:lnTo>
                <a:lnTo>
                  <a:pt x="3502" y="252"/>
                </a:lnTo>
                <a:lnTo>
                  <a:pt x="3494" y="252"/>
                </a:lnTo>
                <a:lnTo>
                  <a:pt x="3486" y="250"/>
                </a:lnTo>
                <a:lnTo>
                  <a:pt x="3479" y="249"/>
                </a:lnTo>
                <a:lnTo>
                  <a:pt x="3472" y="247"/>
                </a:lnTo>
                <a:lnTo>
                  <a:pt x="3466" y="244"/>
                </a:lnTo>
                <a:lnTo>
                  <a:pt x="3460" y="241"/>
                </a:lnTo>
                <a:lnTo>
                  <a:pt x="3454" y="238"/>
                </a:lnTo>
                <a:lnTo>
                  <a:pt x="3449" y="234"/>
                </a:lnTo>
                <a:lnTo>
                  <a:pt x="3445" y="230"/>
                </a:lnTo>
                <a:lnTo>
                  <a:pt x="3441" y="225"/>
                </a:lnTo>
                <a:lnTo>
                  <a:pt x="3437" y="221"/>
                </a:lnTo>
                <a:lnTo>
                  <a:pt x="3434" y="215"/>
                </a:lnTo>
                <a:lnTo>
                  <a:pt x="3432" y="210"/>
                </a:lnTo>
                <a:lnTo>
                  <a:pt x="3430" y="204"/>
                </a:lnTo>
                <a:lnTo>
                  <a:pt x="3429" y="198"/>
                </a:lnTo>
                <a:lnTo>
                  <a:pt x="3478" y="195"/>
                </a:lnTo>
                <a:lnTo>
                  <a:pt x="3480" y="200"/>
                </a:lnTo>
                <a:lnTo>
                  <a:pt x="3482" y="205"/>
                </a:lnTo>
                <a:lnTo>
                  <a:pt x="3485" y="209"/>
                </a:lnTo>
                <a:lnTo>
                  <a:pt x="3489" y="212"/>
                </a:lnTo>
                <a:lnTo>
                  <a:pt x="3493" y="214"/>
                </a:lnTo>
                <a:lnTo>
                  <a:pt x="3498" y="216"/>
                </a:lnTo>
                <a:lnTo>
                  <a:pt x="3504" y="217"/>
                </a:lnTo>
                <a:lnTo>
                  <a:pt x="3510" y="217"/>
                </a:lnTo>
                <a:lnTo>
                  <a:pt x="3516" y="217"/>
                </a:lnTo>
                <a:lnTo>
                  <a:pt x="3522" y="216"/>
                </a:lnTo>
                <a:lnTo>
                  <a:pt x="3527" y="214"/>
                </a:lnTo>
                <a:lnTo>
                  <a:pt x="3529" y="213"/>
                </a:lnTo>
                <a:lnTo>
                  <a:pt x="3531" y="212"/>
                </a:lnTo>
                <a:lnTo>
                  <a:pt x="3535" y="209"/>
                </a:lnTo>
                <a:lnTo>
                  <a:pt x="3537" y="206"/>
                </a:lnTo>
                <a:lnTo>
                  <a:pt x="3538" y="205"/>
                </a:lnTo>
                <a:lnTo>
                  <a:pt x="3539" y="203"/>
                </a:lnTo>
                <a:lnTo>
                  <a:pt x="3539" y="199"/>
                </a:lnTo>
                <a:lnTo>
                  <a:pt x="3539" y="196"/>
                </a:lnTo>
                <a:lnTo>
                  <a:pt x="3538" y="193"/>
                </a:lnTo>
                <a:lnTo>
                  <a:pt x="3536" y="191"/>
                </a:lnTo>
                <a:lnTo>
                  <a:pt x="3533" y="188"/>
                </a:lnTo>
                <a:lnTo>
                  <a:pt x="3530" y="186"/>
                </a:lnTo>
                <a:lnTo>
                  <a:pt x="3526" y="184"/>
                </a:lnTo>
                <a:lnTo>
                  <a:pt x="3522" y="183"/>
                </a:lnTo>
                <a:lnTo>
                  <a:pt x="3516" y="182"/>
                </a:lnTo>
                <a:lnTo>
                  <a:pt x="3486" y="176"/>
                </a:lnTo>
                <a:lnTo>
                  <a:pt x="3480" y="174"/>
                </a:lnTo>
                <a:lnTo>
                  <a:pt x="3474" y="173"/>
                </a:lnTo>
                <a:lnTo>
                  <a:pt x="3463" y="169"/>
                </a:lnTo>
                <a:lnTo>
                  <a:pt x="3459" y="166"/>
                </a:lnTo>
                <a:lnTo>
                  <a:pt x="3455" y="164"/>
                </a:lnTo>
                <a:lnTo>
                  <a:pt x="3451" y="161"/>
                </a:lnTo>
                <a:lnTo>
                  <a:pt x="3447" y="158"/>
                </a:lnTo>
                <a:lnTo>
                  <a:pt x="3444" y="155"/>
                </a:lnTo>
                <a:lnTo>
                  <a:pt x="3442" y="151"/>
                </a:lnTo>
                <a:lnTo>
                  <a:pt x="3440" y="147"/>
                </a:lnTo>
                <a:lnTo>
                  <a:pt x="3437" y="143"/>
                </a:lnTo>
                <a:lnTo>
                  <a:pt x="3435" y="139"/>
                </a:lnTo>
                <a:lnTo>
                  <a:pt x="3434" y="135"/>
                </a:lnTo>
                <a:lnTo>
                  <a:pt x="3434" y="130"/>
                </a:lnTo>
                <a:lnTo>
                  <a:pt x="3434" y="125"/>
                </a:lnTo>
                <a:lnTo>
                  <a:pt x="3434" y="119"/>
                </a:lnTo>
                <a:lnTo>
                  <a:pt x="3435" y="113"/>
                </a:lnTo>
                <a:lnTo>
                  <a:pt x="3437" y="107"/>
                </a:lnTo>
                <a:lnTo>
                  <a:pt x="3440" y="102"/>
                </a:lnTo>
                <a:lnTo>
                  <a:pt x="3443" y="97"/>
                </a:lnTo>
                <a:lnTo>
                  <a:pt x="3446" y="93"/>
                </a:lnTo>
                <a:lnTo>
                  <a:pt x="3450" y="89"/>
                </a:lnTo>
                <a:lnTo>
                  <a:pt x="3455" y="85"/>
                </a:lnTo>
                <a:lnTo>
                  <a:pt x="3460" y="81"/>
                </a:lnTo>
                <a:lnTo>
                  <a:pt x="3466" y="78"/>
                </a:lnTo>
                <a:lnTo>
                  <a:pt x="3472" y="76"/>
                </a:lnTo>
                <a:lnTo>
                  <a:pt x="3479" y="74"/>
                </a:lnTo>
                <a:lnTo>
                  <a:pt x="3482" y="73"/>
                </a:lnTo>
                <a:lnTo>
                  <a:pt x="3486" y="72"/>
                </a:lnTo>
                <a:lnTo>
                  <a:pt x="3493" y="71"/>
                </a:lnTo>
                <a:lnTo>
                  <a:pt x="3501" y="70"/>
                </a:lnTo>
                <a:lnTo>
                  <a:pt x="3510" y="70"/>
                </a:lnTo>
                <a:lnTo>
                  <a:pt x="3518" y="70"/>
                </a:lnTo>
                <a:lnTo>
                  <a:pt x="3525" y="71"/>
                </a:lnTo>
                <a:lnTo>
                  <a:pt x="3533" y="72"/>
                </a:lnTo>
                <a:lnTo>
                  <a:pt x="3540" y="74"/>
                </a:lnTo>
                <a:lnTo>
                  <a:pt x="3546" y="76"/>
                </a:lnTo>
                <a:lnTo>
                  <a:pt x="3552" y="78"/>
                </a:lnTo>
                <a:lnTo>
                  <a:pt x="3557" y="81"/>
                </a:lnTo>
                <a:lnTo>
                  <a:pt x="3562" y="84"/>
                </a:lnTo>
                <a:lnTo>
                  <a:pt x="3567" y="88"/>
                </a:lnTo>
                <a:lnTo>
                  <a:pt x="3571" y="92"/>
                </a:lnTo>
                <a:lnTo>
                  <a:pt x="3575" y="96"/>
                </a:lnTo>
                <a:lnTo>
                  <a:pt x="3578" y="101"/>
                </a:lnTo>
                <a:lnTo>
                  <a:pt x="3580" y="106"/>
                </a:lnTo>
                <a:lnTo>
                  <a:pt x="3582" y="111"/>
                </a:lnTo>
                <a:lnTo>
                  <a:pt x="3584" y="117"/>
                </a:lnTo>
                <a:lnTo>
                  <a:pt x="3585" y="123"/>
                </a:lnTo>
                <a:close/>
                <a:moveTo>
                  <a:pt x="3714" y="72"/>
                </a:moveTo>
                <a:lnTo>
                  <a:pt x="3714" y="109"/>
                </a:lnTo>
                <a:lnTo>
                  <a:pt x="3680" y="109"/>
                </a:lnTo>
                <a:lnTo>
                  <a:pt x="3680" y="195"/>
                </a:lnTo>
                <a:lnTo>
                  <a:pt x="3681" y="199"/>
                </a:lnTo>
                <a:lnTo>
                  <a:pt x="3682" y="203"/>
                </a:lnTo>
                <a:lnTo>
                  <a:pt x="3682" y="205"/>
                </a:lnTo>
                <a:lnTo>
                  <a:pt x="3683" y="206"/>
                </a:lnTo>
                <a:lnTo>
                  <a:pt x="3685" y="208"/>
                </a:lnTo>
                <a:lnTo>
                  <a:pt x="3687" y="210"/>
                </a:lnTo>
                <a:lnTo>
                  <a:pt x="3690" y="211"/>
                </a:lnTo>
                <a:lnTo>
                  <a:pt x="3693" y="212"/>
                </a:lnTo>
                <a:lnTo>
                  <a:pt x="3697" y="212"/>
                </a:lnTo>
                <a:lnTo>
                  <a:pt x="3704" y="211"/>
                </a:lnTo>
                <a:lnTo>
                  <a:pt x="3709" y="210"/>
                </a:lnTo>
                <a:lnTo>
                  <a:pt x="3717" y="247"/>
                </a:lnTo>
                <a:lnTo>
                  <a:pt x="3707" y="250"/>
                </a:lnTo>
                <a:lnTo>
                  <a:pt x="3699" y="251"/>
                </a:lnTo>
                <a:lnTo>
                  <a:pt x="3690" y="252"/>
                </a:lnTo>
                <a:lnTo>
                  <a:pt x="3684" y="252"/>
                </a:lnTo>
                <a:lnTo>
                  <a:pt x="3678" y="251"/>
                </a:lnTo>
                <a:lnTo>
                  <a:pt x="3672" y="250"/>
                </a:lnTo>
                <a:lnTo>
                  <a:pt x="3666" y="249"/>
                </a:lnTo>
                <a:lnTo>
                  <a:pt x="3661" y="248"/>
                </a:lnTo>
                <a:lnTo>
                  <a:pt x="3656" y="245"/>
                </a:lnTo>
                <a:lnTo>
                  <a:pt x="3652" y="243"/>
                </a:lnTo>
                <a:lnTo>
                  <a:pt x="3647" y="240"/>
                </a:lnTo>
                <a:lnTo>
                  <a:pt x="3644" y="237"/>
                </a:lnTo>
                <a:lnTo>
                  <a:pt x="3640" y="233"/>
                </a:lnTo>
                <a:lnTo>
                  <a:pt x="3638" y="229"/>
                </a:lnTo>
                <a:lnTo>
                  <a:pt x="3635" y="224"/>
                </a:lnTo>
                <a:lnTo>
                  <a:pt x="3634" y="219"/>
                </a:lnTo>
                <a:lnTo>
                  <a:pt x="3632" y="213"/>
                </a:lnTo>
                <a:lnTo>
                  <a:pt x="3632" y="208"/>
                </a:lnTo>
                <a:lnTo>
                  <a:pt x="3631" y="201"/>
                </a:lnTo>
                <a:lnTo>
                  <a:pt x="3631" y="109"/>
                </a:lnTo>
                <a:lnTo>
                  <a:pt x="3607" y="109"/>
                </a:lnTo>
                <a:lnTo>
                  <a:pt x="3607" y="72"/>
                </a:lnTo>
                <a:lnTo>
                  <a:pt x="3631" y="72"/>
                </a:lnTo>
                <a:lnTo>
                  <a:pt x="3631" y="30"/>
                </a:lnTo>
                <a:lnTo>
                  <a:pt x="3680" y="30"/>
                </a:lnTo>
                <a:lnTo>
                  <a:pt x="3680" y="72"/>
                </a:lnTo>
                <a:lnTo>
                  <a:pt x="3714" y="72"/>
                </a:lnTo>
                <a:close/>
                <a:moveTo>
                  <a:pt x="3821" y="253"/>
                </a:moveTo>
                <a:lnTo>
                  <a:pt x="3808" y="252"/>
                </a:lnTo>
                <a:lnTo>
                  <a:pt x="3801" y="251"/>
                </a:lnTo>
                <a:lnTo>
                  <a:pt x="3796" y="250"/>
                </a:lnTo>
                <a:lnTo>
                  <a:pt x="3784" y="246"/>
                </a:lnTo>
                <a:lnTo>
                  <a:pt x="3779" y="244"/>
                </a:lnTo>
                <a:lnTo>
                  <a:pt x="3774" y="241"/>
                </a:lnTo>
                <a:lnTo>
                  <a:pt x="3765" y="235"/>
                </a:lnTo>
                <a:lnTo>
                  <a:pt x="3761" y="231"/>
                </a:lnTo>
                <a:lnTo>
                  <a:pt x="3757" y="227"/>
                </a:lnTo>
                <a:lnTo>
                  <a:pt x="3750" y="219"/>
                </a:lnTo>
                <a:lnTo>
                  <a:pt x="3747" y="214"/>
                </a:lnTo>
                <a:lnTo>
                  <a:pt x="3744" y="209"/>
                </a:lnTo>
                <a:lnTo>
                  <a:pt x="3740" y="198"/>
                </a:lnTo>
                <a:lnTo>
                  <a:pt x="3738" y="193"/>
                </a:lnTo>
                <a:lnTo>
                  <a:pt x="3736" y="187"/>
                </a:lnTo>
                <a:lnTo>
                  <a:pt x="3735" y="181"/>
                </a:lnTo>
                <a:lnTo>
                  <a:pt x="3734" y="175"/>
                </a:lnTo>
                <a:lnTo>
                  <a:pt x="3734" y="168"/>
                </a:lnTo>
                <a:lnTo>
                  <a:pt x="3734" y="161"/>
                </a:lnTo>
                <a:lnTo>
                  <a:pt x="3734" y="155"/>
                </a:lnTo>
                <a:lnTo>
                  <a:pt x="3734" y="148"/>
                </a:lnTo>
                <a:lnTo>
                  <a:pt x="3735" y="142"/>
                </a:lnTo>
                <a:lnTo>
                  <a:pt x="3736" y="136"/>
                </a:lnTo>
                <a:lnTo>
                  <a:pt x="3740" y="124"/>
                </a:lnTo>
                <a:lnTo>
                  <a:pt x="3742" y="119"/>
                </a:lnTo>
                <a:lnTo>
                  <a:pt x="3744" y="114"/>
                </a:lnTo>
                <a:lnTo>
                  <a:pt x="3750" y="104"/>
                </a:lnTo>
                <a:lnTo>
                  <a:pt x="3753" y="99"/>
                </a:lnTo>
                <a:lnTo>
                  <a:pt x="3757" y="95"/>
                </a:lnTo>
                <a:lnTo>
                  <a:pt x="3761" y="91"/>
                </a:lnTo>
                <a:lnTo>
                  <a:pt x="3765" y="88"/>
                </a:lnTo>
                <a:lnTo>
                  <a:pt x="3770" y="85"/>
                </a:lnTo>
                <a:lnTo>
                  <a:pt x="3774" y="82"/>
                </a:lnTo>
                <a:lnTo>
                  <a:pt x="3779" y="79"/>
                </a:lnTo>
                <a:lnTo>
                  <a:pt x="3784" y="77"/>
                </a:lnTo>
                <a:lnTo>
                  <a:pt x="3790" y="75"/>
                </a:lnTo>
                <a:lnTo>
                  <a:pt x="3796" y="73"/>
                </a:lnTo>
                <a:lnTo>
                  <a:pt x="3801" y="72"/>
                </a:lnTo>
                <a:lnTo>
                  <a:pt x="3808" y="71"/>
                </a:lnTo>
                <a:lnTo>
                  <a:pt x="3821" y="70"/>
                </a:lnTo>
                <a:lnTo>
                  <a:pt x="3834" y="71"/>
                </a:lnTo>
                <a:lnTo>
                  <a:pt x="3840" y="72"/>
                </a:lnTo>
                <a:lnTo>
                  <a:pt x="3846" y="73"/>
                </a:lnTo>
                <a:lnTo>
                  <a:pt x="3857" y="77"/>
                </a:lnTo>
                <a:lnTo>
                  <a:pt x="3862" y="79"/>
                </a:lnTo>
                <a:lnTo>
                  <a:pt x="3867" y="82"/>
                </a:lnTo>
                <a:lnTo>
                  <a:pt x="3876" y="88"/>
                </a:lnTo>
                <a:lnTo>
                  <a:pt x="3880" y="91"/>
                </a:lnTo>
                <a:lnTo>
                  <a:pt x="3884" y="95"/>
                </a:lnTo>
                <a:lnTo>
                  <a:pt x="3891" y="104"/>
                </a:lnTo>
                <a:lnTo>
                  <a:pt x="3894" y="109"/>
                </a:lnTo>
                <a:lnTo>
                  <a:pt x="3897" y="114"/>
                </a:lnTo>
                <a:lnTo>
                  <a:pt x="3903" y="124"/>
                </a:lnTo>
                <a:lnTo>
                  <a:pt x="3904" y="130"/>
                </a:lnTo>
                <a:lnTo>
                  <a:pt x="3906" y="136"/>
                </a:lnTo>
                <a:lnTo>
                  <a:pt x="3907" y="142"/>
                </a:lnTo>
                <a:lnTo>
                  <a:pt x="3908" y="148"/>
                </a:lnTo>
                <a:lnTo>
                  <a:pt x="3908" y="155"/>
                </a:lnTo>
                <a:lnTo>
                  <a:pt x="3909" y="161"/>
                </a:lnTo>
                <a:lnTo>
                  <a:pt x="3908" y="168"/>
                </a:lnTo>
                <a:lnTo>
                  <a:pt x="3908" y="175"/>
                </a:lnTo>
                <a:lnTo>
                  <a:pt x="3907" y="181"/>
                </a:lnTo>
                <a:lnTo>
                  <a:pt x="3906" y="187"/>
                </a:lnTo>
                <a:lnTo>
                  <a:pt x="3903" y="198"/>
                </a:lnTo>
                <a:lnTo>
                  <a:pt x="3900" y="204"/>
                </a:lnTo>
                <a:lnTo>
                  <a:pt x="3897" y="209"/>
                </a:lnTo>
                <a:lnTo>
                  <a:pt x="3891" y="219"/>
                </a:lnTo>
                <a:lnTo>
                  <a:pt x="3888" y="223"/>
                </a:lnTo>
                <a:lnTo>
                  <a:pt x="3884" y="227"/>
                </a:lnTo>
                <a:lnTo>
                  <a:pt x="3880" y="231"/>
                </a:lnTo>
                <a:lnTo>
                  <a:pt x="3876" y="235"/>
                </a:lnTo>
                <a:lnTo>
                  <a:pt x="3872" y="238"/>
                </a:lnTo>
                <a:lnTo>
                  <a:pt x="3867" y="241"/>
                </a:lnTo>
                <a:lnTo>
                  <a:pt x="3862" y="244"/>
                </a:lnTo>
                <a:lnTo>
                  <a:pt x="3857" y="246"/>
                </a:lnTo>
                <a:lnTo>
                  <a:pt x="3851" y="248"/>
                </a:lnTo>
                <a:lnTo>
                  <a:pt x="3846" y="250"/>
                </a:lnTo>
                <a:lnTo>
                  <a:pt x="3840" y="251"/>
                </a:lnTo>
                <a:lnTo>
                  <a:pt x="3834" y="252"/>
                </a:lnTo>
                <a:lnTo>
                  <a:pt x="3821" y="253"/>
                </a:lnTo>
                <a:close/>
                <a:moveTo>
                  <a:pt x="3821" y="215"/>
                </a:moveTo>
                <a:lnTo>
                  <a:pt x="3825" y="214"/>
                </a:lnTo>
                <a:lnTo>
                  <a:pt x="3829" y="214"/>
                </a:lnTo>
                <a:lnTo>
                  <a:pt x="3833" y="212"/>
                </a:lnTo>
                <a:lnTo>
                  <a:pt x="3837" y="211"/>
                </a:lnTo>
                <a:lnTo>
                  <a:pt x="3840" y="209"/>
                </a:lnTo>
                <a:lnTo>
                  <a:pt x="3843" y="206"/>
                </a:lnTo>
                <a:lnTo>
                  <a:pt x="3846" y="203"/>
                </a:lnTo>
                <a:lnTo>
                  <a:pt x="3848" y="199"/>
                </a:lnTo>
                <a:lnTo>
                  <a:pt x="3851" y="195"/>
                </a:lnTo>
                <a:lnTo>
                  <a:pt x="3852" y="191"/>
                </a:lnTo>
                <a:lnTo>
                  <a:pt x="3854" y="187"/>
                </a:lnTo>
                <a:lnTo>
                  <a:pt x="3855" y="182"/>
                </a:lnTo>
                <a:lnTo>
                  <a:pt x="3857" y="172"/>
                </a:lnTo>
                <a:lnTo>
                  <a:pt x="3858" y="167"/>
                </a:lnTo>
                <a:lnTo>
                  <a:pt x="3858" y="161"/>
                </a:lnTo>
                <a:lnTo>
                  <a:pt x="3857" y="150"/>
                </a:lnTo>
                <a:lnTo>
                  <a:pt x="3855" y="140"/>
                </a:lnTo>
                <a:lnTo>
                  <a:pt x="3854" y="135"/>
                </a:lnTo>
                <a:lnTo>
                  <a:pt x="3852" y="131"/>
                </a:lnTo>
                <a:lnTo>
                  <a:pt x="3848" y="123"/>
                </a:lnTo>
                <a:lnTo>
                  <a:pt x="3846" y="119"/>
                </a:lnTo>
                <a:lnTo>
                  <a:pt x="3843" y="116"/>
                </a:lnTo>
                <a:lnTo>
                  <a:pt x="3840" y="113"/>
                </a:lnTo>
                <a:lnTo>
                  <a:pt x="3837" y="111"/>
                </a:lnTo>
                <a:lnTo>
                  <a:pt x="3833" y="110"/>
                </a:lnTo>
                <a:lnTo>
                  <a:pt x="3829" y="108"/>
                </a:lnTo>
                <a:lnTo>
                  <a:pt x="3825" y="108"/>
                </a:lnTo>
                <a:lnTo>
                  <a:pt x="3821" y="107"/>
                </a:lnTo>
                <a:lnTo>
                  <a:pt x="3816" y="108"/>
                </a:lnTo>
                <a:lnTo>
                  <a:pt x="3812" y="108"/>
                </a:lnTo>
                <a:lnTo>
                  <a:pt x="3808" y="110"/>
                </a:lnTo>
                <a:lnTo>
                  <a:pt x="3805" y="111"/>
                </a:lnTo>
                <a:lnTo>
                  <a:pt x="3801" y="113"/>
                </a:lnTo>
                <a:lnTo>
                  <a:pt x="3798" y="116"/>
                </a:lnTo>
                <a:lnTo>
                  <a:pt x="3795" y="119"/>
                </a:lnTo>
                <a:lnTo>
                  <a:pt x="3793" y="123"/>
                </a:lnTo>
                <a:lnTo>
                  <a:pt x="3789" y="131"/>
                </a:lnTo>
                <a:lnTo>
                  <a:pt x="3787" y="135"/>
                </a:lnTo>
                <a:lnTo>
                  <a:pt x="3786" y="140"/>
                </a:lnTo>
                <a:lnTo>
                  <a:pt x="3785" y="145"/>
                </a:lnTo>
                <a:lnTo>
                  <a:pt x="3784" y="150"/>
                </a:lnTo>
                <a:lnTo>
                  <a:pt x="3784" y="155"/>
                </a:lnTo>
                <a:lnTo>
                  <a:pt x="3783" y="161"/>
                </a:lnTo>
                <a:lnTo>
                  <a:pt x="3784" y="172"/>
                </a:lnTo>
                <a:lnTo>
                  <a:pt x="3786" y="182"/>
                </a:lnTo>
                <a:lnTo>
                  <a:pt x="3787" y="187"/>
                </a:lnTo>
                <a:lnTo>
                  <a:pt x="3789" y="191"/>
                </a:lnTo>
                <a:lnTo>
                  <a:pt x="3791" y="195"/>
                </a:lnTo>
                <a:lnTo>
                  <a:pt x="3793" y="199"/>
                </a:lnTo>
                <a:lnTo>
                  <a:pt x="3795" y="203"/>
                </a:lnTo>
                <a:lnTo>
                  <a:pt x="3798" y="206"/>
                </a:lnTo>
                <a:lnTo>
                  <a:pt x="3801" y="209"/>
                </a:lnTo>
                <a:lnTo>
                  <a:pt x="3805" y="211"/>
                </a:lnTo>
                <a:lnTo>
                  <a:pt x="3808" y="212"/>
                </a:lnTo>
                <a:lnTo>
                  <a:pt x="3812" y="214"/>
                </a:lnTo>
                <a:lnTo>
                  <a:pt x="3816" y="214"/>
                </a:lnTo>
                <a:lnTo>
                  <a:pt x="3821" y="215"/>
                </a:lnTo>
                <a:close/>
                <a:moveTo>
                  <a:pt x="1623" y="930"/>
                </a:moveTo>
                <a:lnTo>
                  <a:pt x="1569" y="930"/>
                </a:lnTo>
                <a:lnTo>
                  <a:pt x="1651" y="694"/>
                </a:lnTo>
                <a:lnTo>
                  <a:pt x="1715" y="694"/>
                </a:lnTo>
                <a:lnTo>
                  <a:pt x="1797" y="930"/>
                </a:lnTo>
                <a:lnTo>
                  <a:pt x="1743" y="930"/>
                </a:lnTo>
                <a:lnTo>
                  <a:pt x="1726" y="876"/>
                </a:lnTo>
                <a:lnTo>
                  <a:pt x="1641" y="876"/>
                </a:lnTo>
                <a:lnTo>
                  <a:pt x="1623" y="930"/>
                </a:lnTo>
                <a:close/>
                <a:moveTo>
                  <a:pt x="1653" y="837"/>
                </a:moveTo>
                <a:lnTo>
                  <a:pt x="1713" y="837"/>
                </a:lnTo>
                <a:lnTo>
                  <a:pt x="1684" y="748"/>
                </a:lnTo>
                <a:lnTo>
                  <a:pt x="1653" y="837"/>
                </a:lnTo>
                <a:close/>
                <a:moveTo>
                  <a:pt x="1874" y="933"/>
                </a:moveTo>
                <a:lnTo>
                  <a:pt x="1867" y="933"/>
                </a:lnTo>
                <a:lnTo>
                  <a:pt x="1861" y="932"/>
                </a:lnTo>
                <a:lnTo>
                  <a:pt x="1856" y="931"/>
                </a:lnTo>
                <a:lnTo>
                  <a:pt x="1850" y="930"/>
                </a:lnTo>
                <a:lnTo>
                  <a:pt x="1845" y="928"/>
                </a:lnTo>
                <a:lnTo>
                  <a:pt x="1840" y="926"/>
                </a:lnTo>
                <a:lnTo>
                  <a:pt x="1836" y="923"/>
                </a:lnTo>
                <a:lnTo>
                  <a:pt x="1832" y="920"/>
                </a:lnTo>
                <a:lnTo>
                  <a:pt x="1828" y="916"/>
                </a:lnTo>
                <a:lnTo>
                  <a:pt x="1824" y="913"/>
                </a:lnTo>
                <a:lnTo>
                  <a:pt x="1821" y="908"/>
                </a:lnTo>
                <a:lnTo>
                  <a:pt x="1820" y="906"/>
                </a:lnTo>
                <a:lnTo>
                  <a:pt x="1819" y="903"/>
                </a:lnTo>
                <a:lnTo>
                  <a:pt x="1817" y="898"/>
                </a:lnTo>
                <a:lnTo>
                  <a:pt x="1816" y="893"/>
                </a:lnTo>
                <a:lnTo>
                  <a:pt x="1815" y="887"/>
                </a:lnTo>
                <a:lnTo>
                  <a:pt x="1815" y="880"/>
                </a:lnTo>
                <a:lnTo>
                  <a:pt x="1815" y="871"/>
                </a:lnTo>
                <a:lnTo>
                  <a:pt x="1817" y="863"/>
                </a:lnTo>
                <a:lnTo>
                  <a:pt x="1818" y="859"/>
                </a:lnTo>
                <a:lnTo>
                  <a:pt x="1820" y="856"/>
                </a:lnTo>
                <a:lnTo>
                  <a:pt x="1824" y="849"/>
                </a:lnTo>
                <a:lnTo>
                  <a:pt x="1827" y="847"/>
                </a:lnTo>
                <a:lnTo>
                  <a:pt x="1829" y="844"/>
                </a:lnTo>
                <a:lnTo>
                  <a:pt x="1832" y="842"/>
                </a:lnTo>
                <a:lnTo>
                  <a:pt x="1835" y="840"/>
                </a:lnTo>
                <a:lnTo>
                  <a:pt x="1838" y="838"/>
                </a:lnTo>
                <a:lnTo>
                  <a:pt x="1841" y="836"/>
                </a:lnTo>
                <a:lnTo>
                  <a:pt x="1845" y="834"/>
                </a:lnTo>
                <a:lnTo>
                  <a:pt x="1849" y="833"/>
                </a:lnTo>
                <a:lnTo>
                  <a:pt x="1856" y="831"/>
                </a:lnTo>
                <a:lnTo>
                  <a:pt x="1864" y="829"/>
                </a:lnTo>
                <a:lnTo>
                  <a:pt x="1873" y="827"/>
                </a:lnTo>
                <a:lnTo>
                  <a:pt x="1881" y="826"/>
                </a:lnTo>
                <a:lnTo>
                  <a:pt x="1901" y="824"/>
                </a:lnTo>
                <a:lnTo>
                  <a:pt x="1908" y="822"/>
                </a:lnTo>
                <a:lnTo>
                  <a:pt x="1914" y="821"/>
                </a:lnTo>
                <a:lnTo>
                  <a:pt x="1918" y="820"/>
                </a:lnTo>
                <a:lnTo>
                  <a:pt x="1920" y="818"/>
                </a:lnTo>
                <a:lnTo>
                  <a:pt x="1922" y="817"/>
                </a:lnTo>
                <a:lnTo>
                  <a:pt x="1923" y="816"/>
                </a:lnTo>
                <a:lnTo>
                  <a:pt x="1923" y="814"/>
                </a:lnTo>
                <a:lnTo>
                  <a:pt x="1924" y="812"/>
                </a:lnTo>
                <a:lnTo>
                  <a:pt x="1924" y="810"/>
                </a:lnTo>
                <a:lnTo>
                  <a:pt x="1924" y="805"/>
                </a:lnTo>
                <a:lnTo>
                  <a:pt x="1922" y="800"/>
                </a:lnTo>
                <a:lnTo>
                  <a:pt x="1921" y="798"/>
                </a:lnTo>
                <a:lnTo>
                  <a:pt x="1920" y="796"/>
                </a:lnTo>
                <a:lnTo>
                  <a:pt x="1919" y="794"/>
                </a:lnTo>
                <a:lnTo>
                  <a:pt x="1917" y="793"/>
                </a:lnTo>
                <a:lnTo>
                  <a:pt x="1913" y="790"/>
                </a:lnTo>
                <a:lnTo>
                  <a:pt x="1909" y="788"/>
                </a:lnTo>
                <a:lnTo>
                  <a:pt x="1904" y="787"/>
                </a:lnTo>
                <a:lnTo>
                  <a:pt x="1898" y="787"/>
                </a:lnTo>
                <a:lnTo>
                  <a:pt x="1892" y="787"/>
                </a:lnTo>
                <a:lnTo>
                  <a:pt x="1886" y="788"/>
                </a:lnTo>
                <a:lnTo>
                  <a:pt x="1881" y="790"/>
                </a:lnTo>
                <a:lnTo>
                  <a:pt x="1877" y="792"/>
                </a:lnTo>
                <a:lnTo>
                  <a:pt x="1873" y="795"/>
                </a:lnTo>
                <a:lnTo>
                  <a:pt x="1870" y="799"/>
                </a:lnTo>
                <a:lnTo>
                  <a:pt x="1868" y="803"/>
                </a:lnTo>
                <a:lnTo>
                  <a:pt x="1867" y="805"/>
                </a:lnTo>
                <a:lnTo>
                  <a:pt x="1866" y="807"/>
                </a:lnTo>
                <a:lnTo>
                  <a:pt x="1821" y="803"/>
                </a:lnTo>
                <a:lnTo>
                  <a:pt x="1823" y="797"/>
                </a:lnTo>
                <a:lnTo>
                  <a:pt x="1825" y="792"/>
                </a:lnTo>
                <a:lnTo>
                  <a:pt x="1827" y="787"/>
                </a:lnTo>
                <a:lnTo>
                  <a:pt x="1830" y="782"/>
                </a:lnTo>
                <a:lnTo>
                  <a:pt x="1833" y="777"/>
                </a:lnTo>
                <a:lnTo>
                  <a:pt x="1837" y="773"/>
                </a:lnTo>
                <a:lnTo>
                  <a:pt x="1841" y="769"/>
                </a:lnTo>
                <a:lnTo>
                  <a:pt x="1846" y="765"/>
                </a:lnTo>
                <a:lnTo>
                  <a:pt x="1851" y="762"/>
                </a:lnTo>
                <a:lnTo>
                  <a:pt x="1857" y="759"/>
                </a:lnTo>
                <a:lnTo>
                  <a:pt x="1863" y="756"/>
                </a:lnTo>
                <a:lnTo>
                  <a:pt x="1869" y="754"/>
                </a:lnTo>
                <a:lnTo>
                  <a:pt x="1876" y="753"/>
                </a:lnTo>
                <a:lnTo>
                  <a:pt x="1883" y="752"/>
                </a:lnTo>
                <a:lnTo>
                  <a:pt x="1890" y="751"/>
                </a:lnTo>
                <a:lnTo>
                  <a:pt x="1898" y="751"/>
                </a:lnTo>
                <a:lnTo>
                  <a:pt x="1908" y="751"/>
                </a:lnTo>
                <a:lnTo>
                  <a:pt x="1917" y="752"/>
                </a:lnTo>
                <a:lnTo>
                  <a:pt x="1926" y="754"/>
                </a:lnTo>
                <a:lnTo>
                  <a:pt x="1935" y="757"/>
                </a:lnTo>
                <a:lnTo>
                  <a:pt x="1943" y="761"/>
                </a:lnTo>
                <a:lnTo>
                  <a:pt x="1947" y="763"/>
                </a:lnTo>
                <a:lnTo>
                  <a:pt x="1950" y="765"/>
                </a:lnTo>
                <a:lnTo>
                  <a:pt x="1957" y="770"/>
                </a:lnTo>
                <a:lnTo>
                  <a:pt x="1963" y="776"/>
                </a:lnTo>
                <a:lnTo>
                  <a:pt x="1965" y="780"/>
                </a:lnTo>
                <a:lnTo>
                  <a:pt x="1967" y="784"/>
                </a:lnTo>
                <a:lnTo>
                  <a:pt x="1969" y="787"/>
                </a:lnTo>
                <a:lnTo>
                  <a:pt x="1970" y="792"/>
                </a:lnTo>
                <a:lnTo>
                  <a:pt x="1972" y="796"/>
                </a:lnTo>
                <a:lnTo>
                  <a:pt x="1972" y="801"/>
                </a:lnTo>
                <a:lnTo>
                  <a:pt x="1973" y="806"/>
                </a:lnTo>
                <a:lnTo>
                  <a:pt x="1973" y="811"/>
                </a:lnTo>
                <a:lnTo>
                  <a:pt x="1973" y="930"/>
                </a:lnTo>
                <a:lnTo>
                  <a:pt x="1927" y="930"/>
                </a:lnTo>
                <a:lnTo>
                  <a:pt x="1927" y="905"/>
                </a:lnTo>
                <a:lnTo>
                  <a:pt x="1922" y="911"/>
                </a:lnTo>
                <a:lnTo>
                  <a:pt x="1917" y="917"/>
                </a:lnTo>
                <a:lnTo>
                  <a:pt x="1912" y="921"/>
                </a:lnTo>
                <a:lnTo>
                  <a:pt x="1906" y="925"/>
                </a:lnTo>
                <a:lnTo>
                  <a:pt x="1899" y="929"/>
                </a:lnTo>
                <a:lnTo>
                  <a:pt x="1891" y="931"/>
                </a:lnTo>
                <a:lnTo>
                  <a:pt x="1887" y="932"/>
                </a:lnTo>
                <a:lnTo>
                  <a:pt x="1883" y="933"/>
                </a:lnTo>
                <a:lnTo>
                  <a:pt x="1874" y="933"/>
                </a:lnTo>
                <a:close/>
                <a:moveTo>
                  <a:pt x="1888" y="899"/>
                </a:moveTo>
                <a:lnTo>
                  <a:pt x="1895" y="899"/>
                </a:lnTo>
                <a:lnTo>
                  <a:pt x="1902" y="897"/>
                </a:lnTo>
                <a:lnTo>
                  <a:pt x="1905" y="896"/>
                </a:lnTo>
                <a:lnTo>
                  <a:pt x="1908" y="894"/>
                </a:lnTo>
                <a:lnTo>
                  <a:pt x="1914" y="890"/>
                </a:lnTo>
                <a:lnTo>
                  <a:pt x="1916" y="888"/>
                </a:lnTo>
                <a:lnTo>
                  <a:pt x="1919" y="885"/>
                </a:lnTo>
                <a:lnTo>
                  <a:pt x="1922" y="879"/>
                </a:lnTo>
                <a:lnTo>
                  <a:pt x="1924" y="873"/>
                </a:lnTo>
                <a:lnTo>
                  <a:pt x="1924" y="870"/>
                </a:lnTo>
                <a:lnTo>
                  <a:pt x="1924" y="867"/>
                </a:lnTo>
                <a:lnTo>
                  <a:pt x="1924" y="848"/>
                </a:lnTo>
                <a:lnTo>
                  <a:pt x="1921" y="850"/>
                </a:lnTo>
                <a:lnTo>
                  <a:pt x="1915" y="851"/>
                </a:lnTo>
                <a:lnTo>
                  <a:pt x="1903" y="854"/>
                </a:lnTo>
                <a:lnTo>
                  <a:pt x="1890" y="856"/>
                </a:lnTo>
                <a:lnTo>
                  <a:pt x="1884" y="857"/>
                </a:lnTo>
                <a:lnTo>
                  <a:pt x="1879" y="859"/>
                </a:lnTo>
                <a:lnTo>
                  <a:pt x="1874" y="861"/>
                </a:lnTo>
                <a:lnTo>
                  <a:pt x="1870" y="863"/>
                </a:lnTo>
                <a:lnTo>
                  <a:pt x="1866" y="866"/>
                </a:lnTo>
                <a:lnTo>
                  <a:pt x="1864" y="870"/>
                </a:lnTo>
                <a:lnTo>
                  <a:pt x="1863" y="872"/>
                </a:lnTo>
                <a:lnTo>
                  <a:pt x="1862" y="874"/>
                </a:lnTo>
                <a:lnTo>
                  <a:pt x="1862" y="879"/>
                </a:lnTo>
                <a:lnTo>
                  <a:pt x="1862" y="884"/>
                </a:lnTo>
                <a:lnTo>
                  <a:pt x="1863" y="888"/>
                </a:lnTo>
                <a:lnTo>
                  <a:pt x="1865" y="890"/>
                </a:lnTo>
                <a:lnTo>
                  <a:pt x="1866" y="891"/>
                </a:lnTo>
                <a:lnTo>
                  <a:pt x="1869" y="894"/>
                </a:lnTo>
                <a:lnTo>
                  <a:pt x="1873" y="896"/>
                </a:lnTo>
                <a:lnTo>
                  <a:pt x="1875" y="897"/>
                </a:lnTo>
                <a:lnTo>
                  <a:pt x="1877" y="898"/>
                </a:lnTo>
                <a:lnTo>
                  <a:pt x="1882" y="899"/>
                </a:lnTo>
                <a:lnTo>
                  <a:pt x="1888" y="899"/>
                </a:lnTo>
                <a:close/>
                <a:moveTo>
                  <a:pt x="2063" y="930"/>
                </a:moveTo>
                <a:lnTo>
                  <a:pt x="2013" y="930"/>
                </a:lnTo>
                <a:lnTo>
                  <a:pt x="2013" y="694"/>
                </a:lnTo>
                <a:lnTo>
                  <a:pt x="2063" y="694"/>
                </a:lnTo>
                <a:lnTo>
                  <a:pt x="2063" y="930"/>
                </a:lnTo>
                <a:close/>
                <a:moveTo>
                  <a:pt x="2197" y="753"/>
                </a:moveTo>
                <a:lnTo>
                  <a:pt x="2197" y="790"/>
                </a:lnTo>
                <a:lnTo>
                  <a:pt x="2164" y="790"/>
                </a:lnTo>
                <a:lnTo>
                  <a:pt x="2164" y="876"/>
                </a:lnTo>
                <a:lnTo>
                  <a:pt x="2164" y="880"/>
                </a:lnTo>
                <a:lnTo>
                  <a:pt x="2165" y="884"/>
                </a:lnTo>
                <a:lnTo>
                  <a:pt x="2166" y="886"/>
                </a:lnTo>
                <a:lnTo>
                  <a:pt x="2167" y="887"/>
                </a:lnTo>
                <a:lnTo>
                  <a:pt x="2169" y="889"/>
                </a:lnTo>
                <a:lnTo>
                  <a:pt x="2171" y="891"/>
                </a:lnTo>
                <a:lnTo>
                  <a:pt x="2174" y="892"/>
                </a:lnTo>
                <a:lnTo>
                  <a:pt x="2177" y="893"/>
                </a:lnTo>
                <a:lnTo>
                  <a:pt x="2181" y="893"/>
                </a:lnTo>
                <a:lnTo>
                  <a:pt x="2188" y="892"/>
                </a:lnTo>
                <a:lnTo>
                  <a:pt x="2193" y="891"/>
                </a:lnTo>
                <a:lnTo>
                  <a:pt x="2201" y="928"/>
                </a:lnTo>
                <a:lnTo>
                  <a:pt x="2190" y="930"/>
                </a:lnTo>
                <a:lnTo>
                  <a:pt x="2183" y="932"/>
                </a:lnTo>
                <a:lnTo>
                  <a:pt x="2174" y="932"/>
                </a:lnTo>
                <a:lnTo>
                  <a:pt x="2168" y="932"/>
                </a:lnTo>
                <a:lnTo>
                  <a:pt x="2161" y="932"/>
                </a:lnTo>
                <a:lnTo>
                  <a:pt x="2156" y="931"/>
                </a:lnTo>
                <a:lnTo>
                  <a:pt x="2150" y="930"/>
                </a:lnTo>
                <a:lnTo>
                  <a:pt x="2145" y="928"/>
                </a:lnTo>
                <a:lnTo>
                  <a:pt x="2140" y="926"/>
                </a:lnTo>
                <a:lnTo>
                  <a:pt x="2135" y="924"/>
                </a:lnTo>
                <a:lnTo>
                  <a:pt x="2131" y="921"/>
                </a:lnTo>
                <a:lnTo>
                  <a:pt x="2127" y="917"/>
                </a:lnTo>
                <a:lnTo>
                  <a:pt x="2124" y="914"/>
                </a:lnTo>
                <a:lnTo>
                  <a:pt x="2121" y="909"/>
                </a:lnTo>
                <a:lnTo>
                  <a:pt x="2119" y="905"/>
                </a:lnTo>
                <a:lnTo>
                  <a:pt x="2117" y="900"/>
                </a:lnTo>
                <a:lnTo>
                  <a:pt x="2116" y="894"/>
                </a:lnTo>
                <a:lnTo>
                  <a:pt x="2115" y="888"/>
                </a:lnTo>
                <a:lnTo>
                  <a:pt x="2115" y="882"/>
                </a:lnTo>
                <a:lnTo>
                  <a:pt x="2115" y="790"/>
                </a:lnTo>
                <a:lnTo>
                  <a:pt x="2091" y="790"/>
                </a:lnTo>
                <a:lnTo>
                  <a:pt x="2091" y="753"/>
                </a:lnTo>
                <a:lnTo>
                  <a:pt x="2115" y="753"/>
                </a:lnTo>
                <a:lnTo>
                  <a:pt x="2115" y="711"/>
                </a:lnTo>
                <a:lnTo>
                  <a:pt x="2164" y="711"/>
                </a:lnTo>
                <a:lnTo>
                  <a:pt x="2164" y="753"/>
                </a:lnTo>
                <a:lnTo>
                  <a:pt x="2197" y="753"/>
                </a:lnTo>
                <a:close/>
                <a:moveTo>
                  <a:pt x="2304" y="933"/>
                </a:moveTo>
                <a:lnTo>
                  <a:pt x="2291" y="933"/>
                </a:lnTo>
                <a:lnTo>
                  <a:pt x="2285" y="932"/>
                </a:lnTo>
                <a:lnTo>
                  <a:pt x="2279" y="930"/>
                </a:lnTo>
                <a:lnTo>
                  <a:pt x="2268" y="927"/>
                </a:lnTo>
                <a:lnTo>
                  <a:pt x="2263" y="925"/>
                </a:lnTo>
                <a:lnTo>
                  <a:pt x="2258" y="922"/>
                </a:lnTo>
                <a:lnTo>
                  <a:pt x="2249" y="916"/>
                </a:lnTo>
                <a:lnTo>
                  <a:pt x="2245" y="912"/>
                </a:lnTo>
                <a:lnTo>
                  <a:pt x="2241" y="908"/>
                </a:lnTo>
                <a:lnTo>
                  <a:pt x="2234" y="900"/>
                </a:lnTo>
                <a:lnTo>
                  <a:pt x="2231" y="895"/>
                </a:lnTo>
                <a:lnTo>
                  <a:pt x="2228" y="890"/>
                </a:lnTo>
                <a:lnTo>
                  <a:pt x="2223" y="879"/>
                </a:lnTo>
                <a:lnTo>
                  <a:pt x="2221" y="874"/>
                </a:lnTo>
                <a:lnTo>
                  <a:pt x="2220" y="868"/>
                </a:lnTo>
                <a:lnTo>
                  <a:pt x="2219" y="862"/>
                </a:lnTo>
                <a:lnTo>
                  <a:pt x="2218" y="855"/>
                </a:lnTo>
                <a:lnTo>
                  <a:pt x="2218" y="849"/>
                </a:lnTo>
                <a:lnTo>
                  <a:pt x="2217" y="842"/>
                </a:lnTo>
                <a:lnTo>
                  <a:pt x="2218" y="835"/>
                </a:lnTo>
                <a:lnTo>
                  <a:pt x="2218" y="829"/>
                </a:lnTo>
                <a:lnTo>
                  <a:pt x="2219" y="823"/>
                </a:lnTo>
                <a:lnTo>
                  <a:pt x="2220" y="816"/>
                </a:lnTo>
                <a:lnTo>
                  <a:pt x="2223" y="805"/>
                </a:lnTo>
                <a:lnTo>
                  <a:pt x="2225" y="799"/>
                </a:lnTo>
                <a:lnTo>
                  <a:pt x="2228" y="794"/>
                </a:lnTo>
                <a:lnTo>
                  <a:pt x="2234" y="785"/>
                </a:lnTo>
                <a:lnTo>
                  <a:pt x="2237" y="780"/>
                </a:lnTo>
                <a:lnTo>
                  <a:pt x="2241" y="776"/>
                </a:lnTo>
                <a:lnTo>
                  <a:pt x="2245" y="772"/>
                </a:lnTo>
                <a:lnTo>
                  <a:pt x="2249" y="769"/>
                </a:lnTo>
                <a:lnTo>
                  <a:pt x="2253" y="765"/>
                </a:lnTo>
                <a:lnTo>
                  <a:pt x="2258" y="762"/>
                </a:lnTo>
                <a:lnTo>
                  <a:pt x="2263" y="760"/>
                </a:lnTo>
                <a:lnTo>
                  <a:pt x="2268" y="757"/>
                </a:lnTo>
                <a:lnTo>
                  <a:pt x="2274" y="755"/>
                </a:lnTo>
                <a:lnTo>
                  <a:pt x="2279" y="754"/>
                </a:lnTo>
                <a:lnTo>
                  <a:pt x="2285" y="752"/>
                </a:lnTo>
                <a:lnTo>
                  <a:pt x="2291" y="752"/>
                </a:lnTo>
                <a:lnTo>
                  <a:pt x="2304" y="751"/>
                </a:lnTo>
                <a:lnTo>
                  <a:pt x="2317" y="752"/>
                </a:lnTo>
                <a:lnTo>
                  <a:pt x="2323" y="752"/>
                </a:lnTo>
                <a:lnTo>
                  <a:pt x="2329" y="754"/>
                </a:lnTo>
                <a:lnTo>
                  <a:pt x="2340" y="757"/>
                </a:lnTo>
                <a:lnTo>
                  <a:pt x="2346" y="760"/>
                </a:lnTo>
                <a:lnTo>
                  <a:pt x="2351" y="762"/>
                </a:lnTo>
                <a:lnTo>
                  <a:pt x="2360" y="769"/>
                </a:lnTo>
                <a:lnTo>
                  <a:pt x="2364" y="772"/>
                </a:lnTo>
                <a:lnTo>
                  <a:pt x="2368" y="776"/>
                </a:lnTo>
                <a:lnTo>
                  <a:pt x="2375" y="785"/>
                </a:lnTo>
                <a:lnTo>
                  <a:pt x="2378" y="789"/>
                </a:lnTo>
                <a:lnTo>
                  <a:pt x="2381" y="794"/>
                </a:lnTo>
                <a:lnTo>
                  <a:pt x="2385" y="805"/>
                </a:lnTo>
                <a:lnTo>
                  <a:pt x="2387" y="811"/>
                </a:lnTo>
                <a:lnTo>
                  <a:pt x="2389" y="816"/>
                </a:lnTo>
                <a:lnTo>
                  <a:pt x="2390" y="823"/>
                </a:lnTo>
                <a:lnTo>
                  <a:pt x="2391" y="829"/>
                </a:lnTo>
                <a:lnTo>
                  <a:pt x="2391" y="835"/>
                </a:lnTo>
                <a:lnTo>
                  <a:pt x="2391" y="842"/>
                </a:lnTo>
                <a:lnTo>
                  <a:pt x="2391" y="849"/>
                </a:lnTo>
                <a:lnTo>
                  <a:pt x="2391" y="855"/>
                </a:lnTo>
                <a:lnTo>
                  <a:pt x="2390" y="862"/>
                </a:lnTo>
                <a:lnTo>
                  <a:pt x="2389" y="868"/>
                </a:lnTo>
                <a:lnTo>
                  <a:pt x="2385" y="879"/>
                </a:lnTo>
                <a:lnTo>
                  <a:pt x="2383" y="885"/>
                </a:lnTo>
                <a:lnTo>
                  <a:pt x="2381" y="890"/>
                </a:lnTo>
                <a:lnTo>
                  <a:pt x="2375" y="900"/>
                </a:lnTo>
                <a:lnTo>
                  <a:pt x="2372" y="904"/>
                </a:lnTo>
                <a:lnTo>
                  <a:pt x="2368" y="908"/>
                </a:lnTo>
                <a:lnTo>
                  <a:pt x="2364" y="912"/>
                </a:lnTo>
                <a:lnTo>
                  <a:pt x="2360" y="916"/>
                </a:lnTo>
                <a:lnTo>
                  <a:pt x="2355" y="919"/>
                </a:lnTo>
                <a:lnTo>
                  <a:pt x="2351" y="922"/>
                </a:lnTo>
                <a:lnTo>
                  <a:pt x="2346" y="925"/>
                </a:lnTo>
                <a:lnTo>
                  <a:pt x="2340" y="927"/>
                </a:lnTo>
                <a:lnTo>
                  <a:pt x="2335" y="929"/>
                </a:lnTo>
                <a:lnTo>
                  <a:pt x="2329" y="930"/>
                </a:lnTo>
                <a:lnTo>
                  <a:pt x="2323" y="932"/>
                </a:lnTo>
                <a:lnTo>
                  <a:pt x="2317" y="933"/>
                </a:lnTo>
                <a:lnTo>
                  <a:pt x="2304" y="933"/>
                </a:lnTo>
                <a:close/>
                <a:moveTo>
                  <a:pt x="2305" y="895"/>
                </a:moveTo>
                <a:lnTo>
                  <a:pt x="2309" y="895"/>
                </a:lnTo>
                <a:lnTo>
                  <a:pt x="2313" y="894"/>
                </a:lnTo>
                <a:lnTo>
                  <a:pt x="2317" y="893"/>
                </a:lnTo>
                <a:lnTo>
                  <a:pt x="2321" y="892"/>
                </a:lnTo>
                <a:lnTo>
                  <a:pt x="2324" y="889"/>
                </a:lnTo>
                <a:lnTo>
                  <a:pt x="2327" y="887"/>
                </a:lnTo>
                <a:lnTo>
                  <a:pt x="2330" y="884"/>
                </a:lnTo>
                <a:lnTo>
                  <a:pt x="2332" y="880"/>
                </a:lnTo>
                <a:lnTo>
                  <a:pt x="2334" y="876"/>
                </a:lnTo>
                <a:lnTo>
                  <a:pt x="2336" y="872"/>
                </a:lnTo>
                <a:lnTo>
                  <a:pt x="2338" y="868"/>
                </a:lnTo>
                <a:lnTo>
                  <a:pt x="2339" y="863"/>
                </a:lnTo>
                <a:lnTo>
                  <a:pt x="2341" y="853"/>
                </a:lnTo>
                <a:lnTo>
                  <a:pt x="2341" y="847"/>
                </a:lnTo>
                <a:lnTo>
                  <a:pt x="2342" y="842"/>
                </a:lnTo>
                <a:lnTo>
                  <a:pt x="2341" y="831"/>
                </a:lnTo>
                <a:lnTo>
                  <a:pt x="2339" y="821"/>
                </a:lnTo>
                <a:lnTo>
                  <a:pt x="2338" y="816"/>
                </a:lnTo>
                <a:lnTo>
                  <a:pt x="2336" y="812"/>
                </a:lnTo>
                <a:lnTo>
                  <a:pt x="2332" y="803"/>
                </a:lnTo>
                <a:lnTo>
                  <a:pt x="2330" y="800"/>
                </a:lnTo>
                <a:lnTo>
                  <a:pt x="2327" y="797"/>
                </a:lnTo>
                <a:lnTo>
                  <a:pt x="2324" y="794"/>
                </a:lnTo>
                <a:lnTo>
                  <a:pt x="2321" y="792"/>
                </a:lnTo>
                <a:lnTo>
                  <a:pt x="2317" y="790"/>
                </a:lnTo>
                <a:lnTo>
                  <a:pt x="2313" y="789"/>
                </a:lnTo>
                <a:lnTo>
                  <a:pt x="2309" y="788"/>
                </a:lnTo>
                <a:lnTo>
                  <a:pt x="2305" y="788"/>
                </a:lnTo>
                <a:lnTo>
                  <a:pt x="2300" y="788"/>
                </a:lnTo>
                <a:lnTo>
                  <a:pt x="2296" y="789"/>
                </a:lnTo>
                <a:lnTo>
                  <a:pt x="2292" y="790"/>
                </a:lnTo>
                <a:lnTo>
                  <a:pt x="2288" y="792"/>
                </a:lnTo>
                <a:lnTo>
                  <a:pt x="2285" y="794"/>
                </a:lnTo>
                <a:lnTo>
                  <a:pt x="2282" y="797"/>
                </a:lnTo>
                <a:lnTo>
                  <a:pt x="2279" y="800"/>
                </a:lnTo>
                <a:lnTo>
                  <a:pt x="2277" y="803"/>
                </a:lnTo>
                <a:lnTo>
                  <a:pt x="2272" y="812"/>
                </a:lnTo>
                <a:lnTo>
                  <a:pt x="2271" y="816"/>
                </a:lnTo>
                <a:lnTo>
                  <a:pt x="2270" y="821"/>
                </a:lnTo>
                <a:lnTo>
                  <a:pt x="2269" y="826"/>
                </a:lnTo>
                <a:lnTo>
                  <a:pt x="2268" y="831"/>
                </a:lnTo>
                <a:lnTo>
                  <a:pt x="2267" y="836"/>
                </a:lnTo>
                <a:lnTo>
                  <a:pt x="2267" y="842"/>
                </a:lnTo>
                <a:lnTo>
                  <a:pt x="2268" y="853"/>
                </a:lnTo>
                <a:lnTo>
                  <a:pt x="2270" y="863"/>
                </a:lnTo>
                <a:lnTo>
                  <a:pt x="2271" y="868"/>
                </a:lnTo>
                <a:lnTo>
                  <a:pt x="2272" y="872"/>
                </a:lnTo>
                <a:lnTo>
                  <a:pt x="2274" y="876"/>
                </a:lnTo>
                <a:lnTo>
                  <a:pt x="2277" y="880"/>
                </a:lnTo>
                <a:lnTo>
                  <a:pt x="2279" y="884"/>
                </a:lnTo>
                <a:lnTo>
                  <a:pt x="2282" y="887"/>
                </a:lnTo>
                <a:lnTo>
                  <a:pt x="2285" y="889"/>
                </a:lnTo>
                <a:lnTo>
                  <a:pt x="2288" y="892"/>
                </a:lnTo>
                <a:lnTo>
                  <a:pt x="2292" y="893"/>
                </a:lnTo>
                <a:lnTo>
                  <a:pt x="2296" y="894"/>
                </a:lnTo>
                <a:lnTo>
                  <a:pt x="2300" y="895"/>
                </a:lnTo>
                <a:lnTo>
                  <a:pt x="2305" y="895"/>
                </a:lnTo>
                <a:close/>
                <a:moveTo>
                  <a:pt x="2646" y="694"/>
                </a:moveTo>
                <a:lnTo>
                  <a:pt x="2696" y="694"/>
                </a:lnTo>
                <a:lnTo>
                  <a:pt x="2696" y="847"/>
                </a:lnTo>
                <a:lnTo>
                  <a:pt x="2696" y="854"/>
                </a:lnTo>
                <a:lnTo>
                  <a:pt x="2695" y="860"/>
                </a:lnTo>
                <a:lnTo>
                  <a:pt x="2694" y="866"/>
                </a:lnTo>
                <a:lnTo>
                  <a:pt x="2693" y="871"/>
                </a:lnTo>
                <a:lnTo>
                  <a:pt x="2691" y="877"/>
                </a:lnTo>
                <a:lnTo>
                  <a:pt x="2689" y="882"/>
                </a:lnTo>
                <a:lnTo>
                  <a:pt x="2686" y="887"/>
                </a:lnTo>
                <a:lnTo>
                  <a:pt x="2684" y="892"/>
                </a:lnTo>
                <a:lnTo>
                  <a:pt x="2680" y="897"/>
                </a:lnTo>
                <a:lnTo>
                  <a:pt x="2677" y="901"/>
                </a:lnTo>
                <a:lnTo>
                  <a:pt x="2673" y="906"/>
                </a:lnTo>
                <a:lnTo>
                  <a:pt x="2669" y="910"/>
                </a:lnTo>
                <a:lnTo>
                  <a:pt x="2664" y="913"/>
                </a:lnTo>
                <a:lnTo>
                  <a:pt x="2660" y="917"/>
                </a:lnTo>
                <a:lnTo>
                  <a:pt x="2655" y="920"/>
                </a:lnTo>
                <a:lnTo>
                  <a:pt x="2649" y="922"/>
                </a:lnTo>
                <a:lnTo>
                  <a:pt x="2638" y="927"/>
                </a:lnTo>
                <a:lnTo>
                  <a:pt x="2632" y="929"/>
                </a:lnTo>
                <a:lnTo>
                  <a:pt x="2626" y="930"/>
                </a:lnTo>
                <a:lnTo>
                  <a:pt x="2619" y="932"/>
                </a:lnTo>
                <a:lnTo>
                  <a:pt x="2612" y="932"/>
                </a:lnTo>
                <a:lnTo>
                  <a:pt x="2605" y="933"/>
                </a:lnTo>
                <a:lnTo>
                  <a:pt x="2598" y="933"/>
                </a:lnTo>
                <a:lnTo>
                  <a:pt x="2591" y="933"/>
                </a:lnTo>
                <a:lnTo>
                  <a:pt x="2584" y="932"/>
                </a:lnTo>
                <a:lnTo>
                  <a:pt x="2577" y="932"/>
                </a:lnTo>
                <a:lnTo>
                  <a:pt x="2571" y="930"/>
                </a:lnTo>
                <a:lnTo>
                  <a:pt x="2558" y="927"/>
                </a:lnTo>
                <a:lnTo>
                  <a:pt x="2552" y="925"/>
                </a:lnTo>
                <a:lnTo>
                  <a:pt x="2547" y="922"/>
                </a:lnTo>
                <a:lnTo>
                  <a:pt x="2541" y="920"/>
                </a:lnTo>
                <a:lnTo>
                  <a:pt x="2536" y="917"/>
                </a:lnTo>
                <a:lnTo>
                  <a:pt x="2527" y="910"/>
                </a:lnTo>
                <a:lnTo>
                  <a:pt x="2518" y="901"/>
                </a:lnTo>
                <a:lnTo>
                  <a:pt x="2515" y="897"/>
                </a:lnTo>
                <a:lnTo>
                  <a:pt x="2512" y="892"/>
                </a:lnTo>
                <a:lnTo>
                  <a:pt x="2509" y="887"/>
                </a:lnTo>
                <a:lnTo>
                  <a:pt x="2506" y="882"/>
                </a:lnTo>
                <a:lnTo>
                  <a:pt x="2504" y="877"/>
                </a:lnTo>
                <a:lnTo>
                  <a:pt x="2502" y="871"/>
                </a:lnTo>
                <a:lnTo>
                  <a:pt x="2501" y="866"/>
                </a:lnTo>
                <a:lnTo>
                  <a:pt x="2500" y="860"/>
                </a:lnTo>
                <a:lnTo>
                  <a:pt x="2500" y="854"/>
                </a:lnTo>
                <a:lnTo>
                  <a:pt x="2499" y="847"/>
                </a:lnTo>
                <a:lnTo>
                  <a:pt x="2499" y="694"/>
                </a:lnTo>
                <a:lnTo>
                  <a:pt x="2550" y="694"/>
                </a:lnTo>
                <a:lnTo>
                  <a:pt x="2550" y="843"/>
                </a:lnTo>
                <a:lnTo>
                  <a:pt x="2551" y="853"/>
                </a:lnTo>
                <a:lnTo>
                  <a:pt x="2552" y="857"/>
                </a:lnTo>
                <a:lnTo>
                  <a:pt x="2553" y="861"/>
                </a:lnTo>
                <a:lnTo>
                  <a:pt x="2555" y="865"/>
                </a:lnTo>
                <a:lnTo>
                  <a:pt x="2558" y="869"/>
                </a:lnTo>
                <a:lnTo>
                  <a:pt x="2560" y="873"/>
                </a:lnTo>
                <a:lnTo>
                  <a:pt x="2563" y="876"/>
                </a:lnTo>
                <a:lnTo>
                  <a:pt x="2567" y="879"/>
                </a:lnTo>
                <a:lnTo>
                  <a:pt x="2570" y="882"/>
                </a:lnTo>
                <a:lnTo>
                  <a:pt x="2574" y="884"/>
                </a:lnTo>
                <a:lnTo>
                  <a:pt x="2579" y="886"/>
                </a:lnTo>
                <a:lnTo>
                  <a:pt x="2583" y="887"/>
                </a:lnTo>
                <a:lnTo>
                  <a:pt x="2588" y="889"/>
                </a:lnTo>
                <a:lnTo>
                  <a:pt x="2598" y="889"/>
                </a:lnTo>
                <a:lnTo>
                  <a:pt x="2608" y="889"/>
                </a:lnTo>
                <a:lnTo>
                  <a:pt x="2613" y="887"/>
                </a:lnTo>
                <a:lnTo>
                  <a:pt x="2618" y="886"/>
                </a:lnTo>
                <a:lnTo>
                  <a:pt x="2622" y="884"/>
                </a:lnTo>
                <a:lnTo>
                  <a:pt x="2626" y="882"/>
                </a:lnTo>
                <a:lnTo>
                  <a:pt x="2629" y="879"/>
                </a:lnTo>
                <a:lnTo>
                  <a:pt x="2633" y="876"/>
                </a:lnTo>
                <a:lnTo>
                  <a:pt x="2636" y="873"/>
                </a:lnTo>
                <a:lnTo>
                  <a:pt x="2639" y="869"/>
                </a:lnTo>
                <a:lnTo>
                  <a:pt x="2641" y="865"/>
                </a:lnTo>
                <a:lnTo>
                  <a:pt x="2643" y="861"/>
                </a:lnTo>
                <a:lnTo>
                  <a:pt x="2644" y="857"/>
                </a:lnTo>
                <a:lnTo>
                  <a:pt x="2645" y="853"/>
                </a:lnTo>
                <a:lnTo>
                  <a:pt x="2646" y="848"/>
                </a:lnTo>
                <a:lnTo>
                  <a:pt x="2646" y="843"/>
                </a:lnTo>
                <a:lnTo>
                  <a:pt x="2646" y="694"/>
                </a:lnTo>
                <a:close/>
                <a:moveTo>
                  <a:pt x="2788" y="828"/>
                </a:moveTo>
                <a:lnTo>
                  <a:pt x="2788" y="930"/>
                </a:lnTo>
                <a:lnTo>
                  <a:pt x="2739" y="930"/>
                </a:lnTo>
                <a:lnTo>
                  <a:pt x="2739" y="753"/>
                </a:lnTo>
                <a:lnTo>
                  <a:pt x="2786" y="753"/>
                </a:lnTo>
                <a:lnTo>
                  <a:pt x="2786" y="784"/>
                </a:lnTo>
                <a:lnTo>
                  <a:pt x="2790" y="777"/>
                </a:lnTo>
                <a:lnTo>
                  <a:pt x="2796" y="770"/>
                </a:lnTo>
                <a:lnTo>
                  <a:pt x="2801" y="765"/>
                </a:lnTo>
                <a:lnTo>
                  <a:pt x="2808" y="760"/>
                </a:lnTo>
                <a:lnTo>
                  <a:pt x="2815" y="756"/>
                </a:lnTo>
                <a:lnTo>
                  <a:pt x="2819" y="754"/>
                </a:lnTo>
                <a:lnTo>
                  <a:pt x="2823" y="753"/>
                </a:lnTo>
                <a:lnTo>
                  <a:pt x="2832" y="751"/>
                </a:lnTo>
                <a:lnTo>
                  <a:pt x="2836" y="751"/>
                </a:lnTo>
                <a:lnTo>
                  <a:pt x="2841" y="751"/>
                </a:lnTo>
                <a:lnTo>
                  <a:pt x="2848" y="751"/>
                </a:lnTo>
                <a:lnTo>
                  <a:pt x="2854" y="752"/>
                </a:lnTo>
                <a:lnTo>
                  <a:pt x="2860" y="753"/>
                </a:lnTo>
                <a:lnTo>
                  <a:pt x="2866" y="755"/>
                </a:lnTo>
                <a:lnTo>
                  <a:pt x="2871" y="758"/>
                </a:lnTo>
                <a:lnTo>
                  <a:pt x="2876" y="761"/>
                </a:lnTo>
                <a:lnTo>
                  <a:pt x="2881" y="764"/>
                </a:lnTo>
                <a:lnTo>
                  <a:pt x="2885" y="769"/>
                </a:lnTo>
                <a:lnTo>
                  <a:pt x="2889" y="773"/>
                </a:lnTo>
                <a:lnTo>
                  <a:pt x="2893" y="778"/>
                </a:lnTo>
                <a:lnTo>
                  <a:pt x="2895" y="784"/>
                </a:lnTo>
                <a:lnTo>
                  <a:pt x="2897" y="787"/>
                </a:lnTo>
                <a:lnTo>
                  <a:pt x="2898" y="790"/>
                </a:lnTo>
                <a:lnTo>
                  <a:pt x="2900" y="796"/>
                </a:lnTo>
                <a:lnTo>
                  <a:pt x="2901" y="803"/>
                </a:lnTo>
                <a:lnTo>
                  <a:pt x="2902" y="810"/>
                </a:lnTo>
                <a:lnTo>
                  <a:pt x="2902" y="817"/>
                </a:lnTo>
                <a:lnTo>
                  <a:pt x="2902" y="930"/>
                </a:lnTo>
                <a:lnTo>
                  <a:pt x="2853" y="930"/>
                </a:lnTo>
                <a:lnTo>
                  <a:pt x="2853" y="826"/>
                </a:lnTo>
                <a:lnTo>
                  <a:pt x="2853" y="818"/>
                </a:lnTo>
                <a:lnTo>
                  <a:pt x="2852" y="815"/>
                </a:lnTo>
                <a:lnTo>
                  <a:pt x="2851" y="812"/>
                </a:lnTo>
                <a:lnTo>
                  <a:pt x="2848" y="806"/>
                </a:lnTo>
                <a:lnTo>
                  <a:pt x="2847" y="803"/>
                </a:lnTo>
                <a:lnTo>
                  <a:pt x="2845" y="801"/>
                </a:lnTo>
                <a:lnTo>
                  <a:pt x="2840" y="797"/>
                </a:lnTo>
                <a:lnTo>
                  <a:pt x="2837" y="795"/>
                </a:lnTo>
                <a:lnTo>
                  <a:pt x="2835" y="794"/>
                </a:lnTo>
                <a:lnTo>
                  <a:pt x="2829" y="792"/>
                </a:lnTo>
                <a:lnTo>
                  <a:pt x="2825" y="792"/>
                </a:lnTo>
                <a:lnTo>
                  <a:pt x="2822" y="792"/>
                </a:lnTo>
                <a:lnTo>
                  <a:pt x="2814" y="792"/>
                </a:lnTo>
                <a:lnTo>
                  <a:pt x="2808" y="794"/>
                </a:lnTo>
                <a:lnTo>
                  <a:pt x="2805" y="795"/>
                </a:lnTo>
                <a:lnTo>
                  <a:pt x="2802" y="797"/>
                </a:lnTo>
                <a:lnTo>
                  <a:pt x="2800" y="799"/>
                </a:lnTo>
                <a:lnTo>
                  <a:pt x="2797" y="801"/>
                </a:lnTo>
                <a:lnTo>
                  <a:pt x="2795" y="804"/>
                </a:lnTo>
                <a:lnTo>
                  <a:pt x="2793" y="806"/>
                </a:lnTo>
                <a:lnTo>
                  <a:pt x="2792" y="809"/>
                </a:lnTo>
                <a:lnTo>
                  <a:pt x="2790" y="812"/>
                </a:lnTo>
                <a:lnTo>
                  <a:pt x="2789" y="820"/>
                </a:lnTo>
                <a:lnTo>
                  <a:pt x="2788" y="824"/>
                </a:lnTo>
                <a:lnTo>
                  <a:pt x="2788" y="828"/>
                </a:lnTo>
                <a:close/>
                <a:moveTo>
                  <a:pt x="2966" y="730"/>
                </a:moveTo>
                <a:lnTo>
                  <a:pt x="2961" y="730"/>
                </a:lnTo>
                <a:lnTo>
                  <a:pt x="2956" y="729"/>
                </a:lnTo>
                <a:lnTo>
                  <a:pt x="2952" y="726"/>
                </a:lnTo>
                <a:lnTo>
                  <a:pt x="2948" y="723"/>
                </a:lnTo>
                <a:lnTo>
                  <a:pt x="2944" y="719"/>
                </a:lnTo>
                <a:lnTo>
                  <a:pt x="2942" y="715"/>
                </a:lnTo>
                <a:lnTo>
                  <a:pt x="2940" y="710"/>
                </a:lnTo>
                <a:lnTo>
                  <a:pt x="2940" y="705"/>
                </a:lnTo>
                <a:lnTo>
                  <a:pt x="2940" y="701"/>
                </a:lnTo>
                <a:lnTo>
                  <a:pt x="2942" y="696"/>
                </a:lnTo>
                <a:lnTo>
                  <a:pt x="2944" y="692"/>
                </a:lnTo>
                <a:lnTo>
                  <a:pt x="2948" y="688"/>
                </a:lnTo>
                <a:lnTo>
                  <a:pt x="2952" y="685"/>
                </a:lnTo>
                <a:lnTo>
                  <a:pt x="2956" y="683"/>
                </a:lnTo>
                <a:lnTo>
                  <a:pt x="2961" y="681"/>
                </a:lnTo>
                <a:lnTo>
                  <a:pt x="2966" y="681"/>
                </a:lnTo>
                <a:lnTo>
                  <a:pt x="2972" y="681"/>
                </a:lnTo>
                <a:lnTo>
                  <a:pt x="2977" y="683"/>
                </a:lnTo>
                <a:lnTo>
                  <a:pt x="2982" y="685"/>
                </a:lnTo>
                <a:lnTo>
                  <a:pt x="2986" y="688"/>
                </a:lnTo>
                <a:lnTo>
                  <a:pt x="2990" y="692"/>
                </a:lnTo>
                <a:lnTo>
                  <a:pt x="2992" y="696"/>
                </a:lnTo>
                <a:lnTo>
                  <a:pt x="2994" y="701"/>
                </a:lnTo>
                <a:lnTo>
                  <a:pt x="2994" y="705"/>
                </a:lnTo>
                <a:lnTo>
                  <a:pt x="2994" y="710"/>
                </a:lnTo>
                <a:lnTo>
                  <a:pt x="2992" y="715"/>
                </a:lnTo>
                <a:lnTo>
                  <a:pt x="2990" y="719"/>
                </a:lnTo>
                <a:lnTo>
                  <a:pt x="2986" y="723"/>
                </a:lnTo>
                <a:lnTo>
                  <a:pt x="2982" y="726"/>
                </a:lnTo>
                <a:lnTo>
                  <a:pt x="2977" y="729"/>
                </a:lnTo>
                <a:lnTo>
                  <a:pt x="2972" y="730"/>
                </a:lnTo>
                <a:lnTo>
                  <a:pt x="2966" y="730"/>
                </a:lnTo>
                <a:close/>
                <a:moveTo>
                  <a:pt x="2942" y="753"/>
                </a:moveTo>
                <a:lnTo>
                  <a:pt x="2992" y="753"/>
                </a:lnTo>
                <a:lnTo>
                  <a:pt x="2992" y="930"/>
                </a:lnTo>
                <a:lnTo>
                  <a:pt x="2942" y="930"/>
                </a:lnTo>
                <a:lnTo>
                  <a:pt x="2942" y="753"/>
                </a:lnTo>
                <a:close/>
                <a:moveTo>
                  <a:pt x="3195" y="753"/>
                </a:moveTo>
                <a:lnTo>
                  <a:pt x="3134" y="930"/>
                </a:lnTo>
                <a:lnTo>
                  <a:pt x="3078" y="930"/>
                </a:lnTo>
                <a:lnTo>
                  <a:pt x="3017" y="753"/>
                </a:lnTo>
                <a:lnTo>
                  <a:pt x="3068" y="753"/>
                </a:lnTo>
                <a:lnTo>
                  <a:pt x="3105" y="880"/>
                </a:lnTo>
                <a:lnTo>
                  <a:pt x="3143" y="753"/>
                </a:lnTo>
                <a:lnTo>
                  <a:pt x="3195" y="753"/>
                </a:lnTo>
                <a:close/>
                <a:moveTo>
                  <a:pt x="3294" y="933"/>
                </a:moveTo>
                <a:lnTo>
                  <a:pt x="3287" y="933"/>
                </a:lnTo>
                <a:lnTo>
                  <a:pt x="3280" y="933"/>
                </a:lnTo>
                <a:lnTo>
                  <a:pt x="3268" y="931"/>
                </a:lnTo>
                <a:lnTo>
                  <a:pt x="3263" y="929"/>
                </a:lnTo>
                <a:lnTo>
                  <a:pt x="3257" y="927"/>
                </a:lnTo>
                <a:lnTo>
                  <a:pt x="3247" y="922"/>
                </a:lnTo>
                <a:lnTo>
                  <a:pt x="3242" y="919"/>
                </a:lnTo>
                <a:lnTo>
                  <a:pt x="3237" y="916"/>
                </a:lnTo>
                <a:lnTo>
                  <a:pt x="3233" y="913"/>
                </a:lnTo>
                <a:lnTo>
                  <a:pt x="3229" y="909"/>
                </a:lnTo>
                <a:lnTo>
                  <a:pt x="3222" y="900"/>
                </a:lnTo>
                <a:lnTo>
                  <a:pt x="3219" y="896"/>
                </a:lnTo>
                <a:lnTo>
                  <a:pt x="3216" y="891"/>
                </a:lnTo>
                <a:lnTo>
                  <a:pt x="3212" y="880"/>
                </a:lnTo>
                <a:lnTo>
                  <a:pt x="3210" y="874"/>
                </a:lnTo>
                <a:lnTo>
                  <a:pt x="3209" y="868"/>
                </a:lnTo>
                <a:lnTo>
                  <a:pt x="3207" y="862"/>
                </a:lnTo>
                <a:lnTo>
                  <a:pt x="3207" y="856"/>
                </a:lnTo>
                <a:lnTo>
                  <a:pt x="3206" y="849"/>
                </a:lnTo>
                <a:lnTo>
                  <a:pt x="3206" y="842"/>
                </a:lnTo>
                <a:lnTo>
                  <a:pt x="3206" y="836"/>
                </a:lnTo>
                <a:lnTo>
                  <a:pt x="3207" y="829"/>
                </a:lnTo>
                <a:lnTo>
                  <a:pt x="3207" y="823"/>
                </a:lnTo>
                <a:lnTo>
                  <a:pt x="3209" y="817"/>
                </a:lnTo>
                <a:lnTo>
                  <a:pt x="3212" y="805"/>
                </a:lnTo>
                <a:lnTo>
                  <a:pt x="3214" y="800"/>
                </a:lnTo>
                <a:lnTo>
                  <a:pt x="3216" y="794"/>
                </a:lnTo>
                <a:lnTo>
                  <a:pt x="3222" y="785"/>
                </a:lnTo>
                <a:lnTo>
                  <a:pt x="3226" y="780"/>
                </a:lnTo>
                <a:lnTo>
                  <a:pt x="3229" y="776"/>
                </a:lnTo>
                <a:lnTo>
                  <a:pt x="3233" y="772"/>
                </a:lnTo>
                <a:lnTo>
                  <a:pt x="3237" y="769"/>
                </a:lnTo>
                <a:lnTo>
                  <a:pt x="3246" y="762"/>
                </a:lnTo>
                <a:lnTo>
                  <a:pt x="3251" y="760"/>
                </a:lnTo>
                <a:lnTo>
                  <a:pt x="3256" y="757"/>
                </a:lnTo>
                <a:lnTo>
                  <a:pt x="3262" y="755"/>
                </a:lnTo>
                <a:lnTo>
                  <a:pt x="3267" y="754"/>
                </a:lnTo>
                <a:lnTo>
                  <a:pt x="3273" y="752"/>
                </a:lnTo>
                <a:lnTo>
                  <a:pt x="3279" y="752"/>
                </a:lnTo>
                <a:lnTo>
                  <a:pt x="3292" y="751"/>
                </a:lnTo>
                <a:lnTo>
                  <a:pt x="3303" y="751"/>
                </a:lnTo>
                <a:lnTo>
                  <a:pt x="3314" y="753"/>
                </a:lnTo>
                <a:lnTo>
                  <a:pt x="3319" y="755"/>
                </a:lnTo>
                <a:lnTo>
                  <a:pt x="3324" y="756"/>
                </a:lnTo>
                <a:lnTo>
                  <a:pt x="3334" y="761"/>
                </a:lnTo>
                <a:lnTo>
                  <a:pt x="3343" y="766"/>
                </a:lnTo>
                <a:lnTo>
                  <a:pt x="3347" y="770"/>
                </a:lnTo>
                <a:lnTo>
                  <a:pt x="3351" y="773"/>
                </a:lnTo>
                <a:lnTo>
                  <a:pt x="3358" y="781"/>
                </a:lnTo>
                <a:lnTo>
                  <a:pt x="3361" y="786"/>
                </a:lnTo>
                <a:lnTo>
                  <a:pt x="3364" y="791"/>
                </a:lnTo>
                <a:lnTo>
                  <a:pt x="3366" y="796"/>
                </a:lnTo>
                <a:lnTo>
                  <a:pt x="3368" y="801"/>
                </a:lnTo>
                <a:lnTo>
                  <a:pt x="3370" y="807"/>
                </a:lnTo>
                <a:lnTo>
                  <a:pt x="3372" y="813"/>
                </a:lnTo>
                <a:lnTo>
                  <a:pt x="3373" y="819"/>
                </a:lnTo>
                <a:lnTo>
                  <a:pt x="3374" y="826"/>
                </a:lnTo>
                <a:lnTo>
                  <a:pt x="3374" y="833"/>
                </a:lnTo>
                <a:lnTo>
                  <a:pt x="3375" y="841"/>
                </a:lnTo>
                <a:lnTo>
                  <a:pt x="3375" y="854"/>
                </a:lnTo>
                <a:lnTo>
                  <a:pt x="3254" y="854"/>
                </a:lnTo>
                <a:lnTo>
                  <a:pt x="3254" y="859"/>
                </a:lnTo>
                <a:lnTo>
                  <a:pt x="3255" y="863"/>
                </a:lnTo>
                <a:lnTo>
                  <a:pt x="3256" y="868"/>
                </a:lnTo>
                <a:lnTo>
                  <a:pt x="3257" y="872"/>
                </a:lnTo>
                <a:lnTo>
                  <a:pt x="3260" y="879"/>
                </a:lnTo>
                <a:lnTo>
                  <a:pt x="3263" y="882"/>
                </a:lnTo>
                <a:lnTo>
                  <a:pt x="3265" y="885"/>
                </a:lnTo>
                <a:lnTo>
                  <a:pt x="3268" y="888"/>
                </a:lnTo>
                <a:lnTo>
                  <a:pt x="3271" y="890"/>
                </a:lnTo>
                <a:lnTo>
                  <a:pt x="3274" y="892"/>
                </a:lnTo>
                <a:lnTo>
                  <a:pt x="3278" y="894"/>
                </a:lnTo>
                <a:lnTo>
                  <a:pt x="3282" y="895"/>
                </a:lnTo>
                <a:lnTo>
                  <a:pt x="3286" y="896"/>
                </a:lnTo>
                <a:lnTo>
                  <a:pt x="3294" y="897"/>
                </a:lnTo>
                <a:lnTo>
                  <a:pt x="3300" y="896"/>
                </a:lnTo>
                <a:lnTo>
                  <a:pt x="3306" y="895"/>
                </a:lnTo>
                <a:lnTo>
                  <a:pt x="3311" y="894"/>
                </a:lnTo>
                <a:lnTo>
                  <a:pt x="3316" y="892"/>
                </a:lnTo>
                <a:lnTo>
                  <a:pt x="3318" y="890"/>
                </a:lnTo>
                <a:lnTo>
                  <a:pt x="3320" y="889"/>
                </a:lnTo>
                <a:lnTo>
                  <a:pt x="3323" y="885"/>
                </a:lnTo>
                <a:lnTo>
                  <a:pt x="3326" y="881"/>
                </a:lnTo>
                <a:lnTo>
                  <a:pt x="3328" y="876"/>
                </a:lnTo>
                <a:lnTo>
                  <a:pt x="3374" y="879"/>
                </a:lnTo>
                <a:lnTo>
                  <a:pt x="3372" y="885"/>
                </a:lnTo>
                <a:lnTo>
                  <a:pt x="3370" y="891"/>
                </a:lnTo>
                <a:lnTo>
                  <a:pt x="3367" y="896"/>
                </a:lnTo>
                <a:lnTo>
                  <a:pt x="3364" y="901"/>
                </a:lnTo>
                <a:lnTo>
                  <a:pt x="3361" y="906"/>
                </a:lnTo>
                <a:lnTo>
                  <a:pt x="3357" y="911"/>
                </a:lnTo>
                <a:lnTo>
                  <a:pt x="3352" y="915"/>
                </a:lnTo>
                <a:lnTo>
                  <a:pt x="3347" y="919"/>
                </a:lnTo>
                <a:lnTo>
                  <a:pt x="3342" y="922"/>
                </a:lnTo>
                <a:lnTo>
                  <a:pt x="3336" y="925"/>
                </a:lnTo>
                <a:lnTo>
                  <a:pt x="3330" y="928"/>
                </a:lnTo>
                <a:lnTo>
                  <a:pt x="3323" y="930"/>
                </a:lnTo>
                <a:lnTo>
                  <a:pt x="3320" y="930"/>
                </a:lnTo>
                <a:lnTo>
                  <a:pt x="3316" y="931"/>
                </a:lnTo>
                <a:lnTo>
                  <a:pt x="3309" y="932"/>
                </a:lnTo>
                <a:lnTo>
                  <a:pt x="3302" y="933"/>
                </a:lnTo>
                <a:lnTo>
                  <a:pt x="3294" y="933"/>
                </a:lnTo>
                <a:close/>
                <a:moveTo>
                  <a:pt x="3254" y="824"/>
                </a:moveTo>
                <a:lnTo>
                  <a:pt x="3329" y="824"/>
                </a:lnTo>
                <a:lnTo>
                  <a:pt x="3328" y="820"/>
                </a:lnTo>
                <a:lnTo>
                  <a:pt x="3328" y="816"/>
                </a:lnTo>
                <a:lnTo>
                  <a:pt x="3327" y="813"/>
                </a:lnTo>
                <a:lnTo>
                  <a:pt x="3326" y="809"/>
                </a:lnTo>
                <a:lnTo>
                  <a:pt x="3324" y="806"/>
                </a:lnTo>
                <a:lnTo>
                  <a:pt x="3323" y="803"/>
                </a:lnTo>
                <a:lnTo>
                  <a:pt x="3321" y="800"/>
                </a:lnTo>
                <a:lnTo>
                  <a:pt x="3318" y="798"/>
                </a:lnTo>
                <a:lnTo>
                  <a:pt x="3313" y="793"/>
                </a:lnTo>
                <a:lnTo>
                  <a:pt x="3307" y="790"/>
                </a:lnTo>
                <a:lnTo>
                  <a:pt x="3300" y="788"/>
                </a:lnTo>
                <a:lnTo>
                  <a:pt x="3292" y="787"/>
                </a:lnTo>
                <a:lnTo>
                  <a:pt x="3285" y="788"/>
                </a:lnTo>
                <a:lnTo>
                  <a:pt x="3281" y="789"/>
                </a:lnTo>
                <a:lnTo>
                  <a:pt x="3278" y="790"/>
                </a:lnTo>
                <a:lnTo>
                  <a:pt x="3271" y="793"/>
                </a:lnTo>
                <a:lnTo>
                  <a:pt x="3268" y="796"/>
                </a:lnTo>
                <a:lnTo>
                  <a:pt x="3266" y="798"/>
                </a:lnTo>
                <a:lnTo>
                  <a:pt x="3261" y="804"/>
                </a:lnTo>
                <a:lnTo>
                  <a:pt x="3258" y="810"/>
                </a:lnTo>
                <a:lnTo>
                  <a:pt x="3256" y="813"/>
                </a:lnTo>
                <a:lnTo>
                  <a:pt x="3255" y="816"/>
                </a:lnTo>
                <a:lnTo>
                  <a:pt x="3254" y="824"/>
                </a:lnTo>
                <a:close/>
                <a:moveTo>
                  <a:pt x="3409" y="930"/>
                </a:moveTo>
                <a:lnTo>
                  <a:pt x="3409" y="753"/>
                </a:lnTo>
                <a:lnTo>
                  <a:pt x="3457" y="753"/>
                </a:lnTo>
                <a:lnTo>
                  <a:pt x="3457" y="784"/>
                </a:lnTo>
                <a:lnTo>
                  <a:pt x="3461" y="776"/>
                </a:lnTo>
                <a:lnTo>
                  <a:pt x="3465" y="769"/>
                </a:lnTo>
                <a:lnTo>
                  <a:pt x="3470" y="764"/>
                </a:lnTo>
                <a:lnTo>
                  <a:pt x="3475" y="759"/>
                </a:lnTo>
                <a:lnTo>
                  <a:pt x="3478" y="757"/>
                </a:lnTo>
                <a:lnTo>
                  <a:pt x="3481" y="755"/>
                </a:lnTo>
                <a:lnTo>
                  <a:pt x="3487" y="753"/>
                </a:lnTo>
                <a:lnTo>
                  <a:pt x="3494" y="751"/>
                </a:lnTo>
                <a:lnTo>
                  <a:pt x="3501" y="751"/>
                </a:lnTo>
                <a:lnTo>
                  <a:pt x="3509" y="751"/>
                </a:lnTo>
                <a:lnTo>
                  <a:pt x="3517" y="752"/>
                </a:lnTo>
                <a:lnTo>
                  <a:pt x="3517" y="796"/>
                </a:lnTo>
                <a:lnTo>
                  <a:pt x="3513" y="795"/>
                </a:lnTo>
                <a:lnTo>
                  <a:pt x="3507" y="794"/>
                </a:lnTo>
                <a:lnTo>
                  <a:pt x="3496" y="793"/>
                </a:lnTo>
                <a:lnTo>
                  <a:pt x="3488" y="794"/>
                </a:lnTo>
                <a:lnTo>
                  <a:pt x="3485" y="795"/>
                </a:lnTo>
                <a:lnTo>
                  <a:pt x="3481" y="796"/>
                </a:lnTo>
                <a:lnTo>
                  <a:pt x="3478" y="797"/>
                </a:lnTo>
                <a:lnTo>
                  <a:pt x="3475" y="799"/>
                </a:lnTo>
                <a:lnTo>
                  <a:pt x="3472" y="801"/>
                </a:lnTo>
                <a:lnTo>
                  <a:pt x="3469" y="803"/>
                </a:lnTo>
                <a:lnTo>
                  <a:pt x="3465" y="809"/>
                </a:lnTo>
                <a:lnTo>
                  <a:pt x="3463" y="812"/>
                </a:lnTo>
                <a:lnTo>
                  <a:pt x="3461" y="815"/>
                </a:lnTo>
                <a:lnTo>
                  <a:pt x="3460" y="818"/>
                </a:lnTo>
                <a:lnTo>
                  <a:pt x="3459" y="822"/>
                </a:lnTo>
                <a:lnTo>
                  <a:pt x="3459" y="826"/>
                </a:lnTo>
                <a:lnTo>
                  <a:pt x="3459" y="830"/>
                </a:lnTo>
                <a:lnTo>
                  <a:pt x="3459" y="930"/>
                </a:lnTo>
                <a:lnTo>
                  <a:pt x="3409" y="930"/>
                </a:lnTo>
                <a:close/>
                <a:moveTo>
                  <a:pt x="3690" y="804"/>
                </a:moveTo>
                <a:lnTo>
                  <a:pt x="3645" y="806"/>
                </a:lnTo>
                <a:lnTo>
                  <a:pt x="3644" y="802"/>
                </a:lnTo>
                <a:lnTo>
                  <a:pt x="3642" y="798"/>
                </a:lnTo>
                <a:lnTo>
                  <a:pt x="3639" y="795"/>
                </a:lnTo>
                <a:lnTo>
                  <a:pt x="3636" y="792"/>
                </a:lnTo>
                <a:lnTo>
                  <a:pt x="3632" y="789"/>
                </a:lnTo>
                <a:lnTo>
                  <a:pt x="3627" y="787"/>
                </a:lnTo>
                <a:lnTo>
                  <a:pt x="3622" y="786"/>
                </a:lnTo>
                <a:lnTo>
                  <a:pt x="3616" y="786"/>
                </a:lnTo>
                <a:lnTo>
                  <a:pt x="3610" y="786"/>
                </a:lnTo>
                <a:lnTo>
                  <a:pt x="3605" y="787"/>
                </a:lnTo>
                <a:lnTo>
                  <a:pt x="3601" y="788"/>
                </a:lnTo>
                <a:lnTo>
                  <a:pt x="3596" y="790"/>
                </a:lnTo>
                <a:lnTo>
                  <a:pt x="3593" y="793"/>
                </a:lnTo>
                <a:lnTo>
                  <a:pt x="3591" y="796"/>
                </a:lnTo>
                <a:lnTo>
                  <a:pt x="3589" y="799"/>
                </a:lnTo>
                <a:lnTo>
                  <a:pt x="3589" y="803"/>
                </a:lnTo>
                <a:lnTo>
                  <a:pt x="3589" y="806"/>
                </a:lnTo>
                <a:lnTo>
                  <a:pt x="3590" y="809"/>
                </a:lnTo>
                <a:lnTo>
                  <a:pt x="3591" y="811"/>
                </a:lnTo>
                <a:lnTo>
                  <a:pt x="3594" y="814"/>
                </a:lnTo>
                <a:lnTo>
                  <a:pt x="3597" y="816"/>
                </a:lnTo>
                <a:lnTo>
                  <a:pt x="3601" y="818"/>
                </a:lnTo>
                <a:lnTo>
                  <a:pt x="3605" y="819"/>
                </a:lnTo>
                <a:lnTo>
                  <a:pt x="3611" y="821"/>
                </a:lnTo>
                <a:lnTo>
                  <a:pt x="3643" y="827"/>
                </a:lnTo>
                <a:lnTo>
                  <a:pt x="3649" y="829"/>
                </a:lnTo>
                <a:lnTo>
                  <a:pt x="3655" y="830"/>
                </a:lnTo>
                <a:lnTo>
                  <a:pt x="3660" y="832"/>
                </a:lnTo>
                <a:lnTo>
                  <a:pt x="3665" y="834"/>
                </a:lnTo>
                <a:lnTo>
                  <a:pt x="3674" y="839"/>
                </a:lnTo>
                <a:lnTo>
                  <a:pt x="3681" y="844"/>
                </a:lnTo>
                <a:lnTo>
                  <a:pt x="3684" y="848"/>
                </a:lnTo>
                <a:lnTo>
                  <a:pt x="3687" y="851"/>
                </a:lnTo>
                <a:lnTo>
                  <a:pt x="3689" y="854"/>
                </a:lnTo>
                <a:lnTo>
                  <a:pt x="3691" y="858"/>
                </a:lnTo>
                <a:lnTo>
                  <a:pt x="3693" y="866"/>
                </a:lnTo>
                <a:lnTo>
                  <a:pt x="3694" y="870"/>
                </a:lnTo>
                <a:lnTo>
                  <a:pt x="3694" y="875"/>
                </a:lnTo>
                <a:lnTo>
                  <a:pt x="3694" y="879"/>
                </a:lnTo>
                <a:lnTo>
                  <a:pt x="3694" y="883"/>
                </a:lnTo>
                <a:lnTo>
                  <a:pt x="3693" y="888"/>
                </a:lnTo>
                <a:lnTo>
                  <a:pt x="3692" y="891"/>
                </a:lnTo>
                <a:lnTo>
                  <a:pt x="3690" y="895"/>
                </a:lnTo>
                <a:lnTo>
                  <a:pt x="3688" y="899"/>
                </a:lnTo>
                <a:lnTo>
                  <a:pt x="3686" y="902"/>
                </a:lnTo>
                <a:lnTo>
                  <a:pt x="3684" y="906"/>
                </a:lnTo>
                <a:lnTo>
                  <a:pt x="3678" y="912"/>
                </a:lnTo>
                <a:lnTo>
                  <a:pt x="3672" y="917"/>
                </a:lnTo>
                <a:lnTo>
                  <a:pt x="3664" y="922"/>
                </a:lnTo>
                <a:lnTo>
                  <a:pt x="3656" y="926"/>
                </a:lnTo>
                <a:lnTo>
                  <a:pt x="3647" y="929"/>
                </a:lnTo>
                <a:lnTo>
                  <a:pt x="3637" y="931"/>
                </a:lnTo>
                <a:lnTo>
                  <a:pt x="3627" y="933"/>
                </a:lnTo>
                <a:lnTo>
                  <a:pt x="3615" y="933"/>
                </a:lnTo>
                <a:lnTo>
                  <a:pt x="3607" y="933"/>
                </a:lnTo>
                <a:lnTo>
                  <a:pt x="3599" y="932"/>
                </a:lnTo>
                <a:lnTo>
                  <a:pt x="3591" y="931"/>
                </a:lnTo>
                <a:lnTo>
                  <a:pt x="3584" y="930"/>
                </a:lnTo>
                <a:lnTo>
                  <a:pt x="3577" y="928"/>
                </a:lnTo>
                <a:lnTo>
                  <a:pt x="3571" y="925"/>
                </a:lnTo>
                <a:lnTo>
                  <a:pt x="3565" y="922"/>
                </a:lnTo>
                <a:lnTo>
                  <a:pt x="3560" y="919"/>
                </a:lnTo>
                <a:lnTo>
                  <a:pt x="3555" y="915"/>
                </a:lnTo>
                <a:lnTo>
                  <a:pt x="3550" y="911"/>
                </a:lnTo>
                <a:lnTo>
                  <a:pt x="3546" y="906"/>
                </a:lnTo>
                <a:lnTo>
                  <a:pt x="3543" y="901"/>
                </a:lnTo>
                <a:lnTo>
                  <a:pt x="3540" y="896"/>
                </a:lnTo>
                <a:lnTo>
                  <a:pt x="3538" y="891"/>
                </a:lnTo>
                <a:lnTo>
                  <a:pt x="3536" y="885"/>
                </a:lnTo>
                <a:lnTo>
                  <a:pt x="3535" y="879"/>
                </a:lnTo>
                <a:lnTo>
                  <a:pt x="3584" y="876"/>
                </a:lnTo>
                <a:lnTo>
                  <a:pt x="3585" y="881"/>
                </a:lnTo>
                <a:lnTo>
                  <a:pt x="3587" y="886"/>
                </a:lnTo>
                <a:lnTo>
                  <a:pt x="3590" y="889"/>
                </a:lnTo>
                <a:lnTo>
                  <a:pt x="3594" y="892"/>
                </a:lnTo>
                <a:lnTo>
                  <a:pt x="3599" y="895"/>
                </a:lnTo>
                <a:lnTo>
                  <a:pt x="3604" y="897"/>
                </a:lnTo>
                <a:lnTo>
                  <a:pt x="3609" y="898"/>
                </a:lnTo>
                <a:lnTo>
                  <a:pt x="3616" y="898"/>
                </a:lnTo>
                <a:lnTo>
                  <a:pt x="3622" y="898"/>
                </a:lnTo>
                <a:lnTo>
                  <a:pt x="3627" y="897"/>
                </a:lnTo>
                <a:lnTo>
                  <a:pt x="3632" y="895"/>
                </a:lnTo>
                <a:lnTo>
                  <a:pt x="3634" y="894"/>
                </a:lnTo>
                <a:lnTo>
                  <a:pt x="3636" y="893"/>
                </a:lnTo>
                <a:lnTo>
                  <a:pt x="3640" y="890"/>
                </a:lnTo>
                <a:lnTo>
                  <a:pt x="3642" y="887"/>
                </a:lnTo>
                <a:lnTo>
                  <a:pt x="3643" y="886"/>
                </a:lnTo>
                <a:lnTo>
                  <a:pt x="3644" y="884"/>
                </a:lnTo>
                <a:lnTo>
                  <a:pt x="3644" y="880"/>
                </a:lnTo>
                <a:lnTo>
                  <a:pt x="3644" y="877"/>
                </a:lnTo>
                <a:lnTo>
                  <a:pt x="3643" y="874"/>
                </a:lnTo>
                <a:lnTo>
                  <a:pt x="3641" y="871"/>
                </a:lnTo>
                <a:lnTo>
                  <a:pt x="3639" y="869"/>
                </a:lnTo>
                <a:lnTo>
                  <a:pt x="3635" y="867"/>
                </a:lnTo>
                <a:lnTo>
                  <a:pt x="3631" y="865"/>
                </a:lnTo>
                <a:lnTo>
                  <a:pt x="3627" y="864"/>
                </a:lnTo>
                <a:lnTo>
                  <a:pt x="3622" y="862"/>
                </a:lnTo>
                <a:lnTo>
                  <a:pt x="3591" y="856"/>
                </a:lnTo>
                <a:lnTo>
                  <a:pt x="3585" y="855"/>
                </a:lnTo>
                <a:lnTo>
                  <a:pt x="3579" y="853"/>
                </a:lnTo>
                <a:lnTo>
                  <a:pt x="3569" y="849"/>
                </a:lnTo>
                <a:lnTo>
                  <a:pt x="3564" y="847"/>
                </a:lnTo>
                <a:lnTo>
                  <a:pt x="3560" y="844"/>
                </a:lnTo>
                <a:lnTo>
                  <a:pt x="3556" y="842"/>
                </a:lnTo>
                <a:lnTo>
                  <a:pt x="3553" y="839"/>
                </a:lnTo>
                <a:lnTo>
                  <a:pt x="3550" y="835"/>
                </a:lnTo>
                <a:lnTo>
                  <a:pt x="3547" y="832"/>
                </a:lnTo>
                <a:lnTo>
                  <a:pt x="3545" y="828"/>
                </a:lnTo>
                <a:lnTo>
                  <a:pt x="3543" y="824"/>
                </a:lnTo>
                <a:lnTo>
                  <a:pt x="3542" y="820"/>
                </a:lnTo>
                <a:lnTo>
                  <a:pt x="3541" y="815"/>
                </a:lnTo>
                <a:lnTo>
                  <a:pt x="3540" y="811"/>
                </a:lnTo>
                <a:lnTo>
                  <a:pt x="3540" y="806"/>
                </a:lnTo>
                <a:lnTo>
                  <a:pt x="3540" y="800"/>
                </a:lnTo>
                <a:lnTo>
                  <a:pt x="3541" y="794"/>
                </a:lnTo>
                <a:lnTo>
                  <a:pt x="3543" y="788"/>
                </a:lnTo>
                <a:lnTo>
                  <a:pt x="3545" y="783"/>
                </a:lnTo>
                <a:lnTo>
                  <a:pt x="3548" y="778"/>
                </a:lnTo>
                <a:lnTo>
                  <a:pt x="3551" y="774"/>
                </a:lnTo>
                <a:lnTo>
                  <a:pt x="3556" y="769"/>
                </a:lnTo>
                <a:lnTo>
                  <a:pt x="3560" y="766"/>
                </a:lnTo>
                <a:lnTo>
                  <a:pt x="3566" y="762"/>
                </a:lnTo>
                <a:lnTo>
                  <a:pt x="3572" y="759"/>
                </a:lnTo>
                <a:lnTo>
                  <a:pt x="3578" y="757"/>
                </a:lnTo>
                <a:lnTo>
                  <a:pt x="3584" y="754"/>
                </a:lnTo>
                <a:lnTo>
                  <a:pt x="3588" y="754"/>
                </a:lnTo>
                <a:lnTo>
                  <a:pt x="3591" y="753"/>
                </a:lnTo>
                <a:lnTo>
                  <a:pt x="3599" y="752"/>
                </a:lnTo>
                <a:lnTo>
                  <a:pt x="3607" y="751"/>
                </a:lnTo>
                <a:lnTo>
                  <a:pt x="3615" y="751"/>
                </a:lnTo>
                <a:lnTo>
                  <a:pt x="3623" y="751"/>
                </a:lnTo>
                <a:lnTo>
                  <a:pt x="3631" y="752"/>
                </a:lnTo>
                <a:lnTo>
                  <a:pt x="3638" y="753"/>
                </a:lnTo>
                <a:lnTo>
                  <a:pt x="3645" y="754"/>
                </a:lnTo>
                <a:lnTo>
                  <a:pt x="3651" y="756"/>
                </a:lnTo>
                <a:lnTo>
                  <a:pt x="3657" y="759"/>
                </a:lnTo>
                <a:lnTo>
                  <a:pt x="3663" y="762"/>
                </a:lnTo>
                <a:lnTo>
                  <a:pt x="3668" y="765"/>
                </a:lnTo>
                <a:lnTo>
                  <a:pt x="3672" y="769"/>
                </a:lnTo>
                <a:lnTo>
                  <a:pt x="3676" y="773"/>
                </a:lnTo>
                <a:lnTo>
                  <a:pt x="3680" y="777"/>
                </a:lnTo>
                <a:lnTo>
                  <a:pt x="3683" y="782"/>
                </a:lnTo>
                <a:lnTo>
                  <a:pt x="3685" y="787"/>
                </a:lnTo>
                <a:lnTo>
                  <a:pt x="3688" y="792"/>
                </a:lnTo>
                <a:lnTo>
                  <a:pt x="3689" y="798"/>
                </a:lnTo>
                <a:lnTo>
                  <a:pt x="3690" y="804"/>
                </a:lnTo>
                <a:close/>
                <a:moveTo>
                  <a:pt x="3751" y="730"/>
                </a:moveTo>
                <a:lnTo>
                  <a:pt x="3746" y="730"/>
                </a:lnTo>
                <a:lnTo>
                  <a:pt x="3741" y="729"/>
                </a:lnTo>
                <a:lnTo>
                  <a:pt x="3736" y="726"/>
                </a:lnTo>
                <a:lnTo>
                  <a:pt x="3732" y="723"/>
                </a:lnTo>
                <a:lnTo>
                  <a:pt x="3729" y="719"/>
                </a:lnTo>
                <a:lnTo>
                  <a:pt x="3726" y="715"/>
                </a:lnTo>
                <a:lnTo>
                  <a:pt x="3725" y="710"/>
                </a:lnTo>
                <a:lnTo>
                  <a:pt x="3724" y="705"/>
                </a:lnTo>
                <a:lnTo>
                  <a:pt x="3725" y="701"/>
                </a:lnTo>
                <a:lnTo>
                  <a:pt x="3726" y="696"/>
                </a:lnTo>
                <a:lnTo>
                  <a:pt x="3729" y="692"/>
                </a:lnTo>
                <a:lnTo>
                  <a:pt x="3732" y="688"/>
                </a:lnTo>
                <a:lnTo>
                  <a:pt x="3736" y="685"/>
                </a:lnTo>
                <a:lnTo>
                  <a:pt x="3741" y="683"/>
                </a:lnTo>
                <a:lnTo>
                  <a:pt x="3746" y="681"/>
                </a:lnTo>
                <a:lnTo>
                  <a:pt x="3751" y="681"/>
                </a:lnTo>
                <a:lnTo>
                  <a:pt x="3756" y="681"/>
                </a:lnTo>
                <a:lnTo>
                  <a:pt x="3761" y="683"/>
                </a:lnTo>
                <a:lnTo>
                  <a:pt x="3765" y="685"/>
                </a:lnTo>
                <a:lnTo>
                  <a:pt x="3770" y="688"/>
                </a:lnTo>
                <a:lnTo>
                  <a:pt x="3773" y="692"/>
                </a:lnTo>
                <a:lnTo>
                  <a:pt x="3775" y="696"/>
                </a:lnTo>
                <a:lnTo>
                  <a:pt x="3777" y="701"/>
                </a:lnTo>
                <a:lnTo>
                  <a:pt x="3777" y="705"/>
                </a:lnTo>
                <a:lnTo>
                  <a:pt x="3777" y="710"/>
                </a:lnTo>
                <a:lnTo>
                  <a:pt x="3775" y="715"/>
                </a:lnTo>
                <a:lnTo>
                  <a:pt x="3773" y="719"/>
                </a:lnTo>
                <a:lnTo>
                  <a:pt x="3770" y="723"/>
                </a:lnTo>
                <a:lnTo>
                  <a:pt x="3765" y="726"/>
                </a:lnTo>
                <a:lnTo>
                  <a:pt x="3761" y="729"/>
                </a:lnTo>
                <a:lnTo>
                  <a:pt x="3756" y="730"/>
                </a:lnTo>
                <a:lnTo>
                  <a:pt x="3751" y="730"/>
                </a:lnTo>
                <a:close/>
                <a:moveTo>
                  <a:pt x="3726" y="753"/>
                </a:moveTo>
                <a:lnTo>
                  <a:pt x="3775" y="753"/>
                </a:lnTo>
                <a:lnTo>
                  <a:pt x="3775" y="930"/>
                </a:lnTo>
                <a:lnTo>
                  <a:pt x="3726" y="930"/>
                </a:lnTo>
                <a:lnTo>
                  <a:pt x="3726" y="753"/>
                </a:lnTo>
                <a:close/>
                <a:moveTo>
                  <a:pt x="3908" y="753"/>
                </a:moveTo>
                <a:lnTo>
                  <a:pt x="3908" y="790"/>
                </a:lnTo>
                <a:lnTo>
                  <a:pt x="3874" y="790"/>
                </a:lnTo>
                <a:lnTo>
                  <a:pt x="3874" y="876"/>
                </a:lnTo>
                <a:lnTo>
                  <a:pt x="3874" y="880"/>
                </a:lnTo>
                <a:lnTo>
                  <a:pt x="3875" y="884"/>
                </a:lnTo>
                <a:lnTo>
                  <a:pt x="3876" y="886"/>
                </a:lnTo>
                <a:lnTo>
                  <a:pt x="3877" y="887"/>
                </a:lnTo>
                <a:lnTo>
                  <a:pt x="3879" y="889"/>
                </a:lnTo>
                <a:lnTo>
                  <a:pt x="3881" y="891"/>
                </a:lnTo>
                <a:lnTo>
                  <a:pt x="3884" y="892"/>
                </a:lnTo>
                <a:lnTo>
                  <a:pt x="3887" y="893"/>
                </a:lnTo>
                <a:lnTo>
                  <a:pt x="3891" y="893"/>
                </a:lnTo>
                <a:lnTo>
                  <a:pt x="3899" y="892"/>
                </a:lnTo>
                <a:lnTo>
                  <a:pt x="3904" y="891"/>
                </a:lnTo>
                <a:lnTo>
                  <a:pt x="3912" y="928"/>
                </a:lnTo>
                <a:lnTo>
                  <a:pt x="3901" y="930"/>
                </a:lnTo>
                <a:lnTo>
                  <a:pt x="3893" y="932"/>
                </a:lnTo>
                <a:lnTo>
                  <a:pt x="3884" y="932"/>
                </a:lnTo>
                <a:lnTo>
                  <a:pt x="3878" y="932"/>
                </a:lnTo>
                <a:lnTo>
                  <a:pt x="3871" y="932"/>
                </a:lnTo>
                <a:lnTo>
                  <a:pt x="3866" y="931"/>
                </a:lnTo>
                <a:lnTo>
                  <a:pt x="3860" y="930"/>
                </a:lnTo>
                <a:lnTo>
                  <a:pt x="3855" y="928"/>
                </a:lnTo>
                <a:lnTo>
                  <a:pt x="3850" y="926"/>
                </a:lnTo>
                <a:lnTo>
                  <a:pt x="3845" y="924"/>
                </a:lnTo>
                <a:lnTo>
                  <a:pt x="3841" y="921"/>
                </a:lnTo>
                <a:lnTo>
                  <a:pt x="3837" y="917"/>
                </a:lnTo>
                <a:lnTo>
                  <a:pt x="3834" y="914"/>
                </a:lnTo>
                <a:lnTo>
                  <a:pt x="3831" y="909"/>
                </a:lnTo>
                <a:lnTo>
                  <a:pt x="3829" y="905"/>
                </a:lnTo>
                <a:lnTo>
                  <a:pt x="3827" y="900"/>
                </a:lnTo>
                <a:lnTo>
                  <a:pt x="3826" y="894"/>
                </a:lnTo>
                <a:lnTo>
                  <a:pt x="3825" y="888"/>
                </a:lnTo>
                <a:lnTo>
                  <a:pt x="3825" y="882"/>
                </a:lnTo>
                <a:lnTo>
                  <a:pt x="3825" y="790"/>
                </a:lnTo>
                <a:lnTo>
                  <a:pt x="3801" y="790"/>
                </a:lnTo>
                <a:lnTo>
                  <a:pt x="3801" y="753"/>
                </a:lnTo>
                <a:lnTo>
                  <a:pt x="3825" y="753"/>
                </a:lnTo>
                <a:lnTo>
                  <a:pt x="3825" y="711"/>
                </a:lnTo>
                <a:lnTo>
                  <a:pt x="3874" y="711"/>
                </a:lnTo>
                <a:lnTo>
                  <a:pt x="3874" y="753"/>
                </a:lnTo>
                <a:lnTo>
                  <a:pt x="3908" y="753"/>
                </a:lnTo>
                <a:close/>
                <a:moveTo>
                  <a:pt x="3974" y="996"/>
                </a:moveTo>
                <a:lnTo>
                  <a:pt x="3965" y="996"/>
                </a:lnTo>
                <a:lnTo>
                  <a:pt x="3956" y="995"/>
                </a:lnTo>
                <a:lnTo>
                  <a:pt x="3949" y="993"/>
                </a:lnTo>
                <a:lnTo>
                  <a:pt x="3943" y="991"/>
                </a:lnTo>
                <a:lnTo>
                  <a:pt x="3954" y="954"/>
                </a:lnTo>
                <a:lnTo>
                  <a:pt x="3960" y="956"/>
                </a:lnTo>
                <a:lnTo>
                  <a:pt x="3966" y="957"/>
                </a:lnTo>
                <a:lnTo>
                  <a:pt x="3971" y="957"/>
                </a:lnTo>
                <a:lnTo>
                  <a:pt x="3976" y="957"/>
                </a:lnTo>
                <a:lnTo>
                  <a:pt x="3978" y="956"/>
                </a:lnTo>
                <a:lnTo>
                  <a:pt x="3980" y="955"/>
                </a:lnTo>
                <a:lnTo>
                  <a:pt x="3984" y="952"/>
                </a:lnTo>
                <a:lnTo>
                  <a:pt x="3987" y="948"/>
                </a:lnTo>
                <a:lnTo>
                  <a:pt x="3990" y="942"/>
                </a:lnTo>
                <a:lnTo>
                  <a:pt x="3993" y="935"/>
                </a:lnTo>
                <a:lnTo>
                  <a:pt x="3930" y="753"/>
                </a:lnTo>
                <a:lnTo>
                  <a:pt x="3981" y="753"/>
                </a:lnTo>
                <a:lnTo>
                  <a:pt x="4018" y="883"/>
                </a:lnTo>
                <a:lnTo>
                  <a:pt x="4056" y="753"/>
                </a:lnTo>
                <a:lnTo>
                  <a:pt x="4108" y="753"/>
                </a:lnTo>
                <a:lnTo>
                  <a:pt x="4040" y="949"/>
                </a:lnTo>
                <a:lnTo>
                  <a:pt x="4035" y="959"/>
                </a:lnTo>
                <a:lnTo>
                  <a:pt x="4033" y="964"/>
                </a:lnTo>
                <a:lnTo>
                  <a:pt x="4030" y="968"/>
                </a:lnTo>
                <a:lnTo>
                  <a:pt x="4024" y="976"/>
                </a:lnTo>
                <a:lnTo>
                  <a:pt x="4017" y="983"/>
                </a:lnTo>
                <a:lnTo>
                  <a:pt x="4013" y="986"/>
                </a:lnTo>
                <a:lnTo>
                  <a:pt x="4008" y="989"/>
                </a:lnTo>
                <a:lnTo>
                  <a:pt x="4003" y="991"/>
                </a:lnTo>
                <a:lnTo>
                  <a:pt x="3998" y="993"/>
                </a:lnTo>
                <a:lnTo>
                  <a:pt x="3993" y="994"/>
                </a:lnTo>
                <a:lnTo>
                  <a:pt x="3987" y="995"/>
                </a:lnTo>
                <a:lnTo>
                  <a:pt x="3980" y="996"/>
                </a:lnTo>
                <a:lnTo>
                  <a:pt x="3974" y="996"/>
                </a:lnTo>
                <a:close/>
                <a:moveTo>
                  <a:pt x="1623" y="590"/>
                </a:moveTo>
                <a:lnTo>
                  <a:pt x="1569" y="590"/>
                </a:lnTo>
                <a:lnTo>
                  <a:pt x="1651" y="354"/>
                </a:lnTo>
                <a:lnTo>
                  <a:pt x="1715" y="354"/>
                </a:lnTo>
                <a:lnTo>
                  <a:pt x="1797" y="590"/>
                </a:lnTo>
                <a:lnTo>
                  <a:pt x="1743" y="590"/>
                </a:lnTo>
                <a:lnTo>
                  <a:pt x="1726" y="536"/>
                </a:lnTo>
                <a:lnTo>
                  <a:pt x="1641" y="536"/>
                </a:lnTo>
                <a:lnTo>
                  <a:pt x="1623" y="590"/>
                </a:lnTo>
                <a:close/>
                <a:moveTo>
                  <a:pt x="1653" y="497"/>
                </a:moveTo>
                <a:lnTo>
                  <a:pt x="1713" y="497"/>
                </a:lnTo>
                <a:lnTo>
                  <a:pt x="1684" y="408"/>
                </a:lnTo>
                <a:lnTo>
                  <a:pt x="1653" y="497"/>
                </a:lnTo>
                <a:close/>
                <a:moveTo>
                  <a:pt x="1874" y="593"/>
                </a:moveTo>
                <a:lnTo>
                  <a:pt x="1867" y="593"/>
                </a:lnTo>
                <a:lnTo>
                  <a:pt x="1861" y="592"/>
                </a:lnTo>
                <a:lnTo>
                  <a:pt x="1856" y="591"/>
                </a:lnTo>
                <a:lnTo>
                  <a:pt x="1850" y="590"/>
                </a:lnTo>
                <a:lnTo>
                  <a:pt x="1845" y="588"/>
                </a:lnTo>
                <a:lnTo>
                  <a:pt x="1840" y="586"/>
                </a:lnTo>
                <a:lnTo>
                  <a:pt x="1836" y="583"/>
                </a:lnTo>
                <a:lnTo>
                  <a:pt x="1832" y="580"/>
                </a:lnTo>
                <a:lnTo>
                  <a:pt x="1828" y="576"/>
                </a:lnTo>
                <a:lnTo>
                  <a:pt x="1824" y="572"/>
                </a:lnTo>
                <a:lnTo>
                  <a:pt x="1821" y="568"/>
                </a:lnTo>
                <a:lnTo>
                  <a:pt x="1820" y="566"/>
                </a:lnTo>
                <a:lnTo>
                  <a:pt x="1819" y="563"/>
                </a:lnTo>
                <a:lnTo>
                  <a:pt x="1817" y="558"/>
                </a:lnTo>
                <a:lnTo>
                  <a:pt x="1816" y="553"/>
                </a:lnTo>
                <a:lnTo>
                  <a:pt x="1815" y="547"/>
                </a:lnTo>
                <a:lnTo>
                  <a:pt x="1815" y="540"/>
                </a:lnTo>
                <a:lnTo>
                  <a:pt x="1815" y="531"/>
                </a:lnTo>
                <a:lnTo>
                  <a:pt x="1817" y="523"/>
                </a:lnTo>
                <a:lnTo>
                  <a:pt x="1818" y="519"/>
                </a:lnTo>
                <a:lnTo>
                  <a:pt x="1820" y="515"/>
                </a:lnTo>
                <a:lnTo>
                  <a:pt x="1824" y="509"/>
                </a:lnTo>
                <a:lnTo>
                  <a:pt x="1827" y="507"/>
                </a:lnTo>
                <a:lnTo>
                  <a:pt x="1829" y="504"/>
                </a:lnTo>
                <a:lnTo>
                  <a:pt x="1832" y="502"/>
                </a:lnTo>
                <a:lnTo>
                  <a:pt x="1835" y="499"/>
                </a:lnTo>
                <a:lnTo>
                  <a:pt x="1838" y="497"/>
                </a:lnTo>
                <a:lnTo>
                  <a:pt x="1841" y="496"/>
                </a:lnTo>
                <a:lnTo>
                  <a:pt x="1845" y="494"/>
                </a:lnTo>
                <a:lnTo>
                  <a:pt x="1849" y="493"/>
                </a:lnTo>
                <a:lnTo>
                  <a:pt x="1856" y="490"/>
                </a:lnTo>
                <a:lnTo>
                  <a:pt x="1864" y="488"/>
                </a:lnTo>
                <a:lnTo>
                  <a:pt x="1873" y="487"/>
                </a:lnTo>
                <a:lnTo>
                  <a:pt x="1881" y="486"/>
                </a:lnTo>
                <a:lnTo>
                  <a:pt x="1901" y="484"/>
                </a:lnTo>
                <a:lnTo>
                  <a:pt x="1908" y="482"/>
                </a:lnTo>
                <a:lnTo>
                  <a:pt x="1914" y="481"/>
                </a:lnTo>
                <a:lnTo>
                  <a:pt x="1918" y="479"/>
                </a:lnTo>
                <a:lnTo>
                  <a:pt x="1920" y="478"/>
                </a:lnTo>
                <a:lnTo>
                  <a:pt x="1922" y="477"/>
                </a:lnTo>
                <a:lnTo>
                  <a:pt x="1923" y="476"/>
                </a:lnTo>
                <a:lnTo>
                  <a:pt x="1923" y="474"/>
                </a:lnTo>
                <a:lnTo>
                  <a:pt x="1924" y="472"/>
                </a:lnTo>
                <a:lnTo>
                  <a:pt x="1924" y="470"/>
                </a:lnTo>
                <a:lnTo>
                  <a:pt x="1924" y="464"/>
                </a:lnTo>
                <a:lnTo>
                  <a:pt x="1922" y="460"/>
                </a:lnTo>
                <a:lnTo>
                  <a:pt x="1921" y="458"/>
                </a:lnTo>
                <a:lnTo>
                  <a:pt x="1920" y="456"/>
                </a:lnTo>
                <a:lnTo>
                  <a:pt x="1919" y="454"/>
                </a:lnTo>
                <a:lnTo>
                  <a:pt x="1917" y="452"/>
                </a:lnTo>
                <a:lnTo>
                  <a:pt x="1913" y="450"/>
                </a:lnTo>
                <a:lnTo>
                  <a:pt x="1909" y="448"/>
                </a:lnTo>
                <a:lnTo>
                  <a:pt x="1904" y="447"/>
                </a:lnTo>
                <a:lnTo>
                  <a:pt x="1898" y="446"/>
                </a:lnTo>
                <a:lnTo>
                  <a:pt x="1892" y="447"/>
                </a:lnTo>
                <a:lnTo>
                  <a:pt x="1886" y="448"/>
                </a:lnTo>
                <a:lnTo>
                  <a:pt x="1881" y="450"/>
                </a:lnTo>
                <a:lnTo>
                  <a:pt x="1877" y="452"/>
                </a:lnTo>
                <a:lnTo>
                  <a:pt x="1873" y="455"/>
                </a:lnTo>
                <a:lnTo>
                  <a:pt x="1870" y="459"/>
                </a:lnTo>
                <a:lnTo>
                  <a:pt x="1868" y="463"/>
                </a:lnTo>
                <a:lnTo>
                  <a:pt x="1867" y="465"/>
                </a:lnTo>
                <a:lnTo>
                  <a:pt x="1866" y="467"/>
                </a:lnTo>
                <a:lnTo>
                  <a:pt x="1821" y="463"/>
                </a:lnTo>
                <a:lnTo>
                  <a:pt x="1823" y="457"/>
                </a:lnTo>
                <a:lnTo>
                  <a:pt x="1825" y="452"/>
                </a:lnTo>
                <a:lnTo>
                  <a:pt x="1827" y="446"/>
                </a:lnTo>
                <a:lnTo>
                  <a:pt x="1830" y="441"/>
                </a:lnTo>
                <a:lnTo>
                  <a:pt x="1833" y="437"/>
                </a:lnTo>
                <a:lnTo>
                  <a:pt x="1837" y="432"/>
                </a:lnTo>
                <a:lnTo>
                  <a:pt x="1841" y="428"/>
                </a:lnTo>
                <a:lnTo>
                  <a:pt x="1846" y="425"/>
                </a:lnTo>
                <a:lnTo>
                  <a:pt x="1851" y="421"/>
                </a:lnTo>
                <a:lnTo>
                  <a:pt x="1857" y="419"/>
                </a:lnTo>
                <a:lnTo>
                  <a:pt x="1863" y="416"/>
                </a:lnTo>
                <a:lnTo>
                  <a:pt x="1869" y="414"/>
                </a:lnTo>
                <a:lnTo>
                  <a:pt x="1876" y="413"/>
                </a:lnTo>
                <a:lnTo>
                  <a:pt x="1883" y="412"/>
                </a:lnTo>
                <a:lnTo>
                  <a:pt x="1890" y="411"/>
                </a:lnTo>
                <a:lnTo>
                  <a:pt x="1898" y="411"/>
                </a:lnTo>
                <a:lnTo>
                  <a:pt x="1908" y="411"/>
                </a:lnTo>
                <a:lnTo>
                  <a:pt x="1917" y="412"/>
                </a:lnTo>
                <a:lnTo>
                  <a:pt x="1926" y="414"/>
                </a:lnTo>
                <a:lnTo>
                  <a:pt x="1935" y="417"/>
                </a:lnTo>
                <a:lnTo>
                  <a:pt x="1943" y="420"/>
                </a:lnTo>
                <a:lnTo>
                  <a:pt x="1947" y="422"/>
                </a:lnTo>
                <a:lnTo>
                  <a:pt x="1950" y="425"/>
                </a:lnTo>
                <a:lnTo>
                  <a:pt x="1957" y="430"/>
                </a:lnTo>
                <a:lnTo>
                  <a:pt x="1963" y="436"/>
                </a:lnTo>
                <a:lnTo>
                  <a:pt x="1965" y="440"/>
                </a:lnTo>
                <a:lnTo>
                  <a:pt x="1967" y="443"/>
                </a:lnTo>
                <a:lnTo>
                  <a:pt x="1969" y="447"/>
                </a:lnTo>
                <a:lnTo>
                  <a:pt x="1970" y="451"/>
                </a:lnTo>
                <a:lnTo>
                  <a:pt x="1972" y="456"/>
                </a:lnTo>
                <a:lnTo>
                  <a:pt x="1972" y="460"/>
                </a:lnTo>
                <a:lnTo>
                  <a:pt x="1973" y="465"/>
                </a:lnTo>
                <a:lnTo>
                  <a:pt x="1973" y="470"/>
                </a:lnTo>
                <a:lnTo>
                  <a:pt x="1973" y="590"/>
                </a:lnTo>
                <a:lnTo>
                  <a:pt x="1927" y="590"/>
                </a:lnTo>
                <a:lnTo>
                  <a:pt x="1927" y="565"/>
                </a:lnTo>
                <a:lnTo>
                  <a:pt x="1922" y="571"/>
                </a:lnTo>
                <a:lnTo>
                  <a:pt x="1917" y="576"/>
                </a:lnTo>
                <a:lnTo>
                  <a:pt x="1912" y="581"/>
                </a:lnTo>
                <a:lnTo>
                  <a:pt x="1906" y="585"/>
                </a:lnTo>
                <a:lnTo>
                  <a:pt x="1899" y="589"/>
                </a:lnTo>
                <a:lnTo>
                  <a:pt x="1891" y="591"/>
                </a:lnTo>
                <a:lnTo>
                  <a:pt x="1887" y="592"/>
                </a:lnTo>
                <a:lnTo>
                  <a:pt x="1883" y="592"/>
                </a:lnTo>
                <a:lnTo>
                  <a:pt x="1874" y="593"/>
                </a:lnTo>
                <a:close/>
                <a:moveTo>
                  <a:pt x="1888" y="559"/>
                </a:moveTo>
                <a:lnTo>
                  <a:pt x="1895" y="559"/>
                </a:lnTo>
                <a:lnTo>
                  <a:pt x="1902" y="557"/>
                </a:lnTo>
                <a:lnTo>
                  <a:pt x="1905" y="556"/>
                </a:lnTo>
                <a:lnTo>
                  <a:pt x="1908" y="554"/>
                </a:lnTo>
                <a:lnTo>
                  <a:pt x="1914" y="550"/>
                </a:lnTo>
                <a:lnTo>
                  <a:pt x="1916" y="547"/>
                </a:lnTo>
                <a:lnTo>
                  <a:pt x="1919" y="545"/>
                </a:lnTo>
                <a:lnTo>
                  <a:pt x="1922" y="539"/>
                </a:lnTo>
                <a:lnTo>
                  <a:pt x="1924" y="533"/>
                </a:lnTo>
                <a:lnTo>
                  <a:pt x="1924" y="530"/>
                </a:lnTo>
                <a:lnTo>
                  <a:pt x="1924" y="527"/>
                </a:lnTo>
                <a:lnTo>
                  <a:pt x="1924" y="508"/>
                </a:lnTo>
                <a:lnTo>
                  <a:pt x="1921" y="510"/>
                </a:lnTo>
                <a:lnTo>
                  <a:pt x="1915" y="511"/>
                </a:lnTo>
                <a:lnTo>
                  <a:pt x="1903" y="514"/>
                </a:lnTo>
                <a:lnTo>
                  <a:pt x="1890" y="516"/>
                </a:lnTo>
                <a:lnTo>
                  <a:pt x="1884" y="517"/>
                </a:lnTo>
                <a:lnTo>
                  <a:pt x="1879" y="518"/>
                </a:lnTo>
                <a:lnTo>
                  <a:pt x="1874" y="520"/>
                </a:lnTo>
                <a:lnTo>
                  <a:pt x="1870" y="523"/>
                </a:lnTo>
                <a:lnTo>
                  <a:pt x="1866" y="526"/>
                </a:lnTo>
                <a:lnTo>
                  <a:pt x="1864" y="530"/>
                </a:lnTo>
                <a:lnTo>
                  <a:pt x="1863" y="532"/>
                </a:lnTo>
                <a:lnTo>
                  <a:pt x="1862" y="534"/>
                </a:lnTo>
                <a:lnTo>
                  <a:pt x="1862" y="539"/>
                </a:lnTo>
                <a:lnTo>
                  <a:pt x="1862" y="543"/>
                </a:lnTo>
                <a:lnTo>
                  <a:pt x="1863" y="548"/>
                </a:lnTo>
                <a:lnTo>
                  <a:pt x="1865" y="549"/>
                </a:lnTo>
                <a:lnTo>
                  <a:pt x="1866" y="551"/>
                </a:lnTo>
                <a:lnTo>
                  <a:pt x="1869" y="554"/>
                </a:lnTo>
                <a:lnTo>
                  <a:pt x="1873" y="556"/>
                </a:lnTo>
                <a:lnTo>
                  <a:pt x="1875" y="557"/>
                </a:lnTo>
                <a:lnTo>
                  <a:pt x="1877" y="558"/>
                </a:lnTo>
                <a:lnTo>
                  <a:pt x="1882" y="559"/>
                </a:lnTo>
                <a:lnTo>
                  <a:pt x="1888" y="559"/>
                </a:lnTo>
                <a:close/>
                <a:moveTo>
                  <a:pt x="2063" y="590"/>
                </a:moveTo>
                <a:lnTo>
                  <a:pt x="2013" y="590"/>
                </a:lnTo>
                <a:lnTo>
                  <a:pt x="2013" y="354"/>
                </a:lnTo>
                <a:lnTo>
                  <a:pt x="2063" y="354"/>
                </a:lnTo>
                <a:lnTo>
                  <a:pt x="2063" y="590"/>
                </a:lnTo>
                <a:close/>
                <a:moveTo>
                  <a:pt x="2197" y="413"/>
                </a:moveTo>
                <a:lnTo>
                  <a:pt x="2197" y="450"/>
                </a:lnTo>
                <a:lnTo>
                  <a:pt x="2164" y="450"/>
                </a:lnTo>
                <a:lnTo>
                  <a:pt x="2164" y="535"/>
                </a:lnTo>
                <a:lnTo>
                  <a:pt x="2164" y="540"/>
                </a:lnTo>
                <a:lnTo>
                  <a:pt x="2165" y="544"/>
                </a:lnTo>
                <a:lnTo>
                  <a:pt x="2166" y="545"/>
                </a:lnTo>
                <a:lnTo>
                  <a:pt x="2167" y="547"/>
                </a:lnTo>
                <a:lnTo>
                  <a:pt x="2169" y="549"/>
                </a:lnTo>
                <a:lnTo>
                  <a:pt x="2171" y="551"/>
                </a:lnTo>
                <a:lnTo>
                  <a:pt x="2174" y="552"/>
                </a:lnTo>
                <a:lnTo>
                  <a:pt x="2177" y="552"/>
                </a:lnTo>
                <a:lnTo>
                  <a:pt x="2181" y="553"/>
                </a:lnTo>
                <a:lnTo>
                  <a:pt x="2188" y="552"/>
                </a:lnTo>
                <a:lnTo>
                  <a:pt x="2193" y="551"/>
                </a:lnTo>
                <a:lnTo>
                  <a:pt x="2201" y="587"/>
                </a:lnTo>
                <a:lnTo>
                  <a:pt x="2190" y="590"/>
                </a:lnTo>
                <a:lnTo>
                  <a:pt x="2183" y="591"/>
                </a:lnTo>
                <a:lnTo>
                  <a:pt x="2174" y="592"/>
                </a:lnTo>
                <a:lnTo>
                  <a:pt x="2168" y="592"/>
                </a:lnTo>
                <a:lnTo>
                  <a:pt x="2161" y="592"/>
                </a:lnTo>
                <a:lnTo>
                  <a:pt x="2156" y="591"/>
                </a:lnTo>
                <a:lnTo>
                  <a:pt x="2150" y="590"/>
                </a:lnTo>
                <a:lnTo>
                  <a:pt x="2145" y="588"/>
                </a:lnTo>
                <a:lnTo>
                  <a:pt x="2140" y="586"/>
                </a:lnTo>
                <a:lnTo>
                  <a:pt x="2135" y="583"/>
                </a:lnTo>
                <a:lnTo>
                  <a:pt x="2131" y="581"/>
                </a:lnTo>
                <a:lnTo>
                  <a:pt x="2127" y="577"/>
                </a:lnTo>
                <a:lnTo>
                  <a:pt x="2124" y="573"/>
                </a:lnTo>
                <a:lnTo>
                  <a:pt x="2121" y="569"/>
                </a:lnTo>
                <a:lnTo>
                  <a:pt x="2119" y="564"/>
                </a:lnTo>
                <a:lnTo>
                  <a:pt x="2117" y="559"/>
                </a:lnTo>
                <a:lnTo>
                  <a:pt x="2116" y="554"/>
                </a:lnTo>
                <a:lnTo>
                  <a:pt x="2115" y="548"/>
                </a:lnTo>
                <a:lnTo>
                  <a:pt x="2115" y="542"/>
                </a:lnTo>
                <a:lnTo>
                  <a:pt x="2115" y="450"/>
                </a:lnTo>
                <a:lnTo>
                  <a:pt x="2091" y="450"/>
                </a:lnTo>
                <a:lnTo>
                  <a:pt x="2091" y="413"/>
                </a:lnTo>
                <a:lnTo>
                  <a:pt x="2115" y="413"/>
                </a:lnTo>
                <a:lnTo>
                  <a:pt x="2115" y="371"/>
                </a:lnTo>
                <a:lnTo>
                  <a:pt x="2164" y="371"/>
                </a:lnTo>
                <a:lnTo>
                  <a:pt x="2164" y="413"/>
                </a:lnTo>
                <a:lnTo>
                  <a:pt x="2197" y="413"/>
                </a:lnTo>
                <a:close/>
                <a:moveTo>
                  <a:pt x="2304" y="593"/>
                </a:moveTo>
                <a:lnTo>
                  <a:pt x="2291" y="592"/>
                </a:lnTo>
                <a:lnTo>
                  <a:pt x="2285" y="591"/>
                </a:lnTo>
                <a:lnTo>
                  <a:pt x="2279" y="590"/>
                </a:lnTo>
                <a:lnTo>
                  <a:pt x="2268" y="587"/>
                </a:lnTo>
                <a:lnTo>
                  <a:pt x="2263" y="584"/>
                </a:lnTo>
                <a:lnTo>
                  <a:pt x="2258" y="582"/>
                </a:lnTo>
                <a:lnTo>
                  <a:pt x="2249" y="575"/>
                </a:lnTo>
                <a:lnTo>
                  <a:pt x="2245" y="572"/>
                </a:lnTo>
                <a:lnTo>
                  <a:pt x="2241" y="568"/>
                </a:lnTo>
                <a:lnTo>
                  <a:pt x="2234" y="559"/>
                </a:lnTo>
                <a:lnTo>
                  <a:pt x="2231" y="555"/>
                </a:lnTo>
                <a:lnTo>
                  <a:pt x="2228" y="550"/>
                </a:lnTo>
                <a:lnTo>
                  <a:pt x="2223" y="539"/>
                </a:lnTo>
                <a:lnTo>
                  <a:pt x="2221" y="533"/>
                </a:lnTo>
                <a:lnTo>
                  <a:pt x="2220" y="527"/>
                </a:lnTo>
                <a:lnTo>
                  <a:pt x="2219" y="521"/>
                </a:lnTo>
                <a:lnTo>
                  <a:pt x="2218" y="515"/>
                </a:lnTo>
                <a:lnTo>
                  <a:pt x="2218" y="509"/>
                </a:lnTo>
                <a:lnTo>
                  <a:pt x="2217" y="502"/>
                </a:lnTo>
                <a:lnTo>
                  <a:pt x="2218" y="495"/>
                </a:lnTo>
                <a:lnTo>
                  <a:pt x="2218" y="489"/>
                </a:lnTo>
                <a:lnTo>
                  <a:pt x="2219" y="482"/>
                </a:lnTo>
                <a:lnTo>
                  <a:pt x="2220" y="476"/>
                </a:lnTo>
                <a:lnTo>
                  <a:pt x="2223" y="465"/>
                </a:lnTo>
                <a:lnTo>
                  <a:pt x="2225" y="459"/>
                </a:lnTo>
                <a:lnTo>
                  <a:pt x="2228" y="454"/>
                </a:lnTo>
                <a:lnTo>
                  <a:pt x="2234" y="444"/>
                </a:lnTo>
                <a:lnTo>
                  <a:pt x="2237" y="440"/>
                </a:lnTo>
                <a:lnTo>
                  <a:pt x="2241" y="436"/>
                </a:lnTo>
                <a:lnTo>
                  <a:pt x="2245" y="432"/>
                </a:lnTo>
                <a:lnTo>
                  <a:pt x="2249" y="428"/>
                </a:lnTo>
                <a:lnTo>
                  <a:pt x="2253" y="425"/>
                </a:lnTo>
                <a:lnTo>
                  <a:pt x="2258" y="422"/>
                </a:lnTo>
                <a:lnTo>
                  <a:pt x="2263" y="419"/>
                </a:lnTo>
                <a:lnTo>
                  <a:pt x="2268" y="417"/>
                </a:lnTo>
                <a:lnTo>
                  <a:pt x="2274" y="415"/>
                </a:lnTo>
                <a:lnTo>
                  <a:pt x="2279" y="413"/>
                </a:lnTo>
                <a:lnTo>
                  <a:pt x="2285" y="412"/>
                </a:lnTo>
                <a:lnTo>
                  <a:pt x="2291" y="411"/>
                </a:lnTo>
                <a:lnTo>
                  <a:pt x="2304" y="411"/>
                </a:lnTo>
                <a:lnTo>
                  <a:pt x="2317" y="411"/>
                </a:lnTo>
                <a:lnTo>
                  <a:pt x="2323" y="412"/>
                </a:lnTo>
                <a:lnTo>
                  <a:pt x="2329" y="413"/>
                </a:lnTo>
                <a:lnTo>
                  <a:pt x="2340" y="417"/>
                </a:lnTo>
                <a:lnTo>
                  <a:pt x="2346" y="419"/>
                </a:lnTo>
                <a:lnTo>
                  <a:pt x="2351" y="422"/>
                </a:lnTo>
                <a:lnTo>
                  <a:pt x="2360" y="428"/>
                </a:lnTo>
                <a:lnTo>
                  <a:pt x="2364" y="432"/>
                </a:lnTo>
                <a:lnTo>
                  <a:pt x="2368" y="436"/>
                </a:lnTo>
                <a:lnTo>
                  <a:pt x="2375" y="444"/>
                </a:lnTo>
                <a:lnTo>
                  <a:pt x="2378" y="449"/>
                </a:lnTo>
                <a:lnTo>
                  <a:pt x="2381" y="454"/>
                </a:lnTo>
                <a:lnTo>
                  <a:pt x="2385" y="465"/>
                </a:lnTo>
                <a:lnTo>
                  <a:pt x="2387" y="470"/>
                </a:lnTo>
                <a:lnTo>
                  <a:pt x="2389" y="476"/>
                </a:lnTo>
                <a:lnTo>
                  <a:pt x="2390" y="482"/>
                </a:lnTo>
                <a:lnTo>
                  <a:pt x="2391" y="489"/>
                </a:lnTo>
                <a:lnTo>
                  <a:pt x="2391" y="495"/>
                </a:lnTo>
                <a:lnTo>
                  <a:pt x="2391" y="502"/>
                </a:lnTo>
                <a:lnTo>
                  <a:pt x="2391" y="509"/>
                </a:lnTo>
                <a:lnTo>
                  <a:pt x="2391" y="515"/>
                </a:lnTo>
                <a:lnTo>
                  <a:pt x="2390" y="521"/>
                </a:lnTo>
                <a:lnTo>
                  <a:pt x="2389" y="527"/>
                </a:lnTo>
                <a:lnTo>
                  <a:pt x="2385" y="539"/>
                </a:lnTo>
                <a:lnTo>
                  <a:pt x="2383" y="544"/>
                </a:lnTo>
                <a:lnTo>
                  <a:pt x="2381" y="550"/>
                </a:lnTo>
                <a:lnTo>
                  <a:pt x="2375" y="559"/>
                </a:lnTo>
                <a:lnTo>
                  <a:pt x="2372" y="564"/>
                </a:lnTo>
                <a:lnTo>
                  <a:pt x="2368" y="568"/>
                </a:lnTo>
                <a:lnTo>
                  <a:pt x="2364" y="572"/>
                </a:lnTo>
                <a:lnTo>
                  <a:pt x="2360" y="575"/>
                </a:lnTo>
                <a:lnTo>
                  <a:pt x="2355" y="579"/>
                </a:lnTo>
                <a:lnTo>
                  <a:pt x="2351" y="582"/>
                </a:lnTo>
                <a:lnTo>
                  <a:pt x="2346" y="584"/>
                </a:lnTo>
                <a:lnTo>
                  <a:pt x="2340" y="587"/>
                </a:lnTo>
                <a:lnTo>
                  <a:pt x="2335" y="589"/>
                </a:lnTo>
                <a:lnTo>
                  <a:pt x="2329" y="590"/>
                </a:lnTo>
                <a:lnTo>
                  <a:pt x="2323" y="591"/>
                </a:lnTo>
                <a:lnTo>
                  <a:pt x="2317" y="592"/>
                </a:lnTo>
                <a:lnTo>
                  <a:pt x="2304" y="593"/>
                </a:lnTo>
                <a:close/>
                <a:moveTo>
                  <a:pt x="2305" y="555"/>
                </a:moveTo>
                <a:lnTo>
                  <a:pt x="2309" y="555"/>
                </a:lnTo>
                <a:lnTo>
                  <a:pt x="2313" y="554"/>
                </a:lnTo>
                <a:lnTo>
                  <a:pt x="2317" y="553"/>
                </a:lnTo>
                <a:lnTo>
                  <a:pt x="2321" y="551"/>
                </a:lnTo>
                <a:lnTo>
                  <a:pt x="2324" y="549"/>
                </a:lnTo>
                <a:lnTo>
                  <a:pt x="2327" y="547"/>
                </a:lnTo>
                <a:lnTo>
                  <a:pt x="2330" y="544"/>
                </a:lnTo>
                <a:lnTo>
                  <a:pt x="2332" y="540"/>
                </a:lnTo>
                <a:lnTo>
                  <a:pt x="2334" y="536"/>
                </a:lnTo>
                <a:lnTo>
                  <a:pt x="2336" y="532"/>
                </a:lnTo>
                <a:lnTo>
                  <a:pt x="2338" y="527"/>
                </a:lnTo>
                <a:lnTo>
                  <a:pt x="2339" y="523"/>
                </a:lnTo>
                <a:lnTo>
                  <a:pt x="2341" y="513"/>
                </a:lnTo>
                <a:lnTo>
                  <a:pt x="2341" y="507"/>
                </a:lnTo>
                <a:lnTo>
                  <a:pt x="2342" y="502"/>
                </a:lnTo>
                <a:lnTo>
                  <a:pt x="2341" y="491"/>
                </a:lnTo>
                <a:lnTo>
                  <a:pt x="2339" y="480"/>
                </a:lnTo>
                <a:lnTo>
                  <a:pt x="2338" y="476"/>
                </a:lnTo>
                <a:lnTo>
                  <a:pt x="2336" y="471"/>
                </a:lnTo>
                <a:lnTo>
                  <a:pt x="2332" y="463"/>
                </a:lnTo>
                <a:lnTo>
                  <a:pt x="2330" y="460"/>
                </a:lnTo>
                <a:lnTo>
                  <a:pt x="2327" y="457"/>
                </a:lnTo>
                <a:lnTo>
                  <a:pt x="2324" y="454"/>
                </a:lnTo>
                <a:lnTo>
                  <a:pt x="2321" y="452"/>
                </a:lnTo>
                <a:lnTo>
                  <a:pt x="2317" y="450"/>
                </a:lnTo>
                <a:lnTo>
                  <a:pt x="2313" y="449"/>
                </a:lnTo>
                <a:lnTo>
                  <a:pt x="2309" y="448"/>
                </a:lnTo>
                <a:lnTo>
                  <a:pt x="2305" y="448"/>
                </a:lnTo>
                <a:lnTo>
                  <a:pt x="2300" y="448"/>
                </a:lnTo>
                <a:lnTo>
                  <a:pt x="2296" y="449"/>
                </a:lnTo>
                <a:lnTo>
                  <a:pt x="2292" y="450"/>
                </a:lnTo>
                <a:lnTo>
                  <a:pt x="2288" y="452"/>
                </a:lnTo>
                <a:lnTo>
                  <a:pt x="2285" y="454"/>
                </a:lnTo>
                <a:lnTo>
                  <a:pt x="2282" y="457"/>
                </a:lnTo>
                <a:lnTo>
                  <a:pt x="2279" y="460"/>
                </a:lnTo>
                <a:lnTo>
                  <a:pt x="2277" y="463"/>
                </a:lnTo>
                <a:lnTo>
                  <a:pt x="2272" y="471"/>
                </a:lnTo>
                <a:lnTo>
                  <a:pt x="2271" y="476"/>
                </a:lnTo>
                <a:lnTo>
                  <a:pt x="2270" y="480"/>
                </a:lnTo>
                <a:lnTo>
                  <a:pt x="2269" y="485"/>
                </a:lnTo>
                <a:lnTo>
                  <a:pt x="2268" y="491"/>
                </a:lnTo>
                <a:lnTo>
                  <a:pt x="2267" y="496"/>
                </a:lnTo>
                <a:lnTo>
                  <a:pt x="2267" y="502"/>
                </a:lnTo>
                <a:lnTo>
                  <a:pt x="2268" y="513"/>
                </a:lnTo>
                <a:lnTo>
                  <a:pt x="2270" y="523"/>
                </a:lnTo>
                <a:lnTo>
                  <a:pt x="2271" y="527"/>
                </a:lnTo>
                <a:lnTo>
                  <a:pt x="2272" y="532"/>
                </a:lnTo>
                <a:lnTo>
                  <a:pt x="2274" y="536"/>
                </a:lnTo>
                <a:lnTo>
                  <a:pt x="2277" y="540"/>
                </a:lnTo>
                <a:lnTo>
                  <a:pt x="2279" y="544"/>
                </a:lnTo>
                <a:lnTo>
                  <a:pt x="2282" y="547"/>
                </a:lnTo>
                <a:lnTo>
                  <a:pt x="2285" y="549"/>
                </a:lnTo>
                <a:lnTo>
                  <a:pt x="2288" y="551"/>
                </a:lnTo>
                <a:lnTo>
                  <a:pt x="2292" y="553"/>
                </a:lnTo>
                <a:lnTo>
                  <a:pt x="2296" y="554"/>
                </a:lnTo>
                <a:lnTo>
                  <a:pt x="2300" y="555"/>
                </a:lnTo>
                <a:lnTo>
                  <a:pt x="2305" y="555"/>
                </a:lnTo>
                <a:close/>
                <a:moveTo>
                  <a:pt x="2539" y="512"/>
                </a:moveTo>
                <a:lnTo>
                  <a:pt x="2430" y="512"/>
                </a:lnTo>
                <a:lnTo>
                  <a:pt x="2430" y="473"/>
                </a:lnTo>
                <a:lnTo>
                  <a:pt x="2539" y="473"/>
                </a:lnTo>
                <a:lnTo>
                  <a:pt x="2539" y="512"/>
                </a:lnTo>
                <a:close/>
                <a:moveTo>
                  <a:pt x="2695" y="514"/>
                </a:moveTo>
                <a:lnTo>
                  <a:pt x="2695" y="413"/>
                </a:lnTo>
                <a:lnTo>
                  <a:pt x="2744" y="413"/>
                </a:lnTo>
                <a:lnTo>
                  <a:pt x="2744" y="590"/>
                </a:lnTo>
                <a:lnTo>
                  <a:pt x="2697" y="590"/>
                </a:lnTo>
                <a:lnTo>
                  <a:pt x="2697" y="558"/>
                </a:lnTo>
                <a:lnTo>
                  <a:pt x="2693" y="565"/>
                </a:lnTo>
                <a:lnTo>
                  <a:pt x="2688" y="572"/>
                </a:lnTo>
                <a:lnTo>
                  <a:pt x="2682" y="577"/>
                </a:lnTo>
                <a:lnTo>
                  <a:pt x="2675" y="583"/>
                </a:lnTo>
                <a:lnTo>
                  <a:pt x="2672" y="585"/>
                </a:lnTo>
                <a:lnTo>
                  <a:pt x="2668" y="587"/>
                </a:lnTo>
                <a:lnTo>
                  <a:pt x="2666" y="588"/>
                </a:lnTo>
                <a:lnTo>
                  <a:pt x="2664" y="588"/>
                </a:lnTo>
                <a:lnTo>
                  <a:pt x="2660" y="590"/>
                </a:lnTo>
                <a:lnTo>
                  <a:pt x="2651" y="591"/>
                </a:lnTo>
                <a:lnTo>
                  <a:pt x="2647" y="592"/>
                </a:lnTo>
                <a:lnTo>
                  <a:pt x="2642" y="592"/>
                </a:lnTo>
                <a:lnTo>
                  <a:pt x="2635" y="592"/>
                </a:lnTo>
                <a:lnTo>
                  <a:pt x="2629" y="591"/>
                </a:lnTo>
                <a:lnTo>
                  <a:pt x="2623" y="589"/>
                </a:lnTo>
                <a:lnTo>
                  <a:pt x="2618" y="588"/>
                </a:lnTo>
                <a:lnTo>
                  <a:pt x="2612" y="585"/>
                </a:lnTo>
                <a:lnTo>
                  <a:pt x="2607" y="582"/>
                </a:lnTo>
                <a:lnTo>
                  <a:pt x="2603" y="578"/>
                </a:lnTo>
                <a:lnTo>
                  <a:pt x="2598" y="574"/>
                </a:lnTo>
                <a:lnTo>
                  <a:pt x="2596" y="572"/>
                </a:lnTo>
                <a:lnTo>
                  <a:pt x="2595" y="570"/>
                </a:lnTo>
                <a:lnTo>
                  <a:pt x="2591" y="564"/>
                </a:lnTo>
                <a:lnTo>
                  <a:pt x="2588" y="559"/>
                </a:lnTo>
                <a:lnTo>
                  <a:pt x="2587" y="556"/>
                </a:lnTo>
                <a:lnTo>
                  <a:pt x="2586" y="553"/>
                </a:lnTo>
                <a:lnTo>
                  <a:pt x="2584" y="547"/>
                </a:lnTo>
                <a:lnTo>
                  <a:pt x="2583" y="540"/>
                </a:lnTo>
                <a:lnTo>
                  <a:pt x="2582" y="533"/>
                </a:lnTo>
                <a:lnTo>
                  <a:pt x="2582" y="525"/>
                </a:lnTo>
                <a:lnTo>
                  <a:pt x="2582" y="413"/>
                </a:lnTo>
                <a:lnTo>
                  <a:pt x="2631" y="413"/>
                </a:lnTo>
                <a:lnTo>
                  <a:pt x="2631" y="517"/>
                </a:lnTo>
                <a:lnTo>
                  <a:pt x="2631" y="524"/>
                </a:lnTo>
                <a:lnTo>
                  <a:pt x="2633" y="531"/>
                </a:lnTo>
                <a:lnTo>
                  <a:pt x="2636" y="536"/>
                </a:lnTo>
                <a:lnTo>
                  <a:pt x="2637" y="539"/>
                </a:lnTo>
                <a:lnTo>
                  <a:pt x="2639" y="541"/>
                </a:lnTo>
                <a:lnTo>
                  <a:pt x="2644" y="545"/>
                </a:lnTo>
                <a:lnTo>
                  <a:pt x="2646" y="547"/>
                </a:lnTo>
                <a:lnTo>
                  <a:pt x="2649" y="548"/>
                </a:lnTo>
                <a:lnTo>
                  <a:pt x="2655" y="550"/>
                </a:lnTo>
                <a:lnTo>
                  <a:pt x="2658" y="550"/>
                </a:lnTo>
                <a:lnTo>
                  <a:pt x="2661" y="551"/>
                </a:lnTo>
                <a:lnTo>
                  <a:pt x="2668" y="550"/>
                </a:lnTo>
                <a:lnTo>
                  <a:pt x="2674" y="548"/>
                </a:lnTo>
                <a:lnTo>
                  <a:pt x="2680" y="545"/>
                </a:lnTo>
                <a:lnTo>
                  <a:pt x="2685" y="541"/>
                </a:lnTo>
                <a:lnTo>
                  <a:pt x="2687" y="539"/>
                </a:lnTo>
                <a:lnTo>
                  <a:pt x="2689" y="536"/>
                </a:lnTo>
                <a:lnTo>
                  <a:pt x="2693" y="530"/>
                </a:lnTo>
                <a:lnTo>
                  <a:pt x="2695" y="523"/>
                </a:lnTo>
                <a:lnTo>
                  <a:pt x="2695" y="519"/>
                </a:lnTo>
                <a:lnTo>
                  <a:pt x="2695" y="514"/>
                </a:lnTo>
                <a:close/>
                <a:moveTo>
                  <a:pt x="2834" y="487"/>
                </a:moveTo>
                <a:lnTo>
                  <a:pt x="2834" y="590"/>
                </a:lnTo>
                <a:lnTo>
                  <a:pt x="2785" y="590"/>
                </a:lnTo>
                <a:lnTo>
                  <a:pt x="2785" y="413"/>
                </a:lnTo>
                <a:lnTo>
                  <a:pt x="2832" y="413"/>
                </a:lnTo>
                <a:lnTo>
                  <a:pt x="2832" y="444"/>
                </a:lnTo>
                <a:lnTo>
                  <a:pt x="2837" y="437"/>
                </a:lnTo>
                <a:lnTo>
                  <a:pt x="2842" y="430"/>
                </a:lnTo>
                <a:lnTo>
                  <a:pt x="2847" y="425"/>
                </a:lnTo>
                <a:lnTo>
                  <a:pt x="2854" y="420"/>
                </a:lnTo>
                <a:lnTo>
                  <a:pt x="2861" y="416"/>
                </a:lnTo>
                <a:lnTo>
                  <a:pt x="2865" y="414"/>
                </a:lnTo>
                <a:lnTo>
                  <a:pt x="2869" y="413"/>
                </a:lnTo>
                <a:lnTo>
                  <a:pt x="2878" y="411"/>
                </a:lnTo>
                <a:lnTo>
                  <a:pt x="2882" y="411"/>
                </a:lnTo>
                <a:lnTo>
                  <a:pt x="2887" y="411"/>
                </a:lnTo>
                <a:lnTo>
                  <a:pt x="2894" y="411"/>
                </a:lnTo>
                <a:lnTo>
                  <a:pt x="2900" y="412"/>
                </a:lnTo>
                <a:lnTo>
                  <a:pt x="2906" y="413"/>
                </a:lnTo>
                <a:lnTo>
                  <a:pt x="2912" y="415"/>
                </a:lnTo>
                <a:lnTo>
                  <a:pt x="2917" y="418"/>
                </a:lnTo>
                <a:lnTo>
                  <a:pt x="2922" y="421"/>
                </a:lnTo>
                <a:lnTo>
                  <a:pt x="2927" y="424"/>
                </a:lnTo>
                <a:lnTo>
                  <a:pt x="2932" y="428"/>
                </a:lnTo>
                <a:lnTo>
                  <a:pt x="2935" y="433"/>
                </a:lnTo>
                <a:lnTo>
                  <a:pt x="2939" y="438"/>
                </a:lnTo>
                <a:lnTo>
                  <a:pt x="2942" y="444"/>
                </a:lnTo>
                <a:lnTo>
                  <a:pt x="2943" y="446"/>
                </a:lnTo>
                <a:lnTo>
                  <a:pt x="2944" y="449"/>
                </a:lnTo>
                <a:lnTo>
                  <a:pt x="2946" y="456"/>
                </a:lnTo>
                <a:lnTo>
                  <a:pt x="2947" y="462"/>
                </a:lnTo>
                <a:lnTo>
                  <a:pt x="2948" y="470"/>
                </a:lnTo>
                <a:lnTo>
                  <a:pt x="2948" y="477"/>
                </a:lnTo>
                <a:lnTo>
                  <a:pt x="2948" y="590"/>
                </a:lnTo>
                <a:lnTo>
                  <a:pt x="2899" y="590"/>
                </a:lnTo>
                <a:lnTo>
                  <a:pt x="2899" y="486"/>
                </a:lnTo>
                <a:lnTo>
                  <a:pt x="2899" y="478"/>
                </a:lnTo>
                <a:lnTo>
                  <a:pt x="2898" y="475"/>
                </a:lnTo>
                <a:lnTo>
                  <a:pt x="2897" y="471"/>
                </a:lnTo>
                <a:lnTo>
                  <a:pt x="2895" y="466"/>
                </a:lnTo>
                <a:lnTo>
                  <a:pt x="2893" y="463"/>
                </a:lnTo>
                <a:lnTo>
                  <a:pt x="2891" y="461"/>
                </a:lnTo>
                <a:lnTo>
                  <a:pt x="2886" y="457"/>
                </a:lnTo>
                <a:lnTo>
                  <a:pt x="2884" y="455"/>
                </a:lnTo>
                <a:lnTo>
                  <a:pt x="2881" y="454"/>
                </a:lnTo>
                <a:lnTo>
                  <a:pt x="2875" y="452"/>
                </a:lnTo>
                <a:lnTo>
                  <a:pt x="2871" y="451"/>
                </a:lnTo>
                <a:lnTo>
                  <a:pt x="2868" y="451"/>
                </a:lnTo>
                <a:lnTo>
                  <a:pt x="2861" y="452"/>
                </a:lnTo>
                <a:lnTo>
                  <a:pt x="2854" y="454"/>
                </a:lnTo>
                <a:lnTo>
                  <a:pt x="2851" y="455"/>
                </a:lnTo>
                <a:lnTo>
                  <a:pt x="2849" y="457"/>
                </a:lnTo>
                <a:lnTo>
                  <a:pt x="2846" y="459"/>
                </a:lnTo>
                <a:lnTo>
                  <a:pt x="2844" y="461"/>
                </a:lnTo>
                <a:lnTo>
                  <a:pt x="2842" y="463"/>
                </a:lnTo>
                <a:lnTo>
                  <a:pt x="2840" y="466"/>
                </a:lnTo>
                <a:lnTo>
                  <a:pt x="2838" y="469"/>
                </a:lnTo>
                <a:lnTo>
                  <a:pt x="2837" y="472"/>
                </a:lnTo>
                <a:lnTo>
                  <a:pt x="2835" y="479"/>
                </a:lnTo>
                <a:lnTo>
                  <a:pt x="2834" y="483"/>
                </a:lnTo>
                <a:lnTo>
                  <a:pt x="2834" y="487"/>
                </a:lnTo>
                <a:close/>
                <a:moveTo>
                  <a:pt x="3014" y="390"/>
                </a:moveTo>
                <a:lnTo>
                  <a:pt x="3008" y="390"/>
                </a:lnTo>
                <a:lnTo>
                  <a:pt x="3004" y="388"/>
                </a:lnTo>
                <a:lnTo>
                  <a:pt x="2999" y="386"/>
                </a:lnTo>
                <a:lnTo>
                  <a:pt x="2995" y="383"/>
                </a:lnTo>
                <a:lnTo>
                  <a:pt x="2992" y="379"/>
                </a:lnTo>
                <a:lnTo>
                  <a:pt x="2989" y="375"/>
                </a:lnTo>
                <a:lnTo>
                  <a:pt x="2988" y="370"/>
                </a:lnTo>
                <a:lnTo>
                  <a:pt x="2987" y="365"/>
                </a:lnTo>
                <a:lnTo>
                  <a:pt x="2988" y="360"/>
                </a:lnTo>
                <a:lnTo>
                  <a:pt x="2989" y="356"/>
                </a:lnTo>
                <a:lnTo>
                  <a:pt x="2992" y="352"/>
                </a:lnTo>
                <a:lnTo>
                  <a:pt x="2995" y="348"/>
                </a:lnTo>
                <a:lnTo>
                  <a:pt x="2999" y="345"/>
                </a:lnTo>
                <a:lnTo>
                  <a:pt x="3004" y="342"/>
                </a:lnTo>
                <a:lnTo>
                  <a:pt x="3008" y="341"/>
                </a:lnTo>
                <a:lnTo>
                  <a:pt x="3014" y="341"/>
                </a:lnTo>
                <a:lnTo>
                  <a:pt x="3019" y="341"/>
                </a:lnTo>
                <a:lnTo>
                  <a:pt x="3024" y="342"/>
                </a:lnTo>
                <a:lnTo>
                  <a:pt x="3028" y="345"/>
                </a:lnTo>
                <a:lnTo>
                  <a:pt x="3032" y="348"/>
                </a:lnTo>
                <a:lnTo>
                  <a:pt x="3036" y="352"/>
                </a:lnTo>
                <a:lnTo>
                  <a:pt x="3038" y="356"/>
                </a:lnTo>
                <a:lnTo>
                  <a:pt x="3040" y="360"/>
                </a:lnTo>
                <a:lnTo>
                  <a:pt x="3040" y="365"/>
                </a:lnTo>
                <a:lnTo>
                  <a:pt x="3040" y="370"/>
                </a:lnTo>
                <a:lnTo>
                  <a:pt x="3038" y="375"/>
                </a:lnTo>
                <a:lnTo>
                  <a:pt x="3036" y="379"/>
                </a:lnTo>
                <a:lnTo>
                  <a:pt x="3032" y="383"/>
                </a:lnTo>
                <a:lnTo>
                  <a:pt x="3028" y="386"/>
                </a:lnTo>
                <a:lnTo>
                  <a:pt x="3024" y="388"/>
                </a:lnTo>
                <a:lnTo>
                  <a:pt x="3019" y="390"/>
                </a:lnTo>
                <a:lnTo>
                  <a:pt x="3014" y="390"/>
                </a:lnTo>
                <a:close/>
                <a:moveTo>
                  <a:pt x="2989" y="413"/>
                </a:moveTo>
                <a:lnTo>
                  <a:pt x="3038" y="413"/>
                </a:lnTo>
                <a:lnTo>
                  <a:pt x="3038" y="590"/>
                </a:lnTo>
                <a:lnTo>
                  <a:pt x="2989" y="590"/>
                </a:lnTo>
                <a:lnTo>
                  <a:pt x="2989" y="413"/>
                </a:lnTo>
                <a:close/>
                <a:moveTo>
                  <a:pt x="3242" y="413"/>
                </a:moveTo>
                <a:lnTo>
                  <a:pt x="3180" y="590"/>
                </a:lnTo>
                <a:lnTo>
                  <a:pt x="3125" y="590"/>
                </a:lnTo>
                <a:lnTo>
                  <a:pt x="3063" y="413"/>
                </a:lnTo>
                <a:lnTo>
                  <a:pt x="3115" y="413"/>
                </a:lnTo>
                <a:lnTo>
                  <a:pt x="3151" y="539"/>
                </a:lnTo>
                <a:lnTo>
                  <a:pt x="3190" y="413"/>
                </a:lnTo>
                <a:lnTo>
                  <a:pt x="3242" y="413"/>
                </a:lnTo>
                <a:close/>
                <a:moveTo>
                  <a:pt x="3340" y="593"/>
                </a:moveTo>
                <a:lnTo>
                  <a:pt x="3333" y="593"/>
                </a:lnTo>
                <a:lnTo>
                  <a:pt x="3327" y="592"/>
                </a:lnTo>
                <a:lnTo>
                  <a:pt x="3315" y="590"/>
                </a:lnTo>
                <a:lnTo>
                  <a:pt x="3309" y="589"/>
                </a:lnTo>
                <a:lnTo>
                  <a:pt x="3303" y="587"/>
                </a:lnTo>
                <a:lnTo>
                  <a:pt x="3293" y="582"/>
                </a:lnTo>
                <a:lnTo>
                  <a:pt x="3288" y="579"/>
                </a:lnTo>
                <a:lnTo>
                  <a:pt x="3284" y="576"/>
                </a:lnTo>
                <a:lnTo>
                  <a:pt x="3279" y="572"/>
                </a:lnTo>
                <a:lnTo>
                  <a:pt x="3276" y="569"/>
                </a:lnTo>
                <a:lnTo>
                  <a:pt x="3269" y="560"/>
                </a:lnTo>
                <a:lnTo>
                  <a:pt x="3266" y="555"/>
                </a:lnTo>
                <a:lnTo>
                  <a:pt x="3263" y="550"/>
                </a:lnTo>
                <a:lnTo>
                  <a:pt x="3258" y="540"/>
                </a:lnTo>
                <a:lnTo>
                  <a:pt x="3256" y="534"/>
                </a:lnTo>
                <a:lnTo>
                  <a:pt x="3255" y="528"/>
                </a:lnTo>
                <a:lnTo>
                  <a:pt x="3254" y="522"/>
                </a:lnTo>
                <a:lnTo>
                  <a:pt x="3253" y="516"/>
                </a:lnTo>
                <a:lnTo>
                  <a:pt x="3252" y="509"/>
                </a:lnTo>
                <a:lnTo>
                  <a:pt x="3252" y="502"/>
                </a:lnTo>
                <a:lnTo>
                  <a:pt x="3252" y="495"/>
                </a:lnTo>
                <a:lnTo>
                  <a:pt x="3253" y="489"/>
                </a:lnTo>
                <a:lnTo>
                  <a:pt x="3254" y="483"/>
                </a:lnTo>
                <a:lnTo>
                  <a:pt x="3255" y="477"/>
                </a:lnTo>
                <a:lnTo>
                  <a:pt x="3258" y="465"/>
                </a:lnTo>
                <a:lnTo>
                  <a:pt x="3260" y="459"/>
                </a:lnTo>
                <a:lnTo>
                  <a:pt x="3263" y="454"/>
                </a:lnTo>
                <a:lnTo>
                  <a:pt x="3269" y="445"/>
                </a:lnTo>
                <a:lnTo>
                  <a:pt x="3272" y="440"/>
                </a:lnTo>
                <a:lnTo>
                  <a:pt x="3275" y="436"/>
                </a:lnTo>
                <a:lnTo>
                  <a:pt x="3279" y="432"/>
                </a:lnTo>
                <a:lnTo>
                  <a:pt x="3283" y="428"/>
                </a:lnTo>
                <a:lnTo>
                  <a:pt x="3293" y="422"/>
                </a:lnTo>
                <a:lnTo>
                  <a:pt x="3297" y="419"/>
                </a:lnTo>
                <a:lnTo>
                  <a:pt x="3303" y="417"/>
                </a:lnTo>
                <a:lnTo>
                  <a:pt x="3308" y="415"/>
                </a:lnTo>
                <a:lnTo>
                  <a:pt x="3314" y="413"/>
                </a:lnTo>
                <a:lnTo>
                  <a:pt x="3319" y="412"/>
                </a:lnTo>
                <a:lnTo>
                  <a:pt x="3325" y="411"/>
                </a:lnTo>
                <a:lnTo>
                  <a:pt x="3338" y="411"/>
                </a:lnTo>
                <a:lnTo>
                  <a:pt x="3349" y="411"/>
                </a:lnTo>
                <a:lnTo>
                  <a:pt x="3360" y="413"/>
                </a:lnTo>
                <a:lnTo>
                  <a:pt x="3365" y="414"/>
                </a:lnTo>
                <a:lnTo>
                  <a:pt x="3370" y="416"/>
                </a:lnTo>
                <a:lnTo>
                  <a:pt x="3380" y="421"/>
                </a:lnTo>
                <a:lnTo>
                  <a:pt x="3389" y="426"/>
                </a:lnTo>
                <a:lnTo>
                  <a:pt x="3393" y="429"/>
                </a:lnTo>
                <a:lnTo>
                  <a:pt x="3397" y="433"/>
                </a:lnTo>
                <a:lnTo>
                  <a:pt x="3404" y="441"/>
                </a:lnTo>
                <a:lnTo>
                  <a:pt x="3407" y="446"/>
                </a:lnTo>
                <a:lnTo>
                  <a:pt x="3410" y="450"/>
                </a:lnTo>
                <a:lnTo>
                  <a:pt x="3412" y="456"/>
                </a:lnTo>
                <a:lnTo>
                  <a:pt x="3415" y="461"/>
                </a:lnTo>
                <a:lnTo>
                  <a:pt x="3417" y="467"/>
                </a:lnTo>
                <a:lnTo>
                  <a:pt x="3418" y="473"/>
                </a:lnTo>
                <a:lnTo>
                  <a:pt x="3419" y="479"/>
                </a:lnTo>
                <a:lnTo>
                  <a:pt x="3420" y="486"/>
                </a:lnTo>
                <a:lnTo>
                  <a:pt x="3421" y="493"/>
                </a:lnTo>
                <a:lnTo>
                  <a:pt x="3421" y="500"/>
                </a:lnTo>
                <a:lnTo>
                  <a:pt x="3421" y="514"/>
                </a:lnTo>
                <a:lnTo>
                  <a:pt x="3301" y="514"/>
                </a:lnTo>
                <a:lnTo>
                  <a:pt x="3301" y="519"/>
                </a:lnTo>
                <a:lnTo>
                  <a:pt x="3301" y="523"/>
                </a:lnTo>
                <a:lnTo>
                  <a:pt x="3302" y="528"/>
                </a:lnTo>
                <a:lnTo>
                  <a:pt x="3303" y="532"/>
                </a:lnTo>
                <a:lnTo>
                  <a:pt x="3307" y="539"/>
                </a:lnTo>
                <a:lnTo>
                  <a:pt x="3309" y="542"/>
                </a:lnTo>
                <a:lnTo>
                  <a:pt x="3311" y="545"/>
                </a:lnTo>
                <a:lnTo>
                  <a:pt x="3314" y="548"/>
                </a:lnTo>
                <a:lnTo>
                  <a:pt x="3317" y="550"/>
                </a:lnTo>
                <a:lnTo>
                  <a:pt x="3321" y="552"/>
                </a:lnTo>
                <a:lnTo>
                  <a:pt x="3324" y="554"/>
                </a:lnTo>
                <a:lnTo>
                  <a:pt x="3328" y="555"/>
                </a:lnTo>
                <a:lnTo>
                  <a:pt x="3332" y="556"/>
                </a:lnTo>
                <a:lnTo>
                  <a:pt x="3341" y="557"/>
                </a:lnTo>
                <a:lnTo>
                  <a:pt x="3347" y="556"/>
                </a:lnTo>
                <a:lnTo>
                  <a:pt x="3352" y="555"/>
                </a:lnTo>
                <a:lnTo>
                  <a:pt x="3357" y="554"/>
                </a:lnTo>
                <a:lnTo>
                  <a:pt x="3362" y="551"/>
                </a:lnTo>
                <a:lnTo>
                  <a:pt x="3364" y="550"/>
                </a:lnTo>
                <a:lnTo>
                  <a:pt x="3366" y="548"/>
                </a:lnTo>
                <a:lnTo>
                  <a:pt x="3370" y="545"/>
                </a:lnTo>
                <a:lnTo>
                  <a:pt x="3372" y="541"/>
                </a:lnTo>
                <a:lnTo>
                  <a:pt x="3375" y="536"/>
                </a:lnTo>
                <a:lnTo>
                  <a:pt x="3420" y="539"/>
                </a:lnTo>
                <a:lnTo>
                  <a:pt x="3418" y="545"/>
                </a:lnTo>
                <a:lnTo>
                  <a:pt x="3416" y="551"/>
                </a:lnTo>
                <a:lnTo>
                  <a:pt x="3414" y="556"/>
                </a:lnTo>
                <a:lnTo>
                  <a:pt x="3411" y="561"/>
                </a:lnTo>
                <a:lnTo>
                  <a:pt x="3407" y="566"/>
                </a:lnTo>
                <a:lnTo>
                  <a:pt x="3403" y="570"/>
                </a:lnTo>
                <a:lnTo>
                  <a:pt x="3399" y="575"/>
                </a:lnTo>
                <a:lnTo>
                  <a:pt x="3394" y="578"/>
                </a:lnTo>
                <a:lnTo>
                  <a:pt x="3388" y="582"/>
                </a:lnTo>
                <a:lnTo>
                  <a:pt x="3382" y="585"/>
                </a:lnTo>
                <a:lnTo>
                  <a:pt x="3376" y="587"/>
                </a:lnTo>
                <a:lnTo>
                  <a:pt x="3370" y="589"/>
                </a:lnTo>
                <a:lnTo>
                  <a:pt x="3366" y="590"/>
                </a:lnTo>
                <a:lnTo>
                  <a:pt x="3363" y="591"/>
                </a:lnTo>
                <a:lnTo>
                  <a:pt x="3355" y="592"/>
                </a:lnTo>
                <a:lnTo>
                  <a:pt x="3348" y="593"/>
                </a:lnTo>
                <a:lnTo>
                  <a:pt x="3340" y="593"/>
                </a:lnTo>
                <a:close/>
                <a:moveTo>
                  <a:pt x="3301" y="483"/>
                </a:moveTo>
                <a:lnTo>
                  <a:pt x="3375" y="483"/>
                </a:lnTo>
                <a:lnTo>
                  <a:pt x="3375" y="480"/>
                </a:lnTo>
                <a:lnTo>
                  <a:pt x="3374" y="476"/>
                </a:lnTo>
                <a:lnTo>
                  <a:pt x="3373" y="472"/>
                </a:lnTo>
                <a:lnTo>
                  <a:pt x="3372" y="469"/>
                </a:lnTo>
                <a:lnTo>
                  <a:pt x="3371" y="466"/>
                </a:lnTo>
                <a:lnTo>
                  <a:pt x="3369" y="463"/>
                </a:lnTo>
                <a:lnTo>
                  <a:pt x="3367" y="460"/>
                </a:lnTo>
                <a:lnTo>
                  <a:pt x="3365" y="457"/>
                </a:lnTo>
                <a:lnTo>
                  <a:pt x="3359" y="453"/>
                </a:lnTo>
                <a:lnTo>
                  <a:pt x="3353" y="450"/>
                </a:lnTo>
                <a:lnTo>
                  <a:pt x="3346" y="448"/>
                </a:lnTo>
                <a:lnTo>
                  <a:pt x="3339" y="447"/>
                </a:lnTo>
                <a:lnTo>
                  <a:pt x="3331" y="448"/>
                </a:lnTo>
                <a:lnTo>
                  <a:pt x="3327" y="449"/>
                </a:lnTo>
                <a:lnTo>
                  <a:pt x="3324" y="450"/>
                </a:lnTo>
                <a:lnTo>
                  <a:pt x="3317" y="453"/>
                </a:lnTo>
                <a:lnTo>
                  <a:pt x="3315" y="455"/>
                </a:lnTo>
                <a:lnTo>
                  <a:pt x="3312" y="458"/>
                </a:lnTo>
                <a:lnTo>
                  <a:pt x="3307" y="463"/>
                </a:lnTo>
                <a:lnTo>
                  <a:pt x="3304" y="470"/>
                </a:lnTo>
                <a:lnTo>
                  <a:pt x="3303" y="473"/>
                </a:lnTo>
                <a:lnTo>
                  <a:pt x="3302" y="476"/>
                </a:lnTo>
                <a:lnTo>
                  <a:pt x="3301" y="483"/>
                </a:lnTo>
                <a:close/>
                <a:moveTo>
                  <a:pt x="3456" y="590"/>
                </a:moveTo>
                <a:lnTo>
                  <a:pt x="3456" y="413"/>
                </a:lnTo>
                <a:lnTo>
                  <a:pt x="3503" y="413"/>
                </a:lnTo>
                <a:lnTo>
                  <a:pt x="3503" y="444"/>
                </a:lnTo>
                <a:lnTo>
                  <a:pt x="3507" y="436"/>
                </a:lnTo>
                <a:lnTo>
                  <a:pt x="3511" y="429"/>
                </a:lnTo>
                <a:lnTo>
                  <a:pt x="3516" y="424"/>
                </a:lnTo>
                <a:lnTo>
                  <a:pt x="3521" y="419"/>
                </a:lnTo>
                <a:lnTo>
                  <a:pt x="3524" y="417"/>
                </a:lnTo>
                <a:lnTo>
                  <a:pt x="3527" y="415"/>
                </a:lnTo>
                <a:lnTo>
                  <a:pt x="3534" y="413"/>
                </a:lnTo>
                <a:lnTo>
                  <a:pt x="3540" y="411"/>
                </a:lnTo>
                <a:lnTo>
                  <a:pt x="3548" y="410"/>
                </a:lnTo>
                <a:lnTo>
                  <a:pt x="3556" y="411"/>
                </a:lnTo>
                <a:lnTo>
                  <a:pt x="3563" y="412"/>
                </a:lnTo>
                <a:lnTo>
                  <a:pt x="3563" y="456"/>
                </a:lnTo>
                <a:lnTo>
                  <a:pt x="3559" y="455"/>
                </a:lnTo>
                <a:lnTo>
                  <a:pt x="3554" y="454"/>
                </a:lnTo>
                <a:lnTo>
                  <a:pt x="3542" y="453"/>
                </a:lnTo>
                <a:lnTo>
                  <a:pt x="3535" y="454"/>
                </a:lnTo>
                <a:lnTo>
                  <a:pt x="3531" y="454"/>
                </a:lnTo>
                <a:lnTo>
                  <a:pt x="3528" y="456"/>
                </a:lnTo>
                <a:lnTo>
                  <a:pt x="3524" y="457"/>
                </a:lnTo>
                <a:lnTo>
                  <a:pt x="3521" y="459"/>
                </a:lnTo>
                <a:lnTo>
                  <a:pt x="3518" y="461"/>
                </a:lnTo>
                <a:lnTo>
                  <a:pt x="3515" y="463"/>
                </a:lnTo>
                <a:lnTo>
                  <a:pt x="3511" y="469"/>
                </a:lnTo>
                <a:lnTo>
                  <a:pt x="3509" y="472"/>
                </a:lnTo>
                <a:lnTo>
                  <a:pt x="3508" y="475"/>
                </a:lnTo>
                <a:lnTo>
                  <a:pt x="3506" y="478"/>
                </a:lnTo>
                <a:lnTo>
                  <a:pt x="3506" y="482"/>
                </a:lnTo>
                <a:lnTo>
                  <a:pt x="3505" y="486"/>
                </a:lnTo>
                <a:lnTo>
                  <a:pt x="3505" y="490"/>
                </a:lnTo>
                <a:lnTo>
                  <a:pt x="3505" y="590"/>
                </a:lnTo>
                <a:lnTo>
                  <a:pt x="3456" y="590"/>
                </a:lnTo>
                <a:close/>
                <a:moveTo>
                  <a:pt x="3736" y="463"/>
                </a:moveTo>
                <a:lnTo>
                  <a:pt x="3692" y="466"/>
                </a:lnTo>
                <a:lnTo>
                  <a:pt x="3690" y="462"/>
                </a:lnTo>
                <a:lnTo>
                  <a:pt x="3688" y="458"/>
                </a:lnTo>
                <a:lnTo>
                  <a:pt x="3686" y="455"/>
                </a:lnTo>
                <a:lnTo>
                  <a:pt x="3682" y="451"/>
                </a:lnTo>
                <a:lnTo>
                  <a:pt x="3678" y="449"/>
                </a:lnTo>
                <a:lnTo>
                  <a:pt x="3673" y="447"/>
                </a:lnTo>
                <a:lnTo>
                  <a:pt x="3668" y="446"/>
                </a:lnTo>
                <a:lnTo>
                  <a:pt x="3662" y="445"/>
                </a:lnTo>
                <a:lnTo>
                  <a:pt x="3656" y="446"/>
                </a:lnTo>
                <a:lnTo>
                  <a:pt x="3651" y="447"/>
                </a:lnTo>
                <a:lnTo>
                  <a:pt x="3647" y="448"/>
                </a:lnTo>
                <a:lnTo>
                  <a:pt x="3643" y="450"/>
                </a:lnTo>
                <a:lnTo>
                  <a:pt x="3639" y="453"/>
                </a:lnTo>
                <a:lnTo>
                  <a:pt x="3637" y="456"/>
                </a:lnTo>
                <a:lnTo>
                  <a:pt x="3635" y="459"/>
                </a:lnTo>
                <a:lnTo>
                  <a:pt x="3635" y="463"/>
                </a:lnTo>
                <a:lnTo>
                  <a:pt x="3635" y="466"/>
                </a:lnTo>
                <a:lnTo>
                  <a:pt x="3636" y="469"/>
                </a:lnTo>
                <a:lnTo>
                  <a:pt x="3638" y="471"/>
                </a:lnTo>
                <a:lnTo>
                  <a:pt x="3640" y="474"/>
                </a:lnTo>
                <a:lnTo>
                  <a:pt x="3643" y="476"/>
                </a:lnTo>
                <a:lnTo>
                  <a:pt x="3647" y="478"/>
                </a:lnTo>
                <a:lnTo>
                  <a:pt x="3652" y="479"/>
                </a:lnTo>
                <a:lnTo>
                  <a:pt x="3657" y="481"/>
                </a:lnTo>
                <a:lnTo>
                  <a:pt x="3689" y="487"/>
                </a:lnTo>
                <a:lnTo>
                  <a:pt x="3696" y="488"/>
                </a:lnTo>
                <a:lnTo>
                  <a:pt x="3701" y="490"/>
                </a:lnTo>
                <a:lnTo>
                  <a:pt x="3707" y="492"/>
                </a:lnTo>
                <a:lnTo>
                  <a:pt x="3712" y="494"/>
                </a:lnTo>
                <a:lnTo>
                  <a:pt x="3720" y="499"/>
                </a:lnTo>
                <a:lnTo>
                  <a:pt x="3728" y="504"/>
                </a:lnTo>
                <a:lnTo>
                  <a:pt x="3731" y="507"/>
                </a:lnTo>
                <a:lnTo>
                  <a:pt x="3733" y="511"/>
                </a:lnTo>
                <a:lnTo>
                  <a:pt x="3735" y="514"/>
                </a:lnTo>
                <a:lnTo>
                  <a:pt x="3737" y="518"/>
                </a:lnTo>
                <a:lnTo>
                  <a:pt x="3740" y="526"/>
                </a:lnTo>
                <a:lnTo>
                  <a:pt x="3740" y="530"/>
                </a:lnTo>
                <a:lnTo>
                  <a:pt x="3740" y="535"/>
                </a:lnTo>
                <a:lnTo>
                  <a:pt x="3740" y="539"/>
                </a:lnTo>
                <a:lnTo>
                  <a:pt x="3740" y="543"/>
                </a:lnTo>
                <a:lnTo>
                  <a:pt x="3739" y="547"/>
                </a:lnTo>
                <a:lnTo>
                  <a:pt x="3738" y="551"/>
                </a:lnTo>
                <a:lnTo>
                  <a:pt x="3736" y="555"/>
                </a:lnTo>
                <a:lnTo>
                  <a:pt x="3735" y="559"/>
                </a:lnTo>
                <a:lnTo>
                  <a:pt x="3733" y="562"/>
                </a:lnTo>
                <a:lnTo>
                  <a:pt x="3730" y="565"/>
                </a:lnTo>
                <a:lnTo>
                  <a:pt x="3725" y="572"/>
                </a:lnTo>
                <a:lnTo>
                  <a:pt x="3718" y="577"/>
                </a:lnTo>
                <a:lnTo>
                  <a:pt x="3711" y="582"/>
                </a:lnTo>
                <a:lnTo>
                  <a:pt x="3702" y="586"/>
                </a:lnTo>
                <a:lnTo>
                  <a:pt x="3693" y="589"/>
                </a:lnTo>
                <a:lnTo>
                  <a:pt x="3683" y="591"/>
                </a:lnTo>
                <a:lnTo>
                  <a:pt x="3673" y="593"/>
                </a:lnTo>
                <a:lnTo>
                  <a:pt x="3662" y="593"/>
                </a:lnTo>
                <a:lnTo>
                  <a:pt x="3653" y="593"/>
                </a:lnTo>
                <a:lnTo>
                  <a:pt x="3645" y="592"/>
                </a:lnTo>
                <a:lnTo>
                  <a:pt x="3637" y="591"/>
                </a:lnTo>
                <a:lnTo>
                  <a:pt x="3630" y="589"/>
                </a:lnTo>
                <a:lnTo>
                  <a:pt x="3623" y="587"/>
                </a:lnTo>
                <a:lnTo>
                  <a:pt x="3617" y="585"/>
                </a:lnTo>
                <a:lnTo>
                  <a:pt x="3611" y="582"/>
                </a:lnTo>
                <a:lnTo>
                  <a:pt x="3606" y="578"/>
                </a:lnTo>
                <a:lnTo>
                  <a:pt x="3601" y="575"/>
                </a:lnTo>
                <a:lnTo>
                  <a:pt x="3596" y="570"/>
                </a:lnTo>
                <a:lnTo>
                  <a:pt x="3593" y="566"/>
                </a:lnTo>
                <a:lnTo>
                  <a:pt x="3589" y="561"/>
                </a:lnTo>
                <a:lnTo>
                  <a:pt x="3587" y="556"/>
                </a:lnTo>
                <a:lnTo>
                  <a:pt x="3584" y="550"/>
                </a:lnTo>
                <a:lnTo>
                  <a:pt x="3583" y="545"/>
                </a:lnTo>
                <a:lnTo>
                  <a:pt x="3582" y="538"/>
                </a:lnTo>
                <a:lnTo>
                  <a:pt x="3630" y="536"/>
                </a:lnTo>
                <a:lnTo>
                  <a:pt x="3631" y="541"/>
                </a:lnTo>
                <a:lnTo>
                  <a:pt x="3634" y="545"/>
                </a:lnTo>
                <a:lnTo>
                  <a:pt x="3637" y="549"/>
                </a:lnTo>
                <a:lnTo>
                  <a:pt x="3640" y="552"/>
                </a:lnTo>
                <a:lnTo>
                  <a:pt x="3645" y="555"/>
                </a:lnTo>
                <a:lnTo>
                  <a:pt x="3650" y="556"/>
                </a:lnTo>
                <a:lnTo>
                  <a:pt x="3656" y="557"/>
                </a:lnTo>
                <a:lnTo>
                  <a:pt x="3662" y="558"/>
                </a:lnTo>
                <a:lnTo>
                  <a:pt x="3668" y="557"/>
                </a:lnTo>
                <a:lnTo>
                  <a:pt x="3673" y="557"/>
                </a:lnTo>
                <a:lnTo>
                  <a:pt x="3678" y="555"/>
                </a:lnTo>
                <a:lnTo>
                  <a:pt x="3681" y="554"/>
                </a:lnTo>
                <a:lnTo>
                  <a:pt x="3683" y="553"/>
                </a:lnTo>
                <a:lnTo>
                  <a:pt x="3686" y="550"/>
                </a:lnTo>
                <a:lnTo>
                  <a:pt x="3689" y="547"/>
                </a:lnTo>
                <a:lnTo>
                  <a:pt x="3689" y="545"/>
                </a:lnTo>
                <a:lnTo>
                  <a:pt x="3690" y="544"/>
                </a:lnTo>
                <a:lnTo>
                  <a:pt x="3691" y="540"/>
                </a:lnTo>
                <a:lnTo>
                  <a:pt x="3690" y="537"/>
                </a:lnTo>
                <a:lnTo>
                  <a:pt x="3689" y="534"/>
                </a:lnTo>
                <a:lnTo>
                  <a:pt x="3687" y="531"/>
                </a:lnTo>
                <a:lnTo>
                  <a:pt x="3685" y="529"/>
                </a:lnTo>
                <a:lnTo>
                  <a:pt x="3682" y="527"/>
                </a:lnTo>
                <a:lnTo>
                  <a:pt x="3678" y="525"/>
                </a:lnTo>
                <a:lnTo>
                  <a:pt x="3673" y="523"/>
                </a:lnTo>
                <a:lnTo>
                  <a:pt x="3668" y="522"/>
                </a:lnTo>
                <a:lnTo>
                  <a:pt x="3637" y="516"/>
                </a:lnTo>
                <a:lnTo>
                  <a:pt x="3631" y="515"/>
                </a:lnTo>
                <a:lnTo>
                  <a:pt x="3625" y="513"/>
                </a:lnTo>
                <a:lnTo>
                  <a:pt x="3615" y="509"/>
                </a:lnTo>
                <a:lnTo>
                  <a:pt x="3610" y="507"/>
                </a:lnTo>
                <a:lnTo>
                  <a:pt x="3606" y="504"/>
                </a:lnTo>
                <a:lnTo>
                  <a:pt x="3602" y="501"/>
                </a:lnTo>
                <a:lnTo>
                  <a:pt x="3599" y="498"/>
                </a:lnTo>
                <a:lnTo>
                  <a:pt x="3596" y="495"/>
                </a:lnTo>
                <a:lnTo>
                  <a:pt x="3593" y="492"/>
                </a:lnTo>
                <a:lnTo>
                  <a:pt x="3591" y="488"/>
                </a:lnTo>
                <a:lnTo>
                  <a:pt x="3589" y="484"/>
                </a:lnTo>
                <a:lnTo>
                  <a:pt x="3588" y="480"/>
                </a:lnTo>
                <a:lnTo>
                  <a:pt x="3587" y="475"/>
                </a:lnTo>
                <a:lnTo>
                  <a:pt x="3586" y="471"/>
                </a:lnTo>
                <a:lnTo>
                  <a:pt x="3586" y="466"/>
                </a:lnTo>
                <a:lnTo>
                  <a:pt x="3587" y="459"/>
                </a:lnTo>
                <a:lnTo>
                  <a:pt x="3587" y="454"/>
                </a:lnTo>
                <a:lnTo>
                  <a:pt x="3589" y="448"/>
                </a:lnTo>
                <a:lnTo>
                  <a:pt x="3591" y="443"/>
                </a:lnTo>
                <a:lnTo>
                  <a:pt x="3594" y="438"/>
                </a:lnTo>
                <a:lnTo>
                  <a:pt x="3598" y="433"/>
                </a:lnTo>
                <a:lnTo>
                  <a:pt x="3602" y="429"/>
                </a:lnTo>
                <a:lnTo>
                  <a:pt x="3607" y="425"/>
                </a:lnTo>
                <a:lnTo>
                  <a:pt x="3612" y="422"/>
                </a:lnTo>
                <a:lnTo>
                  <a:pt x="3618" y="419"/>
                </a:lnTo>
                <a:lnTo>
                  <a:pt x="3624" y="416"/>
                </a:lnTo>
                <a:lnTo>
                  <a:pt x="3631" y="414"/>
                </a:lnTo>
                <a:lnTo>
                  <a:pt x="3634" y="413"/>
                </a:lnTo>
                <a:lnTo>
                  <a:pt x="3638" y="413"/>
                </a:lnTo>
                <a:lnTo>
                  <a:pt x="3645" y="412"/>
                </a:lnTo>
                <a:lnTo>
                  <a:pt x="3653" y="411"/>
                </a:lnTo>
                <a:lnTo>
                  <a:pt x="3661" y="411"/>
                </a:lnTo>
                <a:lnTo>
                  <a:pt x="3669" y="411"/>
                </a:lnTo>
                <a:lnTo>
                  <a:pt x="3677" y="412"/>
                </a:lnTo>
                <a:lnTo>
                  <a:pt x="3684" y="413"/>
                </a:lnTo>
                <a:lnTo>
                  <a:pt x="3691" y="414"/>
                </a:lnTo>
                <a:lnTo>
                  <a:pt x="3697" y="416"/>
                </a:lnTo>
                <a:lnTo>
                  <a:pt x="3703" y="419"/>
                </a:lnTo>
                <a:lnTo>
                  <a:pt x="3709" y="421"/>
                </a:lnTo>
                <a:lnTo>
                  <a:pt x="3714" y="425"/>
                </a:lnTo>
                <a:lnTo>
                  <a:pt x="3718" y="428"/>
                </a:lnTo>
                <a:lnTo>
                  <a:pt x="3723" y="432"/>
                </a:lnTo>
                <a:lnTo>
                  <a:pt x="3726" y="437"/>
                </a:lnTo>
                <a:lnTo>
                  <a:pt x="3728" y="439"/>
                </a:lnTo>
                <a:lnTo>
                  <a:pt x="3729" y="441"/>
                </a:lnTo>
                <a:lnTo>
                  <a:pt x="3732" y="446"/>
                </a:lnTo>
                <a:lnTo>
                  <a:pt x="3734" y="452"/>
                </a:lnTo>
                <a:lnTo>
                  <a:pt x="3735" y="457"/>
                </a:lnTo>
                <a:lnTo>
                  <a:pt x="3736" y="463"/>
                </a:lnTo>
                <a:close/>
                <a:moveTo>
                  <a:pt x="3797" y="390"/>
                </a:moveTo>
                <a:lnTo>
                  <a:pt x="3792" y="390"/>
                </a:lnTo>
                <a:lnTo>
                  <a:pt x="3787" y="388"/>
                </a:lnTo>
                <a:lnTo>
                  <a:pt x="3783" y="386"/>
                </a:lnTo>
                <a:lnTo>
                  <a:pt x="3778" y="383"/>
                </a:lnTo>
                <a:lnTo>
                  <a:pt x="3775" y="379"/>
                </a:lnTo>
                <a:lnTo>
                  <a:pt x="3773" y="375"/>
                </a:lnTo>
                <a:lnTo>
                  <a:pt x="3771" y="370"/>
                </a:lnTo>
                <a:lnTo>
                  <a:pt x="3771" y="365"/>
                </a:lnTo>
                <a:lnTo>
                  <a:pt x="3771" y="360"/>
                </a:lnTo>
                <a:lnTo>
                  <a:pt x="3773" y="356"/>
                </a:lnTo>
                <a:lnTo>
                  <a:pt x="3775" y="352"/>
                </a:lnTo>
                <a:lnTo>
                  <a:pt x="3778" y="348"/>
                </a:lnTo>
                <a:lnTo>
                  <a:pt x="3783" y="345"/>
                </a:lnTo>
                <a:lnTo>
                  <a:pt x="3787" y="342"/>
                </a:lnTo>
                <a:lnTo>
                  <a:pt x="3792" y="341"/>
                </a:lnTo>
                <a:lnTo>
                  <a:pt x="3797" y="341"/>
                </a:lnTo>
                <a:lnTo>
                  <a:pt x="3802" y="341"/>
                </a:lnTo>
                <a:lnTo>
                  <a:pt x="3807" y="342"/>
                </a:lnTo>
                <a:lnTo>
                  <a:pt x="3812" y="345"/>
                </a:lnTo>
                <a:lnTo>
                  <a:pt x="3816" y="348"/>
                </a:lnTo>
                <a:lnTo>
                  <a:pt x="3819" y="352"/>
                </a:lnTo>
                <a:lnTo>
                  <a:pt x="3822" y="356"/>
                </a:lnTo>
                <a:lnTo>
                  <a:pt x="3823" y="360"/>
                </a:lnTo>
                <a:lnTo>
                  <a:pt x="3824" y="365"/>
                </a:lnTo>
                <a:lnTo>
                  <a:pt x="3823" y="370"/>
                </a:lnTo>
                <a:lnTo>
                  <a:pt x="3822" y="375"/>
                </a:lnTo>
                <a:lnTo>
                  <a:pt x="3819" y="379"/>
                </a:lnTo>
                <a:lnTo>
                  <a:pt x="3816" y="383"/>
                </a:lnTo>
                <a:lnTo>
                  <a:pt x="3812" y="386"/>
                </a:lnTo>
                <a:lnTo>
                  <a:pt x="3807" y="388"/>
                </a:lnTo>
                <a:lnTo>
                  <a:pt x="3802" y="390"/>
                </a:lnTo>
                <a:lnTo>
                  <a:pt x="3797" y="390"/>
                </a:lnTo>
                <a:close/>
                <a:moveTo>
                  <a:pt x="3772" y="413"/>
                </a:moveTo>
                <a:lnTo>
                  <a:pt x="3822" y="413"/>
                </a:lnTo>
                <a:lnTo>
                  <a:pt x="3822" y="590"/>
                </a:lnTo>
                <a:lnTo>
                  <a:pt x="3772" y="590"/>
                </a:lnTo>
                <a:lnTo>
                  <a:pt x="3772" y="413"/>
                </a:lnTo>
                <a:close/>
                <a:moveTo>
                  <a:pt x="3955" y="413"/>
                </a:moveTo>
                <a:lnTo>
                  <a:pt x="3955" y="450"/>
                </a:lnTo>
                <a:lnTo>
                  <a:pt x="3921" y="450"/>
                </a:lnTo>
                <a:lnTo>
                  <a:pt x="3921" y="535"/>
                </a:lnTo>
                <a:lnTo>
                  <a:pt x="3922" y="540"/>
                </a:lnTo>
                <a:lnTo>
                  <a:pt x="3923" y="544"/>
                </a:lnTo>
                <a:lnTo>
                  <a:pt x="3923" y="545"/>
                </a:lnTo>
                <a:lnTo>
                  <a:pt x="3924" y="547"/>
                </a:lnTo>
                <a:lnTo>
                  <a:pt x="3926" y="549"/>
                </a:lnTo>
                <a:lnTo>
                  <a:pt x="3929" y="551"/>
                </a:lnTo>
                <a:lnTo>
                  <a:pt x="3931" y="552"/>
                </a:lnTo>
                <a:lnTo>
                  <a:pt x="3935" y="552"/>
                </a:lnTo>
                <a:lnTo>
                  <a:pt x="3938" y="553"/>
                </a:lnTo>
                <a:lnTo>
                  <a:pt x="3945" y="552"/>
                </a:lnTo>
                <a:lnTo>
                  <a:pt x="3950" y="551"/>
                </a:lnTo>
                <a:lnTo>
                  <a:pt x="3958" y="587"/>
                </a:lnTo>
                <a:lnTo>
                  <a:pt x="3948" y="590"/>
                </a:lnTo>
                <a:lnTo>
                  <a:pt x="3940" y="591"/>
                </a:lnTo>
                <a:lnTo>
                  <a:pt x="3931" y="592"/>
                </a:lnTo>
                <a:lnTo>
                  <a:pt x="3925" y="592"/>
                </a:lnTo>
                <a:lnTo>
                  <a:pt x="3919" y="592"/>
                </a:lnTo>
                <a:lnTo>
                  <a:pt x="3913" y="591"/>
                </a:lnTo>
                <a:lnTo>
                  <a:pt x="3907" y="590"/>
                </a:lnTo>
                <a:lnTo>
                  <a:pt x="3902" y="588"/>
                </a:lnTo>
                <a:lnTo>
                  <a:pt x="3896" y="586"/>
                </a:lnTo>
                <a:lnTo>
                  <a:pt x="3892" y="583"/>
                </a:lnTo>
                <a:lnTo>
                  <a:pt x="3887" y="581"/>
                </a:lnTo>
                <a:lnTo>
                  <a:pt x="3884" y="577"/>
                </a:lnTo>
                <a:lnTo>
                  <a:pt x="3880" y="573"/>
                </a:lnTo>
                <a:lnTo>
                  <a:pt x="3878" y="569"/>
                </a:lnTo>
                <a:lnTo>
                  <a:pt x="3875" y="564"/>
                </a:lnTo>
                <a:lnTo>
                  <a:pt x="3874" y="559"/>
                </a:lnTo>
                <a:lnTo>
                  <a:pt x="3872" y="554"/>
                </a:lnTo>
                <a:lnTo>
                  <a:pt x="3872" y="548"/>
                </a:lnTo>
                <a:lnTo>
                  <a:pt x="3871" y="542"/>
                </a:lnTo>
                <a:lnTo>
                  <a:pt x="3871" y="450"/>
                </a:lnTo>
                <a:lnTo>
                  <a:pt x="3847" y="450"/>
                </a:lnTo>
                <a:lnTo>
                  <a:pt x="3847" y="413"/>
                </a:lnTo>
                <a:lnTo>
                  <a:pt x="3871" y="413"/>
                </a:lnTo>
                <a:lnTo>
                  <a:pt x="3871" y="371"/>
                </a:lnTo>
                <a:lnTo>
                  <a:pt x="3921" y="371"/>
                </a:lnTo>
                <a:lnTo>
                  <a:pt x="3921" y="413"/>
                </a:lnTo>
                <a:lnTo>
                  <a:pt x="3955" y="413"/>
                </a:lnTo>
                <a:close/>
                <a:moveTo>
                  <a:pt x="4062" y="593"/>
                </a:moveTo>
                <a:lnTo>
                  <a:pt x="4056" y="593"/>
                </a:lnTo>
                <a:lnTo>
                  <a:pt x="4049" y="592"/>
                </a:lnTo>
                <a:lnTo>
                  <a:pt x="4037" y="590"/>
                </a:lnTo>
                <a:lnTo>
                  <a:pt x="4031" y="589"/>
                </a:lnTo>
                <a:lnTo>
                  <a:pt x="4026" y="587"/>
                </a:lnTo>
                <a:lnTo>
                  <a:pt x="4015" y="582"/>
                </a:lnTo>
                <a:lnTo>
                  <a:pt x="4011" y="579"/>
                </a:lnTo>
                <a:lnTo>
                  <a:pt x="4006" y="576"/>
                </a:lnTo>
                <a:lnTo>
                  <a:pt x="4002" y="572"/>
                </a:lnTo>
                <a:lnTo>
                  <a:pt x="3998" y="569"/>
                </a:lnTo>
                <a:lnTo>
                  <a:pt x="3991" y="560"/>
                </a:lnTo>
                <a:lnTo>
                  <a:pt x="3988" y="555"/>
                </a:lnTo>
                <a:lnTo>
                  <a:pt x="3985" y="550"/>
                </a:lnTo>
                <a:lnTo>
                  <a:pt x="3981" y="540"/>
                </a:lnTo>
                <a:lnTo>
                  <a:pt x="3979" y="534"/>
                </a:lnTo>
                <a:lnTo>
                  <a:pt x="3977" y="528"/>
                </a:lnTo>
                <a:lnTo>
                  <a:pt x="3976" y="522"/>
                </a:lnTo>
                <a:lnTo>
                  <a:pt x="3975" y="516"/>
                </a:lnTo>
                <a:lnTo>
                  <a:pt x="3975" y="509"/>
                </a:lnTo>
                <a:lnTo>
                  <a:pt x="3975" y="502"/>
                </a:lnTo>
                <a:lnTo>
                  <a:pt x="3975" y="495"/>
                </a:lnTo>
                <a:lnTo>
                  <a:pt x="3975" y="489"/>
                </a:lnTo>
                <a:lnTo>
                  <a:pt x="3976" y="483"/>
                </a:lnTo>
                <a:lnTo>
                  <a:pt x="3977" y="477"/>
                </a:lnTo>
                <a:lnTo>
                  <a:pt x="3981" y="465"/>
                </a:lnTo>
                <a:lnTo>
                  <a:pt x="3983" y="459"/>
                </a:lnTo>
                <a:lnTo>
                  <a:pt x="3985" y="454"/>
                </a:lnTo>
                <a:lnTo>
                  <a:pt x="3991" y="445"/>
                </a:lnTo>
                <a:lnTo>
                  <a:pt x="3994" y="440"/>
                </a:lnTo>
                <a:lnTo>
                  <a:pt x="3998" y="436"/>
                </a:lnTo>
                <a:lnTo>
                  <a:pt x="4002" y="432"/>
                </a:lnTo>
                <a:lnTo>
                  <a:pt x="4006" y="428"/>
                </a:lnTo>
                <a:lnTo>
                  <a:pt x="4015" y="422"/>
                </a:lnTo>
                <a:lnTo>
                  <a:pt x="4020" y="419"/>
                </a:lnTo>
                <a:lnTo>
                  <a:pt x="4025" y="417"/>
                </a:lnTo>
                <a:lnTo>
                  <a:pt x="4030" y="415"/>
                </a:lnTo>
                <a:lnTo>
                  <a:pt x="4036" y="413"/>
                </a:lnTo>
                <a:lnTo>
                  <a:pt x="4042" y="412"/>
                </a:lnTo>
                <a:lnTo>
                  <a:pt x="4048" y="411"/>
                </a:lnTo>
                <a:lnTo>
                  <a:pt x="4060" y="411"/>
                </a:lnTo>
                <a:lnTo>
                  <a:pt x="4072" y="411"/>
                </a:lnTo>
                <a:lnTo>
                  <a:pt x="4083" y="413"/>
                </a:lnTo>
                <a:lnTo>
                  <a:pt x="4088" y="414"/>
                </a:lnTo>
                <a:lnTo>
                  <a:pt x="4093" y="416"/>
                </a:lnTo>
                <a:lnTo>
                  <a:pt x="4103" y="421"/>
                </a:lnTo>
                <a:lnTo>
                  <a:pt x="4111" y="426"/>
                </a:lnTo>
                <a:lnTo>
                  <a:pt x="4116" y="429"/>
                </a:lnTo>
                <a:lnTo>
                  <a:pt x="4119" y="433"/>
                </a:lnTo>
                <a:lnTo>
                  <a:pt x="4126" y="441"/>
                </a:lnTo>
                <a:lnTo>
                  <a:pt x="4129" y="446"/>
                </a:lnTo>
                <a:lnTo>
                  <a:pt x="4132" y="450"/>
                </a:lnTo>
                <a:lnTo>
                  <a:pt x="4135" y="456"/>
                </a:lnTo>
                <a:lnTo>
                  <a:pt x="4137" y="461"/>
                </a:lnTo>
                <a:lnTo>
                  <a:pt x="4139" y="467"/>
                </a:lnTo>
                <a:lnTo>
                  <a:pt x="4141" y="473"/>
                </a:lnTo>
                <a:lnTo>
                  <a:pt x="4142" y="479"/>
                </a:lnTo>
                <a:lnTo>
                  <a:pt x="4143" y="486"/>
                </a:lnTo>
                <a:lnTo>
                  <a:pt x="4143" y="493"/>
                </a:lnTo>
                <a:lnTo>
                  <a:pt x="4143" y="500"/>
                </a:lnTo>
                <a:lnTo>
                  <a:pt x="4143" y="514"/>
                </a:lnTo>
                <a:lnTo>
                  <a:pt x="4023" y="514"/>
                </a:lnTo>
                <a:lnTo>
                  <a:pt x="4023" y="519"/>
                </a:lnTo>
                <a:lnTo>
                  <a:pt x="4024" y="523"/>
                </a:lnTo>
                <a:lnTo>
                  <a:pt x="4026" y="532"/>
                </a:lnTo>
                <a:lnTo>
                  <a:pt x="4027" y="535"/>
                </a:lnTo>
                <a:lnTo>
                  <a:pt x="4029" y="539"/>
                </a:lnTo>
                <a:lnTo>
                  <a:pt x="4031" y="542"/>
                </a:lnTo>
                <a:lnTo>
                  <a:pt x="4034" y="545"/>
                </a:lnTo>
                <a:lnTo>
                  <a:pt x="4037" y="548"/>
                </a:lnTo>
                <a:lnTo>
                  <a:pt x="4040" y="550"/>
                </a:lnTo>
                <a:lnTo>
                  <a:pt x="4043" y="552"/>
                </a:lnTo>
                <a:lnTo>
                  <a:pt x="4047" y="554"/>
                </a:lnTo>
                <a:lnTo>
                  <a:pt x="4050" y="555"/>
                </a:lnTo>
                <a:lnTo>
                  <a:pt x="4054" y="556"/>
                </a:lnTo>
                <a:lnTo>
                  <a:pt x="4063" y="557"/>
                </a:lnTo>
                <a:lnTo>
                  <a:pt x="4069" y="556"/>
                </a:lnTo>
                <a:lnTo>
                  <a:pt x="4075" y="555"/>
                </a:lnTo>
                <a:lnTo>
                  <a:pt x="4080" y="554"/>
                </a:lnTo>
                <a:lnTo>
                  <a:pt x="4084" y="551"/>
                </a:lnTo>
                <a:lnTo>
                  <a:pt x="4087" y="550"/>
                </a:lnTo>
                <a:lnTo>
                  <a:pt x="4089" y="548"/>
                </a:lnTo>
                <a:lnTo>
                  <a:pt x="4092" y="545"/>
                </a:lnTo>
                <a:lnTo>
                  <a:pt x="4095" y="541"/>
                </a:lnTo>
                <a:lnTo>
                  <a:pt x="4097" y="536"/>
                </a:lnTo>
                <a:lnTo>
                  <a:pt x="4142" y="539"/>
                </a:lnTo>
                <a:lnTo>
                  <a:pt x="4141" y="545"/>
                </a:lnTo>
                <a:lnTo>
                  <a:pt x="4139" y="551"/>
                </a:lnTo>
                <a:lnTo>
                  <a:pt x="4136" y="556"/>
                </a:lnTo>
                <a:lnTo>
                  <a:pt x="4133" y="561"/>
                </a:lnTo>
                <a:lnTo>
                  <a:pt x="4130" y="566"/>
                </a:lnTo>
                <a:lnTo>
                  <a:pt x="4126" y="570"/>
                </a:lnTo>
                <a:lnTo>
                  <a:pt x="4121" y="575"/>
                </a:lnTo>
                <a:lnTo>
                  <a:pt x="4116" y="578"/>
                </a:lnTo>
                <a:lnTo>
                  <a:pt x="4111" y="582"/>
                </a:lnTo>
                <a:lnTo>
                  <a:pt x="4105" y="585"/>
                </a:lnTo>
                <a:lnTo>
                  <a:pt x="4099" y="587"/>
                </a:lnTo>
                <a:lnTo>
                  <a:pt x="4092" y="589"/>
                </a:lnTo>
                <a:lnTo>
                  <a:pt x="4089" y="590"/>
                </a:lnTo>
                <a:lnTo>
                  <a:pt x="4085" y="591"/>
                </a:lnTo>
                <a:lnTo>
                  <a:pt x="4078" y="592"/>
                </a:lnTo>
                <a:lnTo>
                  <a:pt x="4070" y="593"/>
                </a:lnTo>
                <a:lnTo>
                  <a:pt x="4062" y="593"/>
                </a:lnTo>
                <a:close/>
                <a:moveTo>
                  <a:pt x="4023" y="483"/>
                </a:moveTo>
                <a:lnTo>
                  <a:pt x="4097" y="483"/>
                </a:lnTo>
                <a:lnTo>
                  <a:pt x="4097" y="480"/>
                </a:lnTo>
                <a:lnTo>
                  <a:pt x="4097" y="476"/>
                </a:lnTo>
                <a:lnTo>
                  <a:pt x="4096" y="472"/>
                </a:lnTo>
                <a:lnTo>
                  <a:pt x="4095" y="469"/>
                </a:lnTo>
                <a:lnTo>
                  <a:pt x="4093" y="466"/>
                </a:lnTo>
                <a:lnTo>
                  <a:pt x="4092" y="463"/>
                </a:lnTo>
                <a:lnTo>
                  <a:pt x="4089" y="460"/>
                </a:lnTo>
                <a:lnTo>
                  <a:pt x="4087" y="457"/>
                </a:lnTo>
                <a:lnTo>
                  <a:pt x="4082" y="453"/>
                </a:lnTo>
                <a:lnTo>
                  <a:pt x="4076" y="450"/>
                </a:lnTo>
                <a:lnTo>
                  <a:pt x="4069" y="448"/>
                </a:lnTo>
                <a:lnTo>
                  <a:pt x="4061" y="447"/>
                </a:lnTo>
                <a:lnTo>
                  <a:pt x="4053" y="448"/>
                </a:lnTo>
                <a:lnTo>
                  <a:pt x="4050" y="449"/>
                </a:lnTo>
                <a:lnTo>
                  <a:pt x="4046" y="450"/>
                </a:lnTo>
                <a:lnTo>
                  <a:pt x="4040" y="453"/>
                </a:lnTo>
                <a:lnTo>
                  <a:pt x="4037" y="455"/>
                </a:lnTo>
                <a:lnTo>
                  <a:pt x="4034" y="458"/>
                </a:lnTo>
                <a:lnTo>
                  <a:pt x="4030" y="463"/>
                </a:lnTo>
                <a:lnTo>
                  <a:pt x="4026" y="470"/>
                </a:lnTo>
                <a:lnTo>
                  <a:pt x="4025" y="473"/>
                </a:lnTo>
                <a:lnTo>
                  <a:pt x="4024" y="476"/>
                </a:lnTo>
                <a:lnTo>
                  <a:pt x="4023" y="483"/>
                </a:lnTo>
                <a:close/>
                <a:moveTo>
                  <a:pt x="4267" y="413"/>
                </a:moveTo>
                <a:lnTo>
                  <a:pt x="4267" y="450"/>
                </a:lnTo>
                <a:lnTo>
                  <a:pt x="4234" y="450"/>
                </a:lnTo>
                <a:lnTo>
                  <a:pt x="4234" y="535"/>
                </a:lnTo>
                <a:lnTo>
                  <a:pt x="4234" y="540"/>
                </a:lnTo>
                <a:lnTo>
                  <a:pt x="4235" y="544"/>
                </a:lnTo>
                <a:lnTo>
                  <a:pt x="4236" y="545"/>
                </a:lnTo>
                <a:lnTo>
                  <a:pt x="4236" y="547"/>
                </a:lnTo>
                <a:lnTo>
                  <a:pt x="4238" y="549"/>
                </a:lnTo>
                <a:lnTo>
                  <a:pt x="4241" y="551"/>
                </a:lnTo>
                <a:lnTo>
                  <a:pt x="4244" y="552"/>
                </a:lnTo>
                <a:lnTo>
                  <a:pt x="4247" y="552"/>
                </a:lnTo>
                <a:lnTo>
                  <a:pt x="4250" y="553"/>
                </a:lnTo>
                <a:lnTo>
                  <a:pt x="4257" y="552"/>
                </a:lnTo>
                <a:lnTo>
                  <a:pt x="4263" y="551"/>
                </a:lnTo>
                <a:lnTo>
                  <a:pt x="4270" y="587"/>
                </a:lnTo>
                <a:lnTo>
                  <a:pt x="4260" y="590"/>
                </a:lnTo>
                <a:lnTo>
                  <a:pt x="4253" y="591"/>
                </a:lnTo>
                <a:lnTo>
                  <a:pt x="4244" y="592"/>
                </a:lnTo>
                <a:lnTo>
                  <a:pt x="4237" y="592"/>
                </a:lnTo>
                <a:lnTo>
                  <a:pt x="4231" y="592"/>
                </a:lnTo>
                <a:lnTo>
                  <a:pt x="4225" y="591"/>
                </a:lnTo>
                <a:lnTo>
                  <a:pt x="4220" y="590"/>
                </a:lnTo>
                <a:lnTo>
                  <a:pt x="4214" y="588"/>
                </a:lnTo>
                <a:lnTo>
                  <a:pt x="4210" y="586"/>
                </a:lnTo>
                <a:lnTo>
                  <a:pt x="4205" y="583"/>
                </a:lnTo>
                <a:lnTo>
                  <a:pt x="4201" y="581"/>
                </a:lnTo>
                <a:lnTo>
                  <a:pt x="4197" y="577"/>
                </a:lnTo>
                <a:lnTo>
                  <a:pt x="4194" y="573"/>
                </a:lnTo>
                <a:lnTo>
                  <a:pt x="4191" y="569"/>
                </a:lnTo>
                <a:lnTo>
                  <a:pt x="4189" y="564"/>
                </a:lnTo>
                <a:lnTo>
                  <a:pt x="4187" y="559"/>
                </a:lnTo>
                <a:lnTo>
                  <a:pt x="4186" y="554"/>
                </a:lnTo>
                <a:lnTo>
                  <a:pt x="4185" y="548"/>
                </a:lnTo>
                <a:lnTo>
                  <a:pt x="4185" y="542"/>
                </a:lnTo>
                <a:lnTo>
                  <a:pt x="4185" y="450"/>
                </a:lnTo>
                <a:lnTo>
                  <a:pt x="4161" y="450"/>
                </a:lnTo>
                <a:lnTo>
                  <a:pt x="4161" y="413"/>
                </a:lnTo>
                <a:lnTo>
                  <a:pt x="4185" y="413"/>
                </a:lnTo>
                <a:lnTo>
                  <a:pt x="4185" y="371"/>
                </a:lnTo>
                <a:lnTo>
                  <a:pt x="4234" y="371"/>
                </a:lnTo>
                <a:lnTo>
                  <a:pt x="4234" y="413"/>
                </a:lnTo>
                <a:lnTo>
                  <a:pt x="4267" y="413"/>
                </a:lnTo>
                <a:close/>
                <a:moveTo>
                  <a:pt x="4376" y="593"/>
                </a:moveTo>
                <a:lnTo>
                  <a:pt x="4369" y="593"/>
                </a:lnTo>
                <a:lnTo>
                  <a:pt x="4363" y="592"/>
                </a:lnTo>
                <a:lnTo>
                  <a:pt x="4349" y="590"/>
                </a:lnTo>
                <a:lnTo>
                  <a:pt x="4344" y="589"/>
                </a:lnTo>
                <a:lnTo>
                  <a:pt x="4338" y="587"/>
                </a:lnTo>
                <a:lnTo>
                  <a:pt x="4328" y="582"/>
                </a:lnTo>
                <a:lnTo>
                  <a:pt x="4323" y="579"/>
                </a:lnTo>
                <a:lnTo>
                  <a:pt x="4319" y="576"/>
                </a:lnTo>
                <a:lnTo>
                  <a:pt x="4314" y="572"/>
                </a:lnTo>
                <a:lnTo>
                  <a:pt x="4310" y="569"/>
                </a:lnTo>
                <a:lnTo>
                  <a:pt x="4303" y="560"/>
                </a:lnTo>
                <a:lnTo>
                  <a:pt x="4300" y="555"/>
                </a:lnTo>
                <a:lnTo>
                  <a:pt x="4298" y="550"/>
                </a:lnTo>
                <a:lnTo>
                  <a:pt x="4293" y="540"/>
                </a:lnTo>
                <a:lnTo>
                  <a:pt x="4291" y="534"/>
                </a:lnTo>
                <a:lnTo>
                  <a:pt x="4290" y="528"/>
                </a:lnTo>
                <a:lnTo>
                  <a:pt x="4289" y="522"/>
                </a:lnTo>
                <a:lnTo>
                  <a:pt x="4288" y="516"/>
                </a:lnTo>
                <a:lnTo>
                  <a:pt x="4287" y="509"/>
                </a:lnTo>
                <a:lnTo>
                  <a:pt x="4287" y="502"/>
                </a:lnTo>
                <a:lnTo>
                  <a:pt x="4287" y="495"/>
                </a:lnTo>
                <a:lnTo>
                  <a:pt x="4288" y="489"/>
                </a:lnTo>
                <a:lnTo>
                  <a:pt x="4289" y="483"/>
                </a:lnTo>
                <a:lnTo>
                  <a:pt x="4290" y="477"/>
                </a:lnTo>
                <a:lnTo>
                  <a:pt x="4293" y="465"/>
                </a:lnTo>
                <a:lnTo>
                  <a:pt x="4295" y="459"/>
                </a:lnTo>
                <a:lnTo>
                  <a:pt x="4298" y="454"/>
                </a:lnTo>
                <a:lnTo>
                  <a:pt x="4303" y="445"/>
                </a:lnTo>
                <a:lnTo>
                  <a:pt x="4307" y="440"/>
                </a:lnTo>
                <a:lnTo>
                  <a:pt x="4310" y="436"/>
                </a:lnTo>
                <a:lnTo>
                  <a:pt x="4314" y="432"/>
                </a:lnTo>
                <a:lnTo>
                  <a:pt x="4318" y="428"/>
                </a:lnTo>
                <a:lnTo>
                  <a:pt x="4327" y="422"/>
                </a:lnTo>
                <a:lnTo>
                  <a:pt x="4332" y="419"/>
                </a:lnTo>
                <a:lnTo>
                  <a:pt x="4338" y="417"/>
                </a:lnTo>
                <a:lnTo>
                  <a:pt x="4343" y="415"/>
                </a:lnTo>
                <a:lnTo>
                  <a:pt x="4348" y="413"/>
                </a:lnTo>
                <a:lnTo>
                  <a:pt x="4354" y="412"/>
                </a:lnTo>
                <a:lnTo>
                  <a:pt x="4361" y="411"/>
                </a:lnTo>
                <a:lnTo>
                  <a:pt x="4374" y="411"/>
                </a:lnTo>
                <a:lnTo>
                  <a:pt x="4385" y="411"/>
                </a:lnTo>
                <a:lnTo>
                  <a:pt x="4396" y="413"/>
                </a:lnTo>
                <a:lnTo>
                  <a:pt x="4401" y="414"/>
                </a:lnTo>
                <a:lnTo>
                  <a:pt x="4406" y="416"/>
                </a:lnTo>
                <a:lnTo>
                  <a:pt x="4416" y="421"/>
                </a:lnTo>
                <a:lnTo>
                  <a:pt x="4425" y="426"/>
                </a:lnTo>
                <a:lnTo>
                  <a:pt x="4429" y="429"/>
                </a:lnTo>
                <a:lnTo>
                  <a:pt x="4433" y="433"/>
                </a:lnTo>
                <a:lnTo>
                  <a:pt x="4440" y="441"/>
                </a:lnTo>
                <a:lnTo>
                  <a:pt x="4443" y="446"/>
                </a:lnTo>
                <a:lnTo>
                  <a:pt x="4446" y="450"/>
                </a:lnTo>
                <a:lnTo>
                  <a:pt x="4448" y="456"/>
                </a:lnTo>
                <a:lnTo>
                  <a:pt x="4451" y="461"/>
                </a:lnTo>
                <a:lnTo>
                  <a:pt x="4453" y="467"/>
                </a:lnTo>
                <a:lnTo>
                  <a:pt x="4454" y="473"/>
                </a:lnTo>
                <a:lnTo>
                  <a:pt x="4455" y="479"/>
                </a:lnTo>
                <a:lnTo>
                  <a:pt x="4456" y="486"/>
                </a:lnTo>
                <a:lnTo>
                  <a:pt x="4457" y="493"/>
                </a:lnTo>
                <a:lnTo>
                  <a:pt x="4457" y="500"/>
                </a:lnTo>
                <a:lnTo>
                  <a:pt x="4457" y="514"/>
                </a:lnTo>
                <a:lnTo>
                  <a:pt x="4335" y="514"/>
                </a:lnTo>
                <a:lnTo>
                  <a:pt x="4336" y="519"/>
                </a:lnTo>
                <a:lnTo>
                  <a:pt x="4336" y="523"/>
                </a:lnTo>
                <a:lnTo>
                  <a:pt x="4338" y="532"/>
                </a:lnTo>
                <a:lnTo>
                  <a:pt x="4342" y="539"/>
                </a:lnTo>
                <a:lnTo>
                  <a:pt x="4344" y="542"/>
                </a:lnTo>
                <a:lnTo>
                  <a:pt x="4346" y="545"/>
                </a:lnTo>
                <a:lnTo>
                  <a:pt x="4349" y="548"/>
                </a:lnTo>
                <a:lnTo>
                  <a:pt x="4352" y="550"/>
                </a:lnTo>
                <a:lnTo>
                  <a:pt x="4355" y="552"/>
                </a:lnTo>
                <a:lnTo>
                  <a:pt x="4360" y="554"/>
                </a:lnTo>
                <a:lnTo>
                  <a:pt x="4364" y="555"/>
                </a:lnTo>
                <a:lnTo>
                  <a:pt x="4368" y="556"/>
                </a:lnTo>
                <a:lnTo>
                  <a:pt x="4377" y="557"/>
                </a:lnTo>
                <a:lnTo>
                  <a:pt x="4382" y="556"/>
                </a:lnTo>
                <a:lnTo>
                  <a:pt x="4388" y="555"/>
                </a:lnTo>
                <a:lnTo>
                  <a:pt x="4393" y="554"/>
                </a:lnTo>
                <a:lnTo>
                  <a:pt x="4398" y="551"/>
                </a:lnTo>
                <a:lnTo>
                  <a:pt x="4400" y="550"/>
                </a:lnTo>
                <a:lnTo>
                  <a:pt x="4402" y="548"/>
                </a:lnTo>
                <a:lnTo>
                  <a:pt x="4405" y="545"/>
                </a:lnTo>
                <a:lnTo>
                  <a:pt x="4408" y="541"/>
                </a:lnTo>
                <a:lnTo>
                  <a:pt x="4410" y="536"/>
                </a:lnTo>
                <a:lnTo>
                  <a:pt x="4456" y="539"/>
                </a:lnTo>
                <a:lnTo>
                  <a:pt x="4454" y="545"/>
                </a:lnTo>
                <a:lnTo>
                  <a:pt x="4452" y="551"/>
                </a:lnTo>
                <a:lnTo>
                  <a:pt x="4450" y="556"/>
                </a:lnTo>
                <a:lnTo>
                  <a:pt x="4447" y="561"/>
                </a:lnTo>
                <a:lnTo>
                  <a:pt x="4443" y="566"/>
                </a:lnTo>
                <a:lnTo>
                  <a:pt x="4439" y="570"/>
                </a:lnTo>
                <a:lnTo>
                  <a:pt x="4435" y="575"/>
                </a:lnTo>
                <a:lnTo>
                  <a:pt x="4430" y="578"/>
                </a:lnTo>
                <a:lnTo>
                  <a:pt x="4424" y="582"/>
                </a:lnTo>
                <a:lnTo>
                  <a:pt x="4418" y="585"/>
                </a:lnTo>
                <a:lnTo>
                  <a:pt x="4412" y="587"/>
                </a:lnTo>
                <a:lnTo>
                  <a:pt x="4406" y="589"/>
                </a:lnTo>
                <a:lnTo>
                  <a:pt x="4402" y="590"/>
                </a:lnTo>
                <a:lnTo>
                  <a:pt x="4399" y="591"/>
                </a:lnTo>
                <a:lnTo>
                  <a:pt x="4391" y="592"/>
                </a:lnTo>
                <a:lnTo>
                  <a:pt x="4384" y="593"/>
                </a:lnTo>
                <a:lnTo>
                  <a:pt x="4376" y="593"/>
                </a:lnTo>
                <a:close/>
                <a:moveTo>
                  <a:pt x="4335" y="483"/>
                </a:moveTo>
                <a:lnTo>
                  <a:pt x="4411" y="483"/>
                </a:lnTo>
                <a:lnTo>
                  <a:pt x="4411" y="480"/>
                </a:lnTo>
                <a:lnTo>
                  <a:pt x="4410" y="476"/>
                </a:lnTo>
                <a:lnTo>
                  <a:pt x="4409" y="472"/>
                </a:lnTo>
                <a:lnTo>
                  <a:pt x="4408" y="469"/>
                </a:lnTo>
                <a:lnTo>
                  <a:pt x="4407" y="466"/>
                </a:lnTo>
                <a:lnTo>
                  <a:pt x="4405" y="463"/>
                </a:lnTo>
                <a:lnTo>
                  <a:pt x="4403" y="460"/>
                </a:lnTo>
                <a:lnTo>
                  <a:pt x="4401" y="457"/>
                </a:lnTo>
                <a:lnTo>
                  <a:pt x="4395" y="453"/>
                </a:lnTo>
                <a:lnTo>
                  <a:pt x="4389" y="450"/>
                </a:lnTo>
                <a:lnTo>
                  <a:pt x="4382" y="448"/>
                </a:lnTo>
                <a:lnTo>
                  <a:pt x="4375" y="447"/>
                </a:lnTo>
                <a:lnTo>
                  <a:pt x="4367" y="448"/>
                </a:lnTo>
                <a:lnTo>
                  <a:pt x="4363" y="449"/>
                </a:lnTo>
                <a:lnTo>
                  <a:pt x="4360" y="450"/>
                </a:lnTo>
                <a:lnTo>
                  <a:pt x="4352" y="453"/>
                </a:lnTo>
                <a:lnTo>
                  <a:pt x="4349" y="455"/>
                </a:lnTo>
                <a:lnTo>
                  <a:pt x="4347" y="458"/>
                </a:lnTo>
                <a:lnTo>
                  <a:pt x="4342" y="463"/>
                </a:lnTo>
                <a:lnTo>
                  <a:pt x="4339" y="470"/>
                </a:lnTo>
                <a:lnTo>
                  <a:pt x="4337" y="473"/>
                </a:lnTo>
                <a:lnTo>
                  <a:pt x="4336" y="476"/>
                </a:lnTo>
                <a:lnTo>
                  <a:pt x="4335" y="483"/>
                </a:lnTo>
                <a:close/>
                <a:moveTo>
                  <a:pt x="4580" y="413"/>
                </a:moveTo>
                <a:lnTo>
                  <a:pt x="4580" y="450"/>
                </a:lnTo>
                <a:lnTo>
                  <a:pt x="4547" y="450"/>
                </a:lnTo>
                <a:lnTo>
                  <a:pt x="4547" y="535"/>
                </a:lnTo>
                <a:lnTo>
                  <a:pt x="4548" y="540"/>
                </a:lnTo>
                <a:lnTo>
                  <a:pt x="4548" y="544"/>
                </a:lnTo>
                <a:lnTo>
                  <a:pt x="4549" y="545"/>
                </a:lnTo>
                <a:lnTo>
                  <a:pt x="4550" y="547"/>
                </a:lnTo>
                <a:lnTo>
                  <a:pt x="4552" y="549"/>
                </a:lnTo>
                <a:lnTo>
                  <a:pt x="4554" y="551"/>
                </a:lnTo>
                <a:lnTo>
                  <a:pt x="4557" y="552"/>
                </a:lnTo>
                <a:lnTo>
                  <a:pt x="4560" y="552"/>
                </a:lnTo>
                <a:lnTo>
                  <a:pt x="4564" y="553"/>
                </a:lnTo>
                <a:lnTo>
                  <a:pt x="4571" y="552"/>
                </a:lnTo>
                <a:lnTo>
                  <a:pt x="4576" y="551"/>
                </a:lnTo>
                <a:lnTo>
                  <a:pt x="4584" y="587"/>
                </a:lnTo>
                <a:lnTo>
                  <a:pt x="4573" y="590"/>
                </a:lnTo>
                <a:lnTo>
                  <a:pt x="4566" y="591"/>
                </a:lnTo>
                <a:lnTo>
                  <a:pt x="4557" y="592"/>
                </a:lnTo>
                <a:lnTo>
                  <a:pt x="4551" y="592"/>
                </a:lnTo>
                <a:lnTo>
                  <a:pt x="4544" y="592"/>
                </a:lnTo>
                <a:lnTo>
                  <a:pt x="4539" y="591"/>
                </a:lnTo>
                <a:lnTo>
                  <a:pt x="4533" y="590"/>
                </a:lnTo>
                <a:lnTo>
                  <a:pt x="4528" y="588"/>
                </a:lnTo>
                <a:lnTo>
                  <a:pt x="4523" y="586"/>
                </a:lnTo>
                <a:lnTo>
                  <a:pt x="4518" y="583"/>
                </a:lnTo>
                <a:lnTo>
                  <a:pt x="4514" y="581"/>
                </a:lnTo>
                <a:lnTo>
                  <a:pt x="4510" y="577"/>
                </a:lnTo>
                <a:lnTo>
                  <a:pt x="4507" y="573"/>
                </a:lnTo>
                <a:lnTo>
                  <a:pt x="4504" y="569"/>
                </a:lnTo>
                <a:lnTo>
                  <a:pt x="4502" y="564"/>
                </a:lnTo>
                <a:lnTo>
                  <a:pt x="4500" y="559"/>
                </a:lnTo>
                <a:lnTo>
                  <a:pt x="4499" y="554"/>
                </a:lnTo>
                <a:lnTo>
                  <a:pt x="4498" y="548"/>
                </a:lnTo>
                <a:lnTo>
                  <a:pt x="4498" y="542"/>
                </a:lnTo>
                <a:lnTo>
                  <a:pt x="4498" y="450"/>
                </a:lnTo>
                <a:lnTo>
                  <a:pt x="4474" y="450"/>
                </a:lnTo>
                <a:lnTo>
                  <a:pt x="4474" y="413"/>
                </a:lnTo>
                <a:lnTo>
                  <a:pt x="4498" y="413"/>
                </a:lnTo>
                <a:lnTo>
                  <a:pt x="4498" y="371"/>
                </a:lnTo>
                <a:lnTo>
                  <a:pt x="4547" y="371"/>
                </a:lnTo>
                <a:lnTo>
                  <a:pt x="4547" y="413"/>
                </a:lnTo>
                <a:lnTo>
                  <a:pt x="4580" y="413"/>
                </a:lnTo>
                <a:close/>
                <a:moveTo>
                  <a:pt x="578" y="585"/>
                </a:moveTo>
                <a:lnTo>
                  <a:pt x="465" y="257"/>
                </a:lnTo>
                <a:lnTo>
                  <a:pt x="352" y="585"/>
                </a:lnTo>
                <a:lnTo>
                  <a:pt x="578" y="585"/>
                </a:lnTo>
                <a:close/>
                <a:moveTo>
                  <a:pt x="930" y="930"/>
                </a:moveTo>
                <a:lnTo>
                  <a:pt x="699" y="930"/>
                </a:lnTo>
                <a:lnTo>
                  <a:pt x="642" y="768"/>
                </a:lnTo>
                <a:lnTo>
                  <a:pt x="288" y="768"/>
                </a:lnTo>
                <a:lnTo>
                  <a:pt x="232" y="930"/>
                </a:lnTo>
                <a:lnTo>
                  <a:pt x="0" y="930"/>
                </a:lnTo>
                <a:lnTo>
                  <a:pt x="162" y="471"/>
                </a:lnTo>
                <a:lnTo>
                  <a:pt x="326" y="12"/>
                </a:lnTo>
                <a:lnTo>
                  <a:pt x="603" y="12"/>
                </a:lnTo>
                <a:lnTo>
                  <a:pt x="767" y="471"/>
                </a:lnTo>
                <a:lnTo>
                  <a:pt x="930" y="930"/>
                </a:lnTo>
                <a:close/>
                <a:moveTo>
                  <a:pt x="1016" y="930"/>
                </a:moveTo>
                <a:lnTo>
                  <a:pt x="1016" y="722"/>
                </a:lnTo>
                <a:lnTo>
                  <a:pt x="1225" y="722"/>
                </a:lnTo>
                <a:lnTo>
                  <a:pt x="1225" y="930"/>
                </a:lnTo>
                <a:lnTo>
                  <a:pt x="1016" y="9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214FC4-D5E6-4BFF-BDD7-E1A5F00F21BF}"/>
              </a:ext>
            </a:extLst>
          </p:cNvPr>
          <p:cNvCxnSpPr>
            <a:cxnSpLocks/>
          </p:cNvCxnSpPr>
          <p:nvPr/>
        </p:nvCxnSpPr>
        <p:spPr>
          <a:xfrm>
            <a:off x="6600056" y="1233937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E10FE-B9CB-31C9-C131-FA8A9355BE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D879EA8-B894-4268-BEED-C903AB9A0972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B6C74-8053-BBC4-940C-7BD1DA87F4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3658A-D30E-64F2-DD4D-DE5EA0255E9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634043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icture Blac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CACCF6-B7F1-B81D-EB1E-E2F15D5314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3429000"/>
            <a:ext cx="6096000" cy="3429000"/>
          </a:xfrm>
          <a:solidFill>
            <a:schemeClr val="bg2"/>
          </a:solidFill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1200" dirty="0"/>
            </a:lvl1pPr>
          </a:lstStyle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i-FI" noProof="1"/>
              <a:t>Click icon to add image</a:t>
            </a:r>
            <a:br>
              <a:rPr lang="fi-FI" noProof="1"/>
            </a:br>
            <a:r>
              <a:rPr lang="fi-FI" noProof="1"/>
              <a:t>Fit the image to frame by choosing:</a:t>
            </a:r>
            <a:br>
              <a:rPr lang="fi-FI" noProof="1"/>
            </a:br>
            <a:r>
              <a:rPr lang="fi-FI" noProof="1"/>
              <a:t>crop&gt;fit / rajaa&gt;sovita</a:t>
            </a:r>
          </a:p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77C7DB-D21C-CF04-BEAE-6225DF214D55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275C4-164C-69B1-48F1-6ABBCFDD46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0676" y="1495871"/>
            <a:ext cx="5183337" cy="492443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5A747-631B-1133-C63C-B48ADA15D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0676" y="1988313"/>
            <a:ext cx="5183337" cy="984885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i-FI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048024D-E928-1A47-E81D-E73CEDEC703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432000"/>
            <a:ext cx="2650987" cy="576000"/>
          </a:xfrm>
          <a:custGeom>
            <a:avLst/>
            <a:gdLst>
              <a:gd name="T0" fmla="*/ 1856 w 4584"/>
              <a:gd name="T1" fmla="*/ 150 h 996"/>
              <a:gd name="T2" fmla="*/ 1926 w 4584"/>
              <a:gd name="T3" fmla="*/ 74 h 996"/>
              <a:gd name="T4" fmla="*/ 1862 w 4584"/>
              <a:gd name="T5" fmla="*/ 198 h 996"/>
              <a:gd name="T6" fmla="*/ 2091 w 4584"/>
              <a:gd name="T7" fmla="*/ 109 h 996"/>
              <a:gd name="T8" fmla="*/ 2346 w 4584"/>
              <a:gd name="T9" fmla="*/ 79 h 996"/>
              <a:gd name="T10" fmla="*/ 2341 w 4584"/>
              <a:gd name="T11" fmla="*/ 150 h 996"/>
              <a:gd name="T12" fmla="*/ 2584 w 4584"/>
              <a:gd name="T13" fmla="*/ 274 h 996"/>
              <a:gd name="T14" fmla="*/ 2883 w 4584"/>
              <a:gd name="T15" fmla="*/ 0 h 996"/>
              <a:gd name="T16" fmla="*/ 2966 w 4584"/>
              <a:gd name="T17" fmla="*/ 88 h 996"/>
              <a:gd name="T18" fmla="*/ 3031 w 4584"/>
              <a:gd name="T19" fmla="*/ 214 h 996"/>
              <a:gd name="T20" fmla="*/ 3010 w 4584"/>
              <a:gd name="T21" fmla="*/ 212 h 996"/>
              <a:gd name="T22" fmla="*/ 3283 w 4584"/>
              <a:gd name="T23" fmla="*/ 239 h 996"/>
              <a:gd name="T24" fmla="*/ 3261 w 4584"/>
              <a:gd name="T25" fmla="*/ 135 h 996"/>
              <a:gd name="T26" fmla="*/ 3397 w 4584"/>
              <a:gd name="T27" fmla="*/ 34 h 996"/>
              <a:gd name="T28" fmla="*/ 3589 w 4584"/>
              <a:gd name="T29" fmla="*/ 199 h 996"/>
              <a:gd name="T30" fmla="*/ 3538 w 4584"/>
              <a:gd name="T31" fmla="*/ 193 h 996"/>
              <a:gd name="T32" fmla="*/ 3580 w 4584"/>
              <a:gd name="T33" fmla="*/ 106 h 996"/>
              <a:gd name="T34" fmla="*/ 3779 w 4584"/>
              <a:gd name="T35" fmla="*/ 244 h 996"/>
              <a:gd name="T36" fmla="*/ 3908 w 4584"/>
              <a:gd name="T37" fmla="*/ 148 h 996"/>
              <a:gd name="T38" fmla="*/ 3821 w 4584"/>
              <a:gd name="T39" fmla="*/ 107 h 996"/>
              <a:gd name="T40" fmla="*/ 1828 w 4584"/>
              <a:gd name="T41" fmla="*/ 916 h 996"/>
              <a:gd name="T42" fmla="*/ 1868 w 4584"/>
              <a:gd name="T43" fmla="*/ 803 h 996"/>
              <a:gd name="T44" fmla="*/ 1905 w 4584"/>
              <a:gd name="T45" fmla="*/ 896 h 996"/>
              <a:gd name="T46" fmla="*/ 2193 w 4584"/>
              <a:gd name="T47" fmla="*/ 891 h 996"/>
              <a:gd name="T48" fmla="*/ 2220 w 4584"/>
              <a:gd name="T49" fmla="*/ 816 h 996"/>
              <a:gd name="T50" fmla="*/ 2340 w 4584"/>
              <a:gd name="T51" fmla="*/ 927 h 996"/>
              <a:gd name="T52" fmla="*/ 2271 w 4584"/>
              <a:gd name="T53" fmla="*/ 868 h 996"/>
              <a:gd name="T54" fmla="*/ 2506 w 4584"/>
              <a:gd name="T55" fmla="*/ 882 h 996"/>
              <a:gd name="T56" fmla="*/ 2823 w 4584"/>
              <a:gd name="T57" fmla="*/ 753 h 996"/>
              <a:gd name="T58" fmla="*/ 2952 w 4584"/>
              <a:gd name="T59" fmla="*/ 726 h 996"/>
              <a:gd name="T60" fmla="*/ 3233 w 4584"/>
              <a:gd name="T61" fmla="*/ 913 h 996"/>
              <a:gd name="T62" fmla="*/ 3254 w 4584"/>
              <a:gd name="T63" fmla="*/ 854 h 996"/>
              <a:gd name="T64" fmla="*/ 3313 w 4584"/>
              <a:gd name="T65" fmla="*/ 793 h 996"/>
              <a:gd name="T66" fmla="*/ 3644 w 4584"/>
              <a:gd name="T67" fmla="*/ 802 h 996"/>
              <a:gd name="T68" fmla="*/ 3627 w 4584"/>
              <a:gd name="T69" fmla="*/ 933 h 996"/>
              <a:gd name="T70" fmla="*/ 3553 w 4584"/>
              <a:gd name="T71" fmla="*/ 839 h 996"/>
              <a:gd name="T72" fmla="*/ 3726 w 4584"/>
              <a:gd name="T73" fmla="*/ 696 h 996"/>
              <a:gd name="T74" fmla="*/ 3850 w 4584"/>
              <a:gd name="T75" fmla="*/ 926 h 996"/>
              <a:gd name="T76" fmla="*/ 3980 w 4584"/>
              <a:gd name="T77" fmla="*/ 996 h 996"/>
              <a:gd name="T78" fmla="*/ 1914 w 4584"/>
              <a:gd name="T79" fmla="*/ 481 h 996"/>
              <a:gd name="T80" fmla="*/ 1963 w 4584"/>
              <a:gd name="T81" fmla="*/ 436 h 996"/>
              <a:gd name="T82" fmla="*/ 1873 w 4584"/>
              <a:gd name="T83" fmla="*/ 556 h 996"/>
              <a:gd name="T84" fmla="*/ 2197 w 4584"/>
              <a:gd name="T85" fmla="*/ 413 h 996"/>
              <a:gd name="T86" fmla="*/ 2378 w 4584"/>
              <a:gd name="T87" fmla="*/ 449 h 996"/>
              <a:gd name="T88" fmla="*/ 2327 w 4584"/>
              <a:gd name="T89" fmla="*/ 457 h 996"/>
              <a:gd name="T90" fmla="*/ 2668 w 4584"/>
              <a:gd name="T91" fmla="*/ 587 h 996"/>
              <a:gd name="T92" fmla="*/ 2785 w 4584"/>
              <a:gd name="T93" fmla="*/ 413 h 996"/>
              <a:gd name="T94" fmla="*/ 2840 w 4584"/>
              <a:gd name="T95" fmla="*/ 466 h 996"/>
              <a:gd name="T96" fmla="*/ 3340 w 4584"/>
              <a:gd name="T97" fmla="*/ 593 h 996"/>
              <a:gd name="T98" fmla="*/ 3412 w 4584"/>
              <a:gd name="T99" fmla="*/ 456 h 996"/>
              <a:gd name="T100" fmla="*/ 3375 w 4584"/>
              <a:gd name="T101" fmla="*/ 483 h 996"/>
              <a:gd name="T102" fmla="*/ 3508 w 4584"/>
              <a:gd name="T103" fmla="*/ 475 h 996"/>
              <a:gd name="T104" fmla="*/ 3735 w 4584"/>
              <a:gd name="T105" fmla="*/ 559 h 996"/>
              <a:gd name="T106" fmla="*/ 3673 w 4584"/>
              <a:gd name="T107" fmla="*/ 523 h 996"/>
              <a:gd name="T108" fmla="*/ 3797 w 4584"/>
              <a:gd name="T109" fmla="*/ 390 h 996"/>
              <a:gd name="T110" fmla="*/ 3950 w 4584"/>
              <a:gd name="T111" fmla="*/ 551 h 996"/>
              <a:gd name="T112" fmla="*/ 3976 w 4584"/>
              <a:gd name="T113" fmla="*/ 483 h 996"/>
              <a:gd name="T114" fmla="*/ 4063 w 4584"/>
              <a:gd name="T115" fmla="*/ 557 h 996"/>
              <a:gd name="T116" fmla="*/ 4023 w 4584"/>
              <a:gd name="T117" fmla="*/ 483 h 996"/>
              <a:gd name="T118" fmla="*/ 4319 w 4584"/>
              <a:gd name="T119" fmla="*/ 576 h 996"/>
              <a:gd name="T120" fmla="*/ 4457 w 4584"/>
              <a:gd name="T121" fmla="*/ 514 h 996"/>
              <a:gd name="T122" fmla="*/ 4395 w 4584"/>
              <a:gd name="T123" fmla="*/ 453 h 996"/>
              <a:gd name="T124" fmla="*/ 4474 w 4584"/>
              <a:gd name="T125" fmla="*/ 413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84" h="996">
                <a:moveTo>
                  <a:pt x="1232" y="330"/>
                </a:moveTo>
                <a:lnTo>
                  <a:pt x="1178" y="648"/>
                </a:lnTo>
                <a:lnTo>
                  <a:pt x="1055" y="648"/>
                </a:lnTo>
                <a:lnTo>
                  <a:pt x="1010" y="330"/>
                </a:lnTo>
                <a:lnTo>
                  <a:pt x="1010" y="12"/>
                </a:lnTo>
                <a:lnTo>
                  <a:pt x="1232" y="12"/>
                </a:lnTo>
                <a:lnTo>
                  <a:pt x="1232" y="330"/>
                </a:lnTo>
                <a:close/>
                <a:moveTo>
                  <a:pt x="1623" y="249"/>
                </a:moveTo>
                <a:lnTo>
                  <a:pt x="1569" y="249"/>
                </a:lnTo>
                <a:lnTo>
                  <a:pt x="1651" y="13"/>
                </a:lnTo>
                <a:lnTo>
                  <a:pt x="1715" y="13"/>
                </a:lnTo>
                <a:lnTo>
                  <a:pt x="1797" y="249"/>
                </a:lnTo>
                <a:lnTo>
                  <a:pt x="1743" y="249"/>
                </a:lnTo>
                <a:lnTo>
                  <a:pt x="1726" y="195"/>
                </a:lnTo>
                <a:lnTo>
                  <a:pt x="1641" y="195"/>
                </a:lnTo>
                <a:lnTo>
                  <a:pt x="1623" y="249"/>
                </a:lnTo>
                <a:close/>
                <a:moveTo>
                  <a:pt x="1653" y="156"/>
                </a:moveTo>
                <a:lnTo>
                  <a:pt x="1713" y="156"/>
                </a:lnTo>
                <a:lnTo>
                  <a:pt x="1684" y="67"/>
                </a:lnTo>
                <a:lnTo>
                  <a:pt x="1653" y="156"/>
                </a:lnTo>
                <a:close/>
                <a:moveTo>
                  <a:pt x="1874" y="252"/>
                </a:moveTo>
                <a:lnTo>
                  <a:pt x="1867" y="252"/>
                </a:lnTo>
                <a:lnTo>
                  <a:pt x="1861" y="252"/>
                </a:lnTo>
                <a:lnTo>
                  <a:pt x="1856" y="251"/>
                </a:lnTo>
                <a:lnTo>
                  <a:pt x="1850" y="249"/>
                </a:lnTo>
                <a:lnTo>
                  <a:pt x="1845" y="247"/>
                </a:lnTo>
                <a:lnTo>
                  <a:pt x="1840" y="245"/>
                </a:lnTo>
                <a:lnTo>
                  <a:pt x="1836" y="242"/>
                </a:lnTo>
                <a:lnTo>
                  <a:pt x="1832" y="239"/>
                </a:lnTo>
                <a:lnTo>
                  <a:pt x="1828" y="236"/>
                </a:lnTo>
                <a:lnTo>
                  <a:pt x="1824" y="232"/>
                </a:lnTo>
                <a:lnTo>
                  <a:pt x="1821" y="227"/>
                </a:lnTo>
                <a:lnTo>
                  <a:pt x="1820" y="225"/>
                </a:lnTo>
                <a:lnTo>
                  <a:pt x="1819" y="223"/>
                </a:lnTo>
                <a:lnTo>
                  <a:pt x="1817" y="218"/>
                </a:lnTo>
                <a:lnTo>
                  <a:pt x="1816" y="212"/>
                </a:lnTo>
                <a:lnTo>
                  <a:pt x="1815" y="206"/>
                </a:lnTo>
                <a:lnTo>
                  <a:pt x="1815" y="200"/>
                </a:lnTo>
                <a:lnTo>
                  <a:pt x="1815" y="190"/>
                </a:lnTo>
                <a:lnTo>
                  <a:pt x="1817" y="182"/>
                </a:lnTo>
                <a:lnTo>
                  <a:pt x="1818" y="178"/>
                </a:lnTo>
                <a:lnTo>
                  <a:pt x="1820" y="175"/>
                </a:lnTo>
                <a:lnTo>
                  <a:pt x="1824" y="169"/>
                </a:lnTo>
                <a:lnTo>
                  <a:pt x="1827" y="166"/>
                </a:lnTo>
                <a:lnTo>
                  <a:pt x="1829" y="163"/>
                </a:lnTo>
                <a:lnTo>
                  <a:pt x="1832" y="161"/>
                </a:lnTo>
                <a:lnTo>
                  <a:pt x="1835" y="159"/>
                </a:lnTo>
                <a:lnTo>
                  <a:pt x="1838" y="157"/>
                </a:lnTo>
                <a:lnTo>
                  <a:pt x="1841" y="155"/>
                </a:lnTo>
                <a:lnTo>
                  <a:pt x="1845" y="154"/>
                </a:lnTo>
                <a:lnTo>
                  <a:pt x="1849" y="152"/>
                </a:lnTo>
                <a:lnTo>
                  <a:pt x="1856" y="150"/>
                </a:lnTo>
                <a:lnTo>
                  <a:pt x="1864" y="148"/>
                </a:lnTo>
                <a:lnTo>
                  <a:pt x="1873" y="146"/>
                </a:lnTo>
                <a:lnTo>
                  <a:pt x="1881" y="145"/>
                </a:lnTo>
                <a:lnTo>
                  <a:pt x="1901" y="143"/>
                </a:lnTo>
                <a:lnTo>
                  <a:pt x="1908" y="142"/>
                </a:lnTo>
                <a:lnTo>
                  <a:pt x="1914" y="140"/>
                </a:lnTo>
                <a:lnTo>
                  <a:pt x="1918" y="139"/>
                </a:lnTo>
                <a:lnTo>
                  <a:pt x="1920" y="138"/>
                </a:lnTo>
                <a:lnTo>
                  <a:pt x="1922" y="136"/>
                </a:lnTo>
                <a:lnTo>
                  <a:pt x="1923" y="135"/>
                </a:lnTo>
                <a:lnTo>
                  <a:pt x="1923" y="133"/>
                </a:lnTo>
                <a:lnTo>
                  <a:pt x="1924" y="131"/>
                </a:lnTo>
                <a:lnTo>
                  <a:pt x="1924" y="129"/>
                </a:lnTo>
                <a:lnTo>
                  <a:pt x="1924" y="124"/>
                </a:lnTo>
                <a:lnTo>
                  <a:pt x="1922" y="119"/>
                </a:lnTo>
                <a:lnTo>
                  <a:pt x="1921" y="117"/>
                </a:lnTo>
                <a:lnTo>
                  <a:pt x="1920" y="115"/>
                </a:lnTo>
                <a:lnTo>
                  <a:pt x="1919" y="113"/>
                </a:lnTo>
                <a:lnTo>
                  <a:pt x="1917" y="112"/>
                </a:lnTo>
                <a:lnTo>
                  <a:pt x="1913" y="109"/>
                </a:lnTo>
                <a:lnTo>
                  <a:pt x="1909" y="107"/>
                </a:lnTo>
                <a:lnTo>
                  <a:pt x="1904" y="106"/>
                </a:lnTo>
                <a:lnTo>
                  <a:pt x="1898" y="106"/>
                </a:lnTo>
                <a:lnTo>
                  <a:pt x="1892" y="106"/>
                </a:lnTo>
                <a:lnTo>
                  <a:pt x="1886" y="107"/>
                </a:lnTo>
                <a:lnTo>
                  <a:pt x="1881" y="109"/>
                </a:lnTo>
                <a:lnTo>
                  <a:pt x="1877" y="112"/>
                </a:lnTo>
                <a:lnTo>
                  <a:pt x="1873" y="115"/>
                </a:lnTo>
                <a:lnTo>
                  <a:pt x="1870" y="118"/>
                </a:lnTo>
                <a:lnTo>
                  <a:pt x="1868" y="122"/>
                </a:lnTo>
                <a:lnTo>
                  <a:pt x="1867" y="124"/>
                </a:lnTo>
                <a:lnTo>
                  <a:pt x="1866" y="126"/>
                </a:lnTo>
                <a:lnTo>
                  <a:pt x="1821" y="123"/>
                </a:lnTo>
                <a:lnTo>
                  <a:pt x="1823" y="117"/>
                </a:lnTo>
                <a:lnTo>
                  <a:pt x="1825" y="111"/>
                </a:lnTo>
                <a:lnTo>
                  <a:pt x="1827" y="106"/>
                </a:lnTo>
                <a:lnTo>
                  <a:pt x="1830" y="101"/>
                </a:lnTo>
                <a:lnTo>
                  <a:pt x="1833" y="96"/>
                </a:lnTo>
                <a:lnTo>
                  <a:pt x="1837" y="92"/>
                </a:lnTo>
                <a:lnTo>
                  <a:pt x="1841" y="88"/>
                </a:lnTo>
                <a:lnTo>
                  <a:pt x="1846" y="84"/>
                </a:lnTo>
                <a:lnTo>
                  <a:pt x="1851" y="81"/>
                </a:lnTo>
                <a:lnTo>
                  <a:pt x="1857" y="78"/>
                </a:lnTo>
                <a:lnTo>
                  <a:pt x="1863" y="76"/>
                </a:lnTo>
                <a:lnTo>
                  <a:pt x="1869" y="74"/>
                </a:lnTo>
                <a:lnTo>
                  <a:pt x="1876" y="72"/>
                </a:lnTo>
                <a:lnTo>
                  <a:pt x="1883" y="71"/>
                </a:lnTo>
                <a:lnTo>
                  <a:pt x="1890" y="70"/>
                </a:lnTo>
                <a:lnTo>
                  <a:pt x="1898" y="70"/>
                </a:lnTo>
                <a:lnTo>
                  <a:pt x="1908" y="70"/>
                </a:lnTo>
                <a:lnTo>
                  <a:pt x="1917" y="72"/>
                </a:lnTo>
                <a:lnTo>
                  <a:pt x="1926" y="74"/>
                </a:lnTo>
                <a:lnTo>
                  <a:pt x="1935" y="76"/>
                </a:lnTo>
                <a:lnTo>
                  <a:pt x="1943" y="80"/>
                </a:lnTo>
                <a:lnTo>
                  <a:pt x="1947" y="82"/>
                </a:lnTo>
                <a:lnTo>
                  <a:pt x="1950" y="84"/>
                </a:lnTo>
                <a:lnTo>
                  <a:pt x="1957" y="90"/>
                </a:lnTo>
                <a:lnTo>
                  <a:pt x="1963" y="96"/>
                </a:lnTo>
                <a:lnTo>
                  <a:pt x="1965" y="99"/>
                </a:lnTo>
                <a:lnTo>
                  <a:pt x="1967" y="103"/>
                </a:lnTo>
                <a:lnTo>
                  <a:pt x="1969" y="107"/>
                </a:lnTo>
                <a:lnTo>
                  <a:pt x="1970" y="111"/>
                </a:lnTo>
                <a:lnTo>
                  <a:pt x="1972" y="115"/>
                </a:lnTo>
                <a:lnTo>
                  <a:pt x="1972" y="120"/>
                </a:lnTo>
                <a:lnTo>
                  <a:pt x="1973" y="125"/>
                </a:lnTo>
                <a:lnTo>
                  <a:pt x="1973" y="130"/>
                </a:lnTo>
                <a:lnTo>
                  <a:pt x="1973" y="249"/>
                </a:lnTo>
                <a:lnTo>
                  <a:pt x="1927" y="249"/>
                </a:lnTo>
                <a:lnTo>
                  <a:pt x="1927" y="225"/>
                </a:lnTo>
                <a:lnTo>
                  <a:pt x="1922" y="230"/>
                </a:lnTo>
                <a:lnTo>
                  <a:pt x="1917" y="236"/>
                </a:lnTo>
                <a:lnTo>
                  <a:pt x="1912" y="241"/>
                </a:lnTo>
                <a:lnTo>
                  <a:pt x="1906" y="245"/>
                </a:lnTo>
                <a:lnTo>
                  <a:pt x="1899" y="248"/>
                </a:lnTo>
                <a:lnTo>
                  <a:pt x="1891" y="250"/>
                </a:lnTo>
                <a:lnTo>
                  <a:pt x="1887" y="251"/>
                </a:lnTo>
                <a:lnTo>
                  <a:pt x="1883" y="252"/>
                </a:lnTo>
                <a:lnTo>
                  <a:pt x="1874" y="252"/>
                </a:lnTo>
                <a:close/>
                <a:moveTo>
                  <a:pt x="1888" y="219"/>
                </a:moveTo>
                <a:lnTo>
                  <a:pt x="1895" y="218"/>
                </a:lnTo>
                <a:lnTo>
                  <a:pt x="1902" y="216"/>
                </a:lnTo>
                <a:lnTo>
                  <a:pt x="1905" y="215"/>
                </a:lnTo>
                <a:lnTo>
                  <a:pt x="1908" y="213"/>
                </a:lnTo>
                <a:lnTo>
                  <a:pt x="1914" y="209"/>
                </a:lnTo>
                <a:lnTo>
                  <a:pt x="1916" y="207"/>
                </a:lnTo>
                <a:lnTo>
                  <a:pt x="1919" y="204"/>
                </a:lnTo>
                <a:lnTo>
                  <a:pt x="1922" y="199"/>
                </a:lnTo>
                <a:lnTo>
                  <a:pt x="1924" y="193"/>
                </a:lnTo>
                <a:lnTo>
                  <a:pt x="1924" y="189"/>
                </a:lnTo>
                <a:lnTo>
                  <a:pt x="1924" y="186"/>
                </a:lnTo>
                <a:lnTo>
                  <a:pt x="1924" y="167"/>
                </a:lnTo>
                <a:lnTo>
                  <a:pt x="1921" y="169"/>
                </a:lnTo>
                <a:lnTo>
                  <a:pt x="1915" y="171"/>
                </a:lnTo>
                <a:lnTo>
                  <a:pt x="1903" y="173"/>
                </a:lnTo>
                <a:lnTo>
                  <a:pt x="1890" y="175"/>
                </a:lnTo>
                <a:lnTo>
                  <a:pt x="1884" y="176"/>
                </a:lnTo>
                <a:lnTo>
                  <a:pt x="1879" y="178"/>
                </a:lnTo>
                <a:lnTo>
                  <a:pt x="1874" y="180"/>
                </a:lnTo>
                <a:lnTo>
                  <a:pt x="1870" y="182"/>
                </a:lnTo>
                <a:lnTo>
                  <a:pt x="1866" y="185"/>
                </a:lnTo>
                <a:lnTo>
                  <a:pt x="1864" y="189"/>
                </a:lnTo>
                <a:lnTo>
                  <a:pt x="1863" y="191"/>
                </a:lnTo>
                <a:lnTo>
                  <a:pt x="1862" y="193"/>
                </a:lnTo>
                <a:lnTo>
                  <a:pt x="1862" y="198"/>
                </a:lnTo>
                <a:lnTo>
                  <a:pt x="1862" y="203"/>
                </a:lnTo>
                <a:lnTo>
                  <a:pt x="1863" y="207"/>
                </a:lnTo>
                <a:lnTo>
                  <a:pt x="1865" y="209"/>
                </a:lnTo>
                <a:lnTo>
                  <a:pt x="1866" y="211"/>
                </a:lnTo>
                <a:lnTo>
                  <a:pt x="1869" y="213"/>
                </a:lnTo>
                <a:lnTo>
                  <a:pt x="1873" y="216"/>
                </a:lnTo>
                <a:lnTo>
                  <a:pt x="1875" y="217"/>
                </a:lnTo>
                <a:lnTo>
                  <a:pt x="1877" y="217"/>
                </a:lnTo>
                <a:lnTo>
                  <a:pt x="1882" y="218"/>
                </a:lnTo>
                <a:lnTo>
                  <a:pt x="1888" y="219"/>
                </a:lnTo>
                <a:close/>
                <a:moveTo>
                  <a:pt x="2063" y="249"/>
                </a:moveTo>
                <a:lnTo>
                  <a:pt x="2013" y="249"/>
                </a:lnTo>
                <a:lnTo>
                  <a:pt x="2013" y="13"/>
                </a:lnTo>
                <a:lnTo>
                  <a:pt x="2063" y="13"/>
                </a:lnTo>
                <a:lnTo>
                  <a:pt x="2063" y="249"/>
                </a:lnTo>
                <a:close/>
                <a:moveTo>
                  <a:pt x="2197" y="72"/>
                </a:moveTo>
                <a:lnTo>
                  <a:pt x="2197" y="109"/>
                </a:lnTo>
                <a:lnTo>
                  <a:pt x="2164" y="109"/>
                </a:lnTo>
                <a:lnTo>
                  <a:pt x="2164" y="195"/>
                </a:lnTo>
                <a:lnTo>
                  <a:pt x="2164" y="199"/>
                </a:lnTo>
                <a:lnTo>
                  <a:pt x="2165" y="203"/>
                </a:lnTo>
                <a:lnTo>
                  <a:pt x="2166" y="205"/>
                </a:lnTo>
                <a:lnTo>
                  <a:pt x="2167" y="206"/>
                </a:lnTo>
                <a:lnTo>
                  <a:pt x="2169" y="208"/>
                </a:lnTo>
                <a:lnTo>
                  <a:pt x="2171" y="210"/>
                </a:lnTo>
                <a:lnTo>
                  <a:pt x="2174" y="211"/>
                </a:lnTo>
                <a:lnTo>
                  <a:pt x="2177" y="212"/>
                </a:lnTo>
                <a:lnTo>
                  <a:pt x="2181" y="212"/>
                </a:lnTo>
                <a:lnTo>
                  <a:pt x="2188" y="211"/>
                </a:lnTo>
                <a:lnTo>
                  <a:pt x="2193" y="210"/>
                </a:lnTo>
                <a:lnTo>
                  <a:pt x="2201" y="247"/>
                </a:lnTo>
                <a:lnTo>
                  <a:pt x="2190" y="250"/>
                </a:lnTo>
                <a:lnTo>
                  <a:pt x="2183" y="251"/>
                </a:lnTo>
                <a:lnTo>
                  <a:pt x="2174" y="252"/>
                </a:lnTo>
                <a:lnTo>
                  <a:pt x="2168" y="252"/>
                </a:lnTo>
                <a:lnTo>
                  <a:pt x="2161" y="251"/>
                </a:lnTo>
                <a:lnTo>
                  <a:pt x="2156" y="250"/>
                </a:lnTo>
                <a:lnTo>
                  <a:pt x="2150" y="249"/>
                </a:lnTo>
                <a:lnTo>
                  <a:pt x="2145" y="248"/>
                </a:lnTo>
                <a:lnTo>
                  <a:pt x="2140" y="245"/>
                </a:lnTo>
                <a:lnTo>
                  <a:pt x="2135" y="243"/>
                </a:lnTo>
                <a:lnTo>
                  <a:pt x="2131" y="240"/>
                </a:lnTo>
                <a:lnTo>
                  <a:pt x="2127" y="237"/>
                </a:lnTo>
                <a:lnTo>
                  <a:pt x="2124" y="233"/>
                </a:lnTo>
                <a:lnTo>
                  <a:pt x="2121" y="229"/>
                </a:lnTo>
                <a:lnTo>
                  <a:pt x="2119" y="224"/>
                </a:lnTo>
                <a:lnTo>
                  <a:pt x="2117" y="219"/>
                </a:lnTo>
                <a:lnTo>
                  <a:pt x="2116" y="213"/>
                </a:lnTo>
                <a:lnTo>
                  <a:pt x="2115" y="208"/>
                </a:lnTo>
                <a:lnTo>
                  <a:pt x="2115" y="201"/>
                </a:lnTo>
                <a:lnTo>
                  <a:pt x="2115" y="109"/>
                </a:lnTo>
                <a:lnTo>
                  <a:pt x="2091" y="109"/>
                </a:lnTo>
                <a:lnTo>
                  <a:pt x="2091" y="72"/>
                </a:lnTo>
                <a:lnTo>
                  <a:pt x="2115" y="72"/>
                </a:lnTo>
                <a:lnTo>
                  <a:pt x="2115" y="30"/>
                </a:lnTo>
                <a:lnTo>
                  <a:pt x="2164" y="30"/>
                </a:lnTo>
                <a:lnTo>
                  <a:pt x="2164" y="72"/>
                </a:lnTo>
                <a:lnTo>
                  <a:pt x="2197" y="72"/>
                </a:lnTo>
                <a:close/>
                <a:moveTo>
                  <a:pt x="2304" y="253"/>
                </a:moveTo>
                <a:lnTo>
                  <a:pt x="2291" y="252"/>
                </a:lnTo>
                <a:lnTo>
                  <a:pt x="2285" y="251"/>
                </a:lnTo>
                <a:lnTo>
                  <a:pt x="2279" y="250"/>
                </a:lnTo>
                <a:lnTo>
                  <a:pt x="2268" y="246"/>
                </a:lnTo>
                <a:lnTo>
                  <a:pt x="2263" y="244"/>
                </a:lnTo>
                <a:lnTo>
                  <a:pt x="2258" y="241"/>
                </a:lnTo>
                <a:lnTo>
                  <a:pt x="2249" y="235"/>
                </a:lnTo>
                <a:lnTo>
                  <a:pt x="2245" y="231"/>
                </a:lnTo>
                <a:lnTo>
                  <a:pt x="2241" y="227"/>
                </a:lnTo>
                <a:lnTo>
                  <a:pt x="2234" y="219"/>
                </a:lnTo>
                <a:lnTo>
                  <a:pt x="2231" y="214"/>
                </a:lnTo>
                <a:lnTo>
                  <a:pt x="2228" y="209"/>
                </a:lnTo>
                <a:lnTo>
                  <a:pt x="2223" y="198"/>
                </a:lnTo>
                <a:lnTo>
                  <a:pt x="2221" y="193"/>
                </a:lnTo>
                <a:lnTo>
                  <a:pt x="2220" y="187"/>
                </a:lnTo>
                <a:lnTo>
                  <a:pt x="2219" y="181"/>
                </a:lnTo>
                <a:lnTo>
                  <a:pt x="2218" y="175"/>
                </a:lnTo>
                <a:lnTo>
                  <a:pt x="2218" y="168"/>
                </a:lnTo>
                <a:lnTo>
                  <a:pt x="2217" y="161"/>
                </a:lnTo>
                <a:lnTo>
                  <a:pt x="2218" y="155"/>
                </a:lnTo>
                <a:lnTo>
                  <a:pt x="2218" y="148"/>
                </a:lnTo>
                <a:lnTo>
                  <a:pt x="2219" y="142"/>
                </a:lnTo>
                <a:lnTo>
                  <a:pt x="2220" y="136"/>
                </a:lnTo>
                <a:lnTo>
                  <a:pt x="2223" y="124"/>
                </a:lnTo>
                <a:lnTo>
                  <a:pt x="2225" y="119"/>
                </a:lnTo>
                <a:lnTo>
                  <a:pt x="2228" y="114"/>
                </a:lnTo>
                <a:lnTo>
                  <a:pt x="2234" y="104"/>
                </a:lnTo>
                <a:lnTo>
                  <a:pt x="2237" y="99"/>
                </a:lnTo>
                <a:lnTo>
                  <a:pt x="2241" y="95"/>
                </a:lnTo>
                <a:lnTo>
                  <a:pt x="2245" y="91"/>
                </a:lnTo>
                <a:lnTo>
                  <a:pt x="2249" y="88"/>
                </a:lnTo>
                <a:lnTo>
                  <a:pt x="2253" y="85"/>
                </a:lnTo>
                <a:lnTo>
                  <a:pt x="2258" y="82"/>
                </a:lnTo>
                <a:lnTo>
                  <a:pt x="2263" y="79"/>
                </a:lnTo>
                <a:lnTo>
                  <a:pt x="2268" y="77"/>
                </a:lnTo>
                <a:lnTo>
                  <a:pt x="2274" y="75"/>
                </a:lnTo>
                <a:lnTo>
                  <a:pt x="2279" y="73"/>
                </a:lnTo>
                <a:lnTo>
                  <a:pt x="2285" y="72"/>
                </a:lnTo>
                <a:lnTo>
                  <a:pt x="2291" y="71"/>
                </a:lnTo>
                <a:lnTo>
                  <a:pt x="2304" y="70"/>
                </a:lnTo>
                <a:lnTo>
                  <a:pt x="2317" y="71"/>
                </a:lnTo>
                <a:lnTo>
                  <a:pt x="2323" y="72"/>
                </a:lnTo>
                <a:lnTo>
                  <a:pt x="2329" y="73"/>
                </a:lnTo>
                <a:lnTo>
                  <a:pt x="2340" y="77"/>
                </a:lnTo>
                <a:lnTo>
                  <a:pt x="2346" y="79"/>
                </a:lnTo>
                <a:lnTo>
                  <a:pt x="2351" y="82"/>
                </a:lnTo>
                <a:lnTo>
                  <a:pt x="2360" y="88"/>
                </a:lnTo>
                <a:lnTo>
                  <a:pt x="2364" y="91"/>
                </a:lnTo>
                <a:lnTo>
                  <a:pt x="2368" y="95"/>
                </a:lnTo>
                <a:lnTo>
                  <a:pt x="2375" y="104"/>
                </a:lnTo>
                <a:lnTo>
                  <a:pt x="2378" y="109"/>
                </a:lnTo>
                <a:lnTo>
                  <a:pt x="2381" y="114"/>
                </a:lnTo>
                <a:lnTo>
                  <a:pt x="2385" y="124"/>
                </a:lnTo>
                <a:lnTo>
                  <a:pt x="2387" y="130"/>
                </a:lnTo>
                <a:lnTo>
                  <a:pt x="2389" y="136"/>
                </a:lnTo>
                <a:lnTo>
                  <a:pt x="2390" y="142"/>
                </a:lnTo>
                <a:lnTo>
                  <a:pt x="2391" y="148"/>
                </a:lnTo>
                <a:lnTo>
                  <a:pt x="2391" y="155"/>
                </a:lnTo>
                <a:lnTo>
                  <a:pt x="2391" y="161"/>
                </a:lnTo>
                <a:lnTo>
                  <a:pt x="2391" y="168"/>
                </a:lnTo>
                <a:lnTo>
                  <a:pt x="2391" y="175"/>
                </a:lnTo>
                <a:lnTo>
                  <a:pt x="2390" y="181"/>
                </a:lnTo>
                <a:lnTo>
                  <a:pt x="2389" y="187"/>
                </a:lnTo>
                <a:lnTo>
                  <a:pt x="2385" y="198"/>
                </a:lnTo>
                <a:lnTo>
                  <a:pt x="2383" y="204"/>
                </a:lnTo>
                <a:lnTo>
                  <a:pt x="2381" y="209"/>
                </a:lnTo>
                <a:lnTo>
                  <a:pt x="2375" y="219"/>
                </a:lnTo>
                <a:lnTo>
                  <a:pt x="2372" y="223"/>
                </a:lnTo>
                <a:lnTo>
                  <a:pt x="2368" y="227"/>
                </a:lnTo>
                <a:lnTo>
                  <a:pt x="2364" y="231"/>
                </a:lnTo>
                <a:lnTo>
                  <a:pt x="2360" y="235"/>
                </a:lnTo>
                <a:lnTo>
                  <a:pt x="2355" y="238"/>
                </a:lnTo>
                <a:lnTo>
                  <a:pt x="2351" y="241"/>
                </a:lnTo>
                <a:lnTo>
                  <a:pt x="2346" y="244"/>
                </a:lnTo>
                <a:lnTo>
                  <a:pt x="2340" y="246"/>
                </a:lnTo>
                <a:lnTo>
                  <a:pt x="2335" y="248"/>
                </a:lnTo>
                <a:lnTo>
                  <a:pt x="2329" y="250"/>
                </a:lnTo>
                <a:lnTo>
                  <a:pt x="2323" y="251"/>
                </a:lnTo>
                <a:lnTo>
                  <a:pt x="2317" y="252"/>
                </a:lnTo>
                <a:lnTo>
                  <a:pt x="2304" y="253"/>
                </a:lnTo>
                <a:close/>
                <a:moveTo>
                  <a:pt x="2305" y="215"/>
                </a:moveTo>
                <a:lnTo>
                  <a:pt x="2309" y="214"/>
                </a:lnTo>
                <a:lnTo>
                  <a:pt x="2313" y="214"/>
                </a:lnTo>
                <a:lnTo>
                  <a:pt x="2317" y="212"/>
                </a:lnTo>
                <a:lnTo>
                  <a:pt x="2321" y="211"/>
                </a:lnTo>
                <a:lnTo>
                  <a:pt x="2324" y="209"/>
                </a:lnTo>
                <a:lnTo>
                  <a:pt x="2327" y="206"/>
                </a:lnTo>
                <a:lnTo>
                  <a:pt x="2330" y="203"/>
                </a:lnTo>
                <a:lnTo>
                  <a:pt x="2332" y="199"/>
                </a:lnTo>
                <a:lnTo>
                  <a:pt x="2334" y="195"/>
                </a:lnTo>
                <a:lnTo>
                  <a:pt x="2336" y="191"/>
                </a:lnTo>
                <a:lnTo>
                  <a:pt x="2338" y="187"/>
                </a:lnTo>
                <a:lnTo>
                  <a:pt x="2339" y="182"/>
                </a:lnTo>
                <a:lnTo>
                  <a:pt x="2341" y="172"/>
                </a:lnTo>
                <a:lnTo>
                  <a:pt x="2341" y="167"/>
                </a:lnTo>
                <a:lnTo>
                  <a:pt x="2342" y="161"/>
                </a:lnTo>
                <a:lnTo>
                  <a:pt x="2341" y="150"/>
                </a:lnTo>
                <a:lnTo>
                  <a:pt x="2339" y="140"/>
                </a:lnTo>
                <a:lnTo>
                  <a:pt x="2338" y="135"/>
                </a:lnTo>
                <a:lnTo>
                  <a:pt x="2336" y="131"/>
                </a:lnTo>
                <a:lnTo>
                  <a:pt x="2332" y="123"/>
                </a:lnTo>
                <a:lnTo>
                  <a:pt x="2330" y="119"/>
                </a:lnTo>
                <a:lnTo>
                  <a:pt x="2327" y="116"/>
                </a:lnTo>
                <a:lnTo>
                  <a:pt x="2324" y="113"/>
                </a:lnTo>
                <a:lnTo>
                  <a:pt x="2321" y="111"/>
                </a:lnTo>
                <a:lnTo>
                  <a:pt x="2317" y="110"/>
                </a:lnTo>
                <a:lnTo>
                  <a:pt x="2313" y="108"/>
                </a:lnTo>
                <a:lnTo>
                  <a:pt x="2309" y="108"/>
                </a:lnTo>
                <a:lnTo>
                  <a:pt x="2305" y="107"/>
                </a:lnTo>
                <a:lnTo>
                  <a:pt x="2300" y="108"/>
                </a:lnTo>
                <a:lnTo>
                  <a:pt x="2296" y="108"/>
                </a:lnTo>
                <a:lnTo>
                  <a:pt x="2292" y="110"/>
                </a:lnTo>
                <a:lnTo>
                  <a:pt x="2288" y="111"/>
                </a:lnTo>
                <a:lnTo>
                  <a:pt x="2285" y="113"/>
                </a:lnTo>
                <a:lnTo>
                  <a:pt x="2282" y="116"/>
                </a:lnTo>
                <a:lnTo>
                  <a:pt x="2279" y="119"/>
                </a:lnTo>
                <a:lnTo>
                  <a:pt x="2277" y="123"/>
                </a:lnTo>
                <a:lnTo>
                  <a:pt x="2272" y="131"/>
                </a:lnTo>
                <a:lnTo>
                  <a:pt x="2271" y="135"/>
                </a:lnTo>
                <a:lnTo>
                  <a:pt x="2270" y="140"/>
                </a:lnTo>
                <a:lnTo>
                  <a:pt x="2269" y="145"/>
                </a:lnTo>
                <a:lnTo>
                  <a:pt x="2268" y="150"/>
                </a:lnTo>
                <a:lnTo>
                  <a:pt x="2267" y="155"/>
                </a:lnTo>
                <a:lnTo>
                  <a:pt x="2267" y="161"/>
                </a:lnTo>
                <a:lnTo>
                  <a:pt x="2268" y="172"/>
                </a:lnTo>
                <a:lnTo>
                  <a:pt x="2270" y="182"/>
                </a:lnTo>
                <a:lnTo>
                  <a:pt x="2271" y="187"/>
                </a:lnTo>
                <a:lnTo>
                  <a:pt x="2272" y="191"/>
                </a:lnTo>
                <a:lnTo>
                  <a:pt x="2274" y="195"/>
                </a:lnTo>
                <a:lnTo>
                  <a:pt x="2277" y="199"/>
                </a:lnTo>
                <a:lnTo>
                  <a:pt x="2279" y="203"/>
                </a:lnTo>
                <a:lnTo>
                  <a:pt x="2282" y="206"/>
                </a:lnTo>
                <a:lnTo>
                  <a:pt x="2285" y="209"/>
                </a:lnTo>
                <a:lnTo>
                  <a:pt x="2288" y="211"/>
                </a:lnTo>
                <a:lnTo>
                  <a:pt x="2292" y="212"/>
                </a:lnTo>
                <a:lnTo>
                  <a:pt x="2296" y="214"/>
                </a:lnTo>
                <a:lnTo>
                  <a:pt x="2300" y="214"/>
                </a:lnTo>
                <a:lnTo>
                  <a:pt x="2305" y="215"/>
                </a:lnTo>
                <a:close/>
                <a:moveTo>
                  <a:pt x="2539" y="172"/>
                </a:moveTo>
                <a:lnTo>
                  <a:pt x="2430" y="172"/>
                </a:lnTo>
                <a:lnTo>
                  <a:pt x="2430" y="133"/>
                </a:lnTo>
                <a:lnTo>
                  <a:pt x="2539" y="133"/>
                </a:lnTo>
                <a:lnTo>
                  <a:pt x="2539" y="172"/>
                </a:lnTo>
                <a:close/>
                <a:moveTo>
                  <a:pt x="2603" y="315"/>
                </a:moveTo>
                <a:lnTo>
                  <a:pt x="2594" y="315"/>
                </a:lnTo>
                <a:lnTo>
                  <a:pt x="2586" y="314"/>
                </a:lnTo>
                <a:lnTo>
                  <a:pt x="2579" y="312"/>
                </a:lnTo>
                <a:lnTo>
                  <a:pt x="2573" y="310"/>
                </a:lnTo>
                <a:lnTo>
                  <a:pt x="2584" y="274"/>
                </a:lnTo>
                <a:lnTo>
                  <a:pt x="2590" y="275"/>
                </a:lnTo>
                <a:lnTo>
                  <a:pt x="2596" y="276"/>
                </a:lnTo>
                <a:lnTo>
                  <a:pt x="2601" y="276"/>
                </a:lnTo>
                <a:lnTo>
                  <a:pt x="2606" y="276"/>
                </a:lnTo>
                <a:lnTo>
                  <a:pt x="2608" y="275"/>
                </a:lnTo>
                <a:lnTo>
                  <a:pt x="2610" y="274"/>
                </a:lnTo>
                <a:lnTo>
                  <a:pt x="2614" y="271"/>
                </a:lnTo>
                <a:lnTo>
                  <a:pt x="2617" y="267"/>
                </a:lnTo>
                <a:lnTo>
                  <a:pt x="2620" y="262"/>
                </a:lnTo>
                <a:lnTo>
                  <a:pt x="2623" y="254"/>
                </a:lnTo>
                <a:lnTo>
                  <a:pt x="2559" y="72"/>
                </a:lnTo>
                <a:lnTo>
                  <a:pt x="2611" y="72"/>
                </a:lnTo>
                <a:lnTo>
                  <a:pt x="2647" y="202"/>
                </a:lnTo>
                <a:lnTo>
                  <a:pt x="2686" y="72"/>
                </a:lnTo>
                <a:lnTo>
                  <a:pt x="2738" y="72"/>
                </a:lnTo>
                <a:lnTo>
                  <a:pt x="2669" y="268"/>
                </a:lnTo>
                <a:lnTo>
                  <a:pt x="2665" y="278"/>
                </a:lnTo>
                <a:lnTo>
                  <a:pt x="2663" y="283"/>
                </a:lnTo>
                <a:lnTo>
                  <a:pt x="2660" y="287"/>
                </a:lnTo>
                <a:lnTo>
                  <a:pt x="2654" y="296"/>
                </a:lnTo>
                <a:lnTo>
                  <a:pt x="2646" y="302"/>
                </a:lnTo>
                <a:lnTo>
                  <a:pt x="2642" y="306"/>
                </a:lnTo>
                <a:lnTo>
                  <a:pt x="2638" y="308"/>
                </a:lnTo>
                <a:lnTo>
                  <a:pt x="2633" y="310"/>
                </a:lnTo>
                <a:lnTo>
                  <a:pt x="2628" y="312"/>
                </a:lnTo>
                <a:lnTo>
                  <a:pt x="2622" y="314"/>
                </a:lnTo>
                <a:lnTo>
                  <a:pt x="2616" y="315"/>
                </a:lnTo>
                <a:lnTo>
                  <a:pt x="2610" y="315"/>
                </a:lnTo>
                <a:lnTo>
                  <a:pt x="2603" y="315"/>
                </a:lnTo>
                <a:close/>
                <a:moveTo>
                  <a:pt x="2812" y="249"/>
                </a:moveTo>
                <a:lnTo>
                  <a:pt x="2763" y="249"/>
                </a:lnTo>
                <a:lnTo>
                  <a:pt x="2763" y="13"/>
                </a:lnTo>
                <a:lnTo>
                  <a:pt x="2812" y="13"/>
                </a:lnTo>
                <a:lnTo>
                  <a:pt x="2812" y="249"/>
                </a:lnTo>
                <a:close/>
                <a:moveTo>
                  <a:pt x="2877" y="50"/>
                </a:moveTo>
                <a:lnTo>
                  <a:pt x="2872" y="49"/>
                </a:lnTo>
                <a:lnTo>
                  <a:pt x="2867" y="48"/>
                </a:lnTo>
                <a:lnTo>
                  <a:pt x="2863" y="45"/>
                </a:lnTo>
                <a:lnTo>
                  <a:pt x="2859" y="42"/>
                </a:lnTo>
                <a:lnTo>
                  <a:pt x="2855" y="38"/>
                </a:lnTo>
                <a:lnTo>
                  <a:pt x="2853" y="34"/>
                </a:lnTo>
                <a:lnTo>
                  <a:pt x="2851" y="30"/>
                </a:lnTo>
                <a:lnTo>
                  <a:pt x="2851" y="25"/>
                </a:lnTo>
                <a:lnTo>
                  <a:pt x="2851" y="20"/>
                </a:lnTo>
                <a:lnTo>
                  <a:pt x="2853" y="15"/>
                </a:lnTo>
                <a:lnTo>
                  <a:pt x="2855" y="11"/>
                </a:lnTo>
                <a:lnTo>
                  <a:pt x="2859" y="7"/>
                </a:lnTo>
                <a:lnTo>
                  <a:pt x="2863" y="4"/>
                </a:lnTo>
                <a:lnTo>
                  <a:pt x="2867" y="2"/>
                </a:lnTo>
                <a:lnTo>
                  <a:pt x="2872" y="0"/>
                </a:lnTo>
                <a:lnTo>
                  <a:pt x="2877" y="0"/>
                </a:lnTo>
                <a:lnTo>
                  <a:pt x="2883" y="0"/>
                </a:lnTo>
                <a:lnTo>
                  <a:pt x="2887" y="2"/>
                </a:lnTo>
                <a:lnTo>
                  <a:pt x="2892" y="4"/>
                </a:lnTo>
                <a:lnTo>
                  <a:pt x="2896" y="7"/>
                </a:lnTo>
                <a:lnTo>
                  <a:pt x="2900" y="11"/>
                </a:lnTo>
                <a:lnTo>
                  <a:pt x="2902" y="15"/>
                </a:lnTo>
                <a:lnTo>
                  <a:pt x="2903" y="20"/>
                </a:lnTo>
                <a:lnTo>
                  <a:pt x="2904" y="25"/>
                </a:lnTo>
                <a:lnTo>
                  <a:pt x="2903" y="30"/>
                </a:lnTo>
                <a:lnTo>
                  <a:pt x="2902" y="34"/>
                </a:lnTo>
                <a:lnTo>
                  <a:pt x="2900" y="38"/>
                </a:lnTo>
                <a:lnTo>
                  <a:pt x="2896" y="42"/>
                </a:lnTo>
                <a:lnTo>
                  <a:pt x="2892" y="45"/>
                </a:lnTo>
                <a:lnTo>
                  <a:pt x="2887" y="48"/>
                </a:lnTo>
                <a:lnTo>
                  <a:pt x="2883" y="49"/>
                </a:lnTo>
                <a:lnTo>
                  <a:pt x="2877" y="50"/>
                </a:lnTo>
                <a:close/>
                <a:moveTo>
                  <a:pt x="2853" y="72"/>
                </a:moveTo>
                <a:lnTo>
                  <a:pt x="2902" y="72"/>
                </a:lnTo>
                <a:lnTo>
                  <a:pt x="2902" y="249"/>
                </a:lnTo>
                <a:lnTo>
                  <a:pt x="2853" y="249"/>
                </a:lnTo>
                <a:lnTo>
                  <a:pt x="2853" y="72"/>
                </a:lnTo>
                <a:close/>
                <a:moveTo>
                  <a:pt x="3023" y="253"/>
                </a:moveTo>
                <a:lnTo>
                  <a:pt x="3010" y="252"/>
                </a:lnTo>
                <a:lnTo>
                  <a:pt x="3003" y="251"/>
                </a:lnTo>
                <a:lnTo>
                  <a:pt x="2998" y="250"/>
                </a:lnTo>
                <a:lnTo>
                  <a:pt x="2986" y="246"/>
                </a:lnTo>
                <a:lnTo>
                  <a:pt x="2980" y="244"/>
                </a:lnTo>
                <a:lnTo>
                  <a:pt x="2975" y="241"/>
                </a:lnTo>
                <a:lnTo>
                  <a:pt x="2966" y="235"/>
                </a:lnTo>
                <a:lnTo>
                  <a:pt x="2962" y="231"/>
                </a:lnTo>
                <a:lnTo>
                  <a:pt x="2958" y="227"/>
                </a:lnTo>
                <a:lnTo>
                  <a:pt x="2951" y="219"/>
                </a:lnTo>
                <a:lnTo>
                  <a:pt x="2948" y="214"/>
                </a:lnTo>
                <a:lnTo>
                  <a:pt x="2945" y="209"/>
                </a:lnTo>
                <a:lnTo>
                  <a:pt x="2940" y="198"/>
                </a:lnTo>
                <a:lnTo>
                  <a:pt x="2939" y="193"/>
                </a:lnTo>
                <a:lnTo>
                  <a:pt x="2937" y="187"/>
                </a:lnTo>
                <a:lnTo>
                  <a:pt x="2936" y="181"/>
                </a:lnTo>
                <a:lnTo>
                  <a:pt x="2935" y="175"/>
                </a:lnTo>
                <a:lnTo>
                  <a:pt x="2935" y="168"/>
                </a:lnTo>
                <a:lnTo>
                  <a:pt x="2935" y="161"/>
                </a:lnTo>
                <a:lnTo>
                  <a:pt x="2935" y="155"/>
                </a:lnTo>
                <a:lnTo>
                  <a:pt x="2935" y="148"/>
                </a:lnTo>
                <a:lnTo>
                  <a:pt x="2936" y="142"/>
                </a:lnTo>
                <a:lnTo>
                  <a:pt x="2937" y="136"/>
                </a:lnTo>
                <a:lnTo>
                  <a:pt x="2940" y="124"/>
                </a:lnTo>
                <a:lnTo>
                  <a:pt x="2943" y="119"/>
                </a:lnTo>
                <a:lnTo>
                  <a:pt x="2945" y="114"/>
                </a:lnTo>
                <a:lnTo>
                  <a:pt x="2951" y="104"/>
                </a:lnTo>
                <a:lnTo>
                  <a:pt x="2954" y="99"/>
                </a:lnTo>
                <a:lnTo>
                  <a:pt x="2958" y="95"/>
                </a:lnTo>
                <a:lnTo>
                  <a:pt x="2962" y="91"/>
                </a:lnTo>
                <a:lnTo>
                  <a:pt x="2966" y="88"/>
                </a:lnTo>
                <a:lnTo>
                  <a:pt x="2970" y="85"/>
                </a:lnTo>
                <a:lnTo>
                  <a:pt x="2975" y="82"/>
                </a:lnTo>
                <a:lnTo>
                  <a:pt x="2980" y="79"/>
                </a:lnTo>
                <a:lnTo>
                  <a:pt x="2986" y="77"/>
                </a:lnTo>
                <a:lnTo>
                  <a:pt x="2992" y="75"/>
                </a:lnTo>
                <a:lnTo>
                  <a:pt x="2998" y="73"/>
                </a:lnTo>
                <a:lnTo>
                  <a:pt x="3003" y="72"/>
                </a:lnTo>
                <a:lnTo>
                  <a:pt x="3010" y="71"/>
                </a:lnTo>
                <a:lnTo>
                  <a:pt x="3023" y="70"/>
                </a:lnTo>
                <a:lnTo>
                  <a:pt x="3035" y="71"/>
                </a:lnTo>
                <a:lnTo>
                  <a:pt x="3042" y="72"/>
                </a:lnTo>
                <a:lnTo>
                  <a:pt x="3047" y="73"/>
                </a:lnTo>
                <a:lnTo>
                  <a:pt x="3059" y="77"/>
                </a:lnTo>
                <a:lnTo>
                  <a:pt x="3064" y="79"/>
                </a:lnTo>
                <a:lnTo>
                  <a:pt x="3069" y="82"/>
                </a:lnTo>
                <a:lnTo>
                  <a:pt x="3078" y="88"/>
                </a:lnTo>
                <a:lnTo>
                  <a:pt x="3082" y="91"/>
                </a:lnTo>
                <a:lnTo>
                  <a:pt x="3086" y="95"/>
                </a:lnTo>
                <a:lnTo>
                  <a:pt x="3093" y="104"/>
                </a:lnTo>
                <a:lnTo>
                  <a:pt x="3096" y="109"/>
                </a:lnTo>
                <a:lnTo>
                  <a:pt x="3099" y="114"/>
                </a:lnTo>
                <a:lnTo>
                  <a:pt x="3104" y="124"/>
                </a:lnTo>
                <a:lnTo>
                  <a:pt x="3105" y="130"/>
                </a:lnTo>
                <a:lnTo>
                  <a:pt x="3107" y="136"/>
                </a:lnTo>
                <a:lnTo>
                  <a:pt x="3108" y="142"/>
                </a:lnTo>
                <a:lnTo>
                  <a:pt x="3109" y="148"/>
                </a:lnTo>
                <a:lnTo>
                  <a:pt x="3109" y="155"/>
                </a:lnTo>
                <a:lnTo>
                  <a:pt x="3109" y="161"/>
                </a:lnTo>
                <a:lnTo>
                  <a:pt x="3109" y="168"/>
                </a:lnTo>
                <a:lnTo>
                  <a:pt x="3109" y="175"/>
                </a:lnTo>
                <a:lnTo>
                  <a:pt x="3108" y="181"/>
                </a:lnTo>
                <a:lnTo>
                  <a:pt x="3107" y="187"/>
                </a:lnTo>
                <a:lnTo>
                  <a:pt x="3104" y="198"/>
                </a:lnTo>
                <a:lnTo>
                  <a:pt x="3101" y="204"/>
                </a:lnTo>
                <a:lnTo>
                  <a:pt x="3099" y="209"/>
                </a:lnTo>
                <a:lnTo>
                  <a:pt x="3093" y="219"/>
                </a:lnTo>
                <a:lnTo>
                  <a:pt x="3090" y="223"/>
                </a:lnTo>
                <a:lnTo>
                  <a:pt x="3086" y="227"/>
                </a:lnTo>
                <a:lnTo>
                  <a:pt x="3082" y="231"/>
                </a:lnTo>
                <a:lnTo>
                  <a:pt x="3078" y="235"/>
                </a:lnTo>
                <a:lnTo>
                  <a:pt x="3074" y="238"/>
                </a:lnTo>
                <a:lnTo>
                  <a:pt x="3069" y="241"/>
                </a:lnTo>
                <a:lnTo>
                  <a:pt x="3064" y="244"/>
                </a:lnTo>
                <a:lnTo>
                  <a:pt x="3059" y="246"/>
                </a:lnTo>
                <a:lnTo>
                  <a:pt x="3053" y="248"/>
                </a:lnTo>
                <a:lnTo>
                  <a:pt x="3047" y="250"/>
                </a:lnTo>
                <a:lnTo>
                  <a:pt x="3042" y="251"/>
                </a:lnTo>
                <a:lnTo>
                  <a:pt x="3035" y="252"/>
                </a:lnTo>
                <a:lnTo>
                  <a:pt x="3023" y="253"/>
                </a:lnTo>
                <a:close/>
                <a:moveTo>
                  <a:pt x="3023" y="215"/>
                </a:moveTo>
                <a:lnTo>
                  <a:pt x="3027" y="214"/>
                </a:lnTo>
                <a:lnTo>
                  <a:pt x="3031" y="214"/>
                </a:lnTo>
                <a:lnTo>
                  <a:pt x="3035" y="212"/>
                </a:lnTo>
                <a:lnTo>
                  <a:pt x="3039" y="211"/>
                </a:lnTo>
                <a:lnTo>
                  <a:pt x="3042" y="209"/>
                </a:lnTo>
                <a:lnTo>
                  <a:pt x="3045" y="206"/>
                </a:lnTo>
                <a:lnTo>
                  <a:pt x="3048" y="203"/>
                </a:lnTo>
                <a:lnTo>
                  <a:pt x="3050" y="199"/>
                </a:lnTo>
                <a:lnTo>
                  <a:pt x="3052" y="195"/>
                </a:lnTo>
                <a:lnTo>
                  <a:pt x="3054" y="191"/>
                </a:lnTo>
                <a:lnTo>
                  <a:pt x="3056" y="187"/>
                </a:lnTo>
                <a:lnTo>
                  <a:pt x="3057" y="182"/>
                </a:lnTo>
                <a:lnTo>
                  <a:pt x="3059" y="172"/>
                </a:lnTo>
                <a:lnTo>
                  <a:pt x="3060" y="167"/>
                </a:lnTo>
                <a:lnTo>
                  <a:pt x="3060" y="161"/>
                </a:lnTo>
                <a:lnTo>
                  <a:pt x="3059" y="150"/>
                </a:lnTo>
                <a:lnTo>
                  <a:pt x="3057" y="140"/>
                </a:lnTo>
                <a:lnTo>
                  <a:pt x="3056" y="135"/>
                </a:lnTo>
                <a:lnTo>
                  <a:pt x="3054" y="131"/>
                </a:lnTo>
                <a:lnTo>
                  <a:pt x="3050" y="123"/>
                </a:lnTo>
                <a:lnTo>
                  <a:pt x="3048" y="119"/>
                </a:lnTo>
                <a:lnTo>
                  <a:pt x="3045" y="116"/>
                </a:lnTo>
                <a:lnTo>
                  <a:pt x="3042" y="113"/>
                </a:lnTo>
                <a:lnTo>
                  <a:pt x="3039" y="111"/>
                </a:lnTo>
                <a:lnTo>
                  <a:pt x="3035" y="110"/>
                </a:lnTo>
                <a:lnTo>
                  <a:pt x="3031" y="108"/>
                </a:lnTo>
                <a:lnTo>
                  <a:pt x="3027" y="108"/>
                </a:lnTo>
                <a:lnTo>
                  <a:pt x="3023" y="107"/>
                </a:lnTo>
                <a:lnTo>
                  <a:pt x="3018" y="108"/>
                </a:lnTo>
                <a:lnTo>
                  <a:pt x="3014" y="108"/>
                </a:lnTo>
                <a:lnTo>
                  <a:pt x="3010" y="110"/>
                </a:lnTo>
                <a:lnTo>
                  <a:pt x="3006" y="111"/>
                </a:lnTo>
                <a:lnTo>
                  <a:pt x="3003" y="113"/>
                </a:lnTo>
                <a:lnTo>
                  <a:pt x="3000" y="116"/>
                </a:lnTo>
                <a:lnTo>
                  <a:pt x="2997" y="119"/>
                </a:lnTo>
                <a:lnTo>
                  <a:pt x="2995" y="123"/>
                </a:lnTo>
                <a:lnTo>
                  <a:pt x="2991" y="131"/>
                </a:lnTo>
                <a:lnTo>
                  <a:pt x="2989" y="135"/>
                </a:lnTo>
                <a:lnTo>
                  <a:pt x="2988" y="140"/>
                </a:lnTo>
                <a:lnTo>
                  <a:pt x="2987" y="145"/>
                </a:lnTo>
                <a:lnTo>
                  <a:pt x="2986" y="150"/>
                </a:lnTo>
                <a:lnTo>
                  <a:pt x="2986" y="155"/>
                </a:lnTo>
                <a:lnTo>
                  <a:pt x="2985" y="161"/>
                </a:lnTo>
                <a:lnTo>
                  <a:pt x="2986" y="172"/>
                </a:lnTo>
                <a:lnTo>
                  <a:pt x="2988" y="182"/>
                </a:lnTo>
                <a:lnTo>
                  <a:pt x="2989" y="187"/>
                </a:lnTo>
                <a:lnTo>
                  <a:pt x="2991" y="191"/>
                </a:lnTo>
                <a:lnTo>
                  <a:pt x="2993" y="195"/>
                </a:lnTo>
                <a:lnTo>
                  <a:pt x="2995" y="199"/>
                </a:lnTo>
                <a:lnTo>
                  <a:pt x="2997" y="203"/>
                </a:lnTo>
                <a:lnTo>
                  <a:pt x="3000" y="206"/>
                </a:lnTo>
                <a:lnTo>
                  <a:pt x="3003" y="209"/>
                </a:lnTo>
                <a:lnTo>
                  <a:pt x="3006" y="211"/>
                </a:lnTo>
                <a:lnTo>
                  <a:pt x="3010" y="212"/>
                </a:lnTo>
                <a:lnTo>
                  <a:pt x="3014" y="214"/>
                </a:lnTo>
                <a:lnTo>
                  <a:pt x="3018" y="214"/>
                </a:lnTo>
                <a:lnTo>
                  <a:pt x="3023" y="215"/>
                </a:lnTo>
                <a:close/>
                <a:moveTo>
                  <a:pt x="3142" y="315"/>
                </a:moveTo>
                <a:lnTo>
                  <a:pt x="3142" y="72"/>
                </a:lnTo>
                <a:lnTo>
                  <a:pt x="3191" y="72"/>
                </a:lnTo>
                <a:lnTo>
                  <a:pt x="3191" y="102"/>
                </a:lnTo>
                <a:lnTo>
                  <a:pt x="3197" y="95"/>
                </a:lnTo>
                <a:lnTo>
                  <a:pt x="3202" y="87"/>
                </a:lnTo>
                <a:lnTo>
                  <a:pt x="3206" y="84"/>
                </a:lnTo>
                <a:lnTo>
                  <a:pt x="3209" y="81"/>
                </a:lnTo>
                <a:lnTo>
                  <a:pt x="3214" y="78"/>
                </a:lnTo>
                <a:lnTo>
                  <a:pt x="3218" y="75"/>
                </a:lnTo>
                <a:lnTo>
                  <a:pt x="3224" y="73"/>
                </a:lnTo>
                <a:lnTo>
                  <a:pt x="3227" y="72"/>
                </a:lnTo>
                <a:lnTo>
                  <a:pt x="3230" y="71"/>
                </a:lnTo>
                <a:lnTo>
                  <a:pt x="3236" y="70"/>
                </a:lnTo>
                <a:lnTo>
                  <a:pt x="3243" y="70"/>
                </a:lnTo>
                <a:lnTo>
                  <a:pt x="3253" y="71"/>
                </a:lnTo>
                <a:lnTo>
                  <a:pt x="3257" y="71"/>
                </a:lnTo>
                <a:lnTo>
                  <a:pt x="3262" y="73"/>
                </a:lnTo>
                <a:lnTo>
                  <a:pt x="3266" y="74"/>
                </a:lnTo>
                <a:lnTo>
                  <a:pt x="3270" y="76"/>
                </a:lnTo>
                <a:lnTo>
                  <a:pt x="3279" y="80"/>
                </a:lnTo>
                <a:lnTo>
                  <a:pt x="3283" y="83"/>
                </a:lnTo>
                <a:lnTo>
                  <a:pt x="3286" y="86"/>
                </a:lnTo>
                <a:lnTo>
                  <a:pt x="3290" y="89"/>
                </a:lnTo>
                <a:lnTo>
                  <a:pt x="3293" y="93"/>
                </a:lnTo>
                <a:lnTo>
                  <a:pt x="3297" y="97"/>
                </a:lnTo>
                <a:lnTo>
                  <a:pt x="3299" y="101"/>
                </a:lnTo>
                <a:lnTo>
                  <a:pt x="3302" y="106"/>
                </a:lnTo>
                <a:lnTo>
                  <a:pt x="3305" y="110"/>
                </a:lnTo>
                <a:lnTo>
                  <a:pt x="3307" y="116"/>
                </a:lnTo>
                <a:lnTo>
                  <a:pt x="3309" y="121"/>
                </a:lnTo>
                <a:lnTo>
                  <a:pt x="3311" y="127"/>
                </a:lnTo>
                <a:lnTo>
                  <a:pt x="3312" y="133"/>
                </a:lnTo>
                <a:lnTo>
                  <a:pt x="3313" y="140"/>
                </a:lnTo>
                <a:lnTo>
                  <a:pt x="3314" y="146"/>
                </a:lnTo>
                <a:lnTo>
                  <a:pt x="3314" y="154"/>
                </a:lnTo>
                <a:lnTo>
                  <a:pt x="3315" y="161"/>
                </a:lnTo>
                <a:lnTo>
                  <a:pt x="3314" y="175"/>
                </a:lnTo>
                <a:lnTo>
                  <a:pt x="3312" y="188"/>
                </a:lnTo>
                <a:lnTo>
                  <a:pt x="3311" y="194"/>
                </a:lnTo>
                <a:lnTo>
                  <a:pt x="3309" y="200"/>
                </a:lnTo>
                <a:lnTo>
                  <a:pt x="3307" y="206"/>
                </a:lnTo>
                <a:lnTo>
                  <a:pt x="3305" y="211"/>
                </a:lnTo>
                <a:lnTo>
                  <a:pt x="3303" y="216"/>
                </a:lnTo>
                <a:lnTo>
                  <a:pt x="3300" y="220"/>
                </a:lnTo>
                <a:lnTo>
                  <a:pt x="3297" y="225"/>
                </a:lnTo>
                <a:lnTo>
                  <a:pt x="3294" y="229"/>
                </a:lnTo>
                <a:lnTo>
                  <a:pt x="3287" y="236"/>
                </a:lnTo>
                <a:lnTo>
                  <a:pt x="3283" y="239"/>
                </a:lnTo>
                <a:lnTo>
                  <a:pt x="3279" y="242"/>
                </a:lnTo>
                <a:lnTo>
                  <a:pt x="3271" y="246"/>
                </a:lnTo>
                <a:lnTo>
                  <a:pt x="3267" y="248"/>
                </a:lnTo>
                <a:lnTo>
                  <a:pt x="3262" y="249"/>
                </a:lnTo>
                <a:lnTo>
                  <a:pt x="3253" y="251"/>
                </a:lnTo>
                <a:lnTo>
                  <a:pt x="3243" y="252"/>
                </a:lnTo>
                <a:lnTo>
                  <a:pt x="3236" y="252"/>
                </a:lnTo>
                <a:lnTo>
                  <a:pt x="3230" y="251"/>
                </a:lnTo>
                <a:lnTo>
                  <a:pt x="3224" y="249"/>
                </a:lnTo>
                <a:lnTo>
                  <a:pt x="3219" y="247"/>
                </a:lnTo>
                <a:lnTo>
                  <a:pt x="3214" y="245"/>
                </a:lnTo>
                <a:lnTo>
                  <a:pt x="3210" y="242"/>
                </a:lnTo>
                <a:lnTo>
                  <a:pt x="3208" y="240"/>
                </a:lnTo>
                <a:lnTo>
                  <a:pt x="3206" y="239"/>
                </a:lnTo>
                <a:lnTo>
                  <a:pt x="3203" y="235"/>
                </a:lnTo>
                <a:lnTo>
                  <a:pt x="3200" y="232"/>
                </a:lnTo>
                <a:lnTo>
                  <a:pt x="3197" y="228"/>
                </a:lnTo>
                <a:lnTo>
                  <a:pt x="3193" y="221"/>
                </a:lnTo>
                <a:lnTo>
                  <a:pt x="3191" y="315"/>
                </a:lnTo>
                <a:lnTo>
                  <a:pt x="3142" y="315"/>
                </a:lnTo>
                <a:close/>
                <a:moveTo>
                  <a:pt x="3190" y="161"/>
                </a:moveTo>
                <a:lnTo>
                  <a:pt x="3191" y="172"/>
                </a:lnTo>
                <a:lnTo>
                  <a:pt x="3193" y="182"/>
                </a:lnTo>
                <a:lnTo>
                  <a:pt x="3194" y="187"/>
                </a:lnTo>
                <a:lnTo>
                  <a:pt x="3196" y="191"/>
                </a:lnTo>
                <a:lnTo>
                  <a:pt x="3198" y="195"/>
                </a:lnTo>
                <a:lnTo>
                  <a:pt x="3200" y="199"/>
                </a:lnTo>
                <a:lnTo>
                  <a:pt x="3205" y="205"/>
                </a:lnTo>
                <a:lnTo>
                  <a:pt x="3208" y="207"/>
                </a:lnTo>
                <a:lnTo>
                  <a:pt x="3212" y="209"/>
                </a:lnTo>
                <a:lnTo>
                  <a:pt x="3215" y="211"/>
                </a:lnTo>
                <a:lnTo>
                  <a:pt x="3219" y="212"/>
                </a:lnTo>
                <a:lnTo>
                  <a:pt x="3223" y="213"/>
                </a:lnTo>
                <a:lnTo>
                  <a:pt x="3227" y="213"/>
                </a:lnTo>
                <a:lnTo>
                  <a:pt x="3232" y="213"/>
                </a:lnTo>
                <a:lnTo>
                  <a:pt x="3236" y="212"/>
                </a:lnTo>
                <a:lnTo>
                  <a:pt x="3240" y="211"/>
                </a:lnTo>
                <a:lnTo>
                  <a:pt x="3243" y="209"/>
                </a:lnTo>
                <a:lnTo>
                  <a:pt x="3247" y="207"/>
                </a:lnTo>
                <a:lnTo>
                  <a:pt x="3250" y="205"/>
                </a:lnTo>
                <a:lnTo>
                  <a:pt x="3253" y="202"/>
                </a:lnTo>
                <a:lnTo>
                  <a:pt x="3255" y="198"/>
                </a:lnTo>
                <a:lnTo>
                  <a:pt x="3259" y="191"/>
                </a:lnTo>
                <a:lnTo>
                  <a:pt x="3261" y="186"/>
                </a:lnTo>
                <a:lnTo>
                  <a:pt x="3262" y="182"/>
                </a:lnTo>
                <a:lnTo>
                  <a:pt x="3263" y="177"/>
                </a:lnTo>
                <a:lnTo>
                  <a:pt x="3264" y="172"/>
                </a:lnTo>
                <a:lnTo>
                  <a:pt x="3264" y="166"/>
                </a:lnTo>
                <a:lnTo>
                  <a:pt x="3265" y="161"/>
                </a:lnTo>
                <a:lnTo>
                  <a:pt x="3264" y="150"/>
                </a:lnTo>
                <a:lnTo>
                  <a:pt x="3262" y="140"/>
                </a:lnTo>
                <a:lnTo>
                  <a:pt x="3261" y="135"/>
                </a:lnTo>
                <a:lnTo>
                  <a:pt x="3259" y="131"/>
                </a:lnTo>
                <a:lnTo>
                  <a:pt x="3257" y="127"/>
                </a:lnTo>
                <a:lnTo>
                  <a:pt x="3255" y="123"/>
                </a:lnTo>
                <a:lnTo>
                  <a:pt x="3253" y="120"/>
                </a:lnTo>
                <a:lnTo>
                  <a:pt x="3250" y="117"/>
                </a:lnTo>
                <a:lnTo>
                  <a:pt x="3247" y="115"/>
                </a:lnTo>
                <a:lnTo>
                  <a:pt x="3243" y="113"/>
                </a:lnTo>
                <a:lnTo>
                  <a:pt x="3240" y="111"/>
                </a:lnTo>
                <a:lnTo>
                  <a:pt x="3236" y="110"/>
                </a:lnTo>
                <a:lnTo>
                  <a:pt x="3232" y="109"/>
                </a:lnTo>
                <a:lnTo>
                  <a:pt x="3227" y="109"/>
                </a:lnTo>
                <a:lnTo>
                  <a:pt x="3219" y="110"/>
                </a:lnTo>
                <a:lnTo>
                  <a:pt x="3215" y="111"/>
                </a:lnTo>
                <a:lnTo>
                  <a:pt x="3212" y="113"/>
                </a:lnTo>
                <a:lnTo>
                  <a:pt x="3208" y="115"/>
                </a:lnTo>
                <a:lnTo>
                  <a:pt x="3205" y="117"/>
                </a:lnTo>
                <a:lnTo>
                  <a:pt x="3202" y="120"/>
                </a:lnTo>
                <a:lnTo>
                  <a:pt x="3200" y="123"/>
                </a:lnTo>
                <a:lnTo>
                  <a:pt x="3196" y="131"/>
                </a:lnTo>
                <a:lnTo>
                  <a:pt x="3194" y="135"/>
                </a:lnTo>
                <a:lnTo>
                  <a:pt x="3193" y="139"/>
                </a:lnTo>
                <a:lnTo>
                  <a:pt x="3192" y="144"/>
                </a:lnTo>
                <a:lnTo>
                  <a:pt x="3191" y="150"/>
                </a:lnTo>
                <a:lnTo>
                  <a:pt x="3190" y="155"/>
                </a:lnTo>
                <a:lnTo>
                  <a:pt x="3190" y="161"/>
                </a:lnTo>
                <a:close/>
                <a:moveTo>
                  <a:pt x="3373" y="50"/>
                </a:moveTo>
                <a:lnTo>
                  <a:pt x="3368" y="49"/>
                </a:lnTo>
                <a:lnTo>
                  <a:pt x="3363" y="48"/>
                </a:lnTo>
                <a:lnTo>
                  <a:pt x="3358" y="45"/>
                </a:lnTo>
                <a:lnTo>
                  <a:pt x="3354" y="42"/>
                </a:lnTo>
                <a:lnTo>
                  <a:pt x="3351" y="38"/>
                </a:lnTo>
                <a:lnTo>
                  <a:pt x="3348" y="34"/>
                </a:lnTo>
                <a:lnTo>
                  <a:pt x="3347" y="30"/>
                </a:lnTo>
                <a:lnTo>
                  <a:pt x="3346" y="25"/>
                </a:lnTo>
                <a:lnTo>
                  <a:pt x="3347" y="20"/>
                </a:lnTo>
                <a:lnTo>
                  <a:pt x="3348" y="15"/>
                </a:lnTo>
                <a:lnTo>
                  <a:pt x="3351" y="11"/>
                </a:lnTo>
                <a:lnTo>
                  <a:pt x="3354" y="7"/>
                </a:lnTo>
                <a:lnTo>
                  <a:pt x="3358" y="4"/>
                </a:lnTo>
                <a:lnTo>
                  <a:pt x="3363" y="2"/>
                </a:lnTo>
                <a:lnTo>
                  <a:pt x="3368" y="0"/>
                </a:lnTo>
                <a:lnTo>
                  <a:pt x="3373" y="0"/>
                </a:lnTo>
                <a:lnTo>
                  <a:pt x="3378" y="0"/>
                </a:lnTo>
                <a:lnTo>
                  <a:pt x="3383" y="2"/>
                </a:lnTo>
                <a:lnTo>
                  <a:pt x="3387" y="4"/>
                </a:lnTo>
                <a:lnTo>
                  <a:pt x="3392" y="7"/>
                </a:lnTo>
                <a:lnTo>
                  <a:pt x="3395" y="11"/>
                </a:lnTo>
                <a:lnTo>
                  <a:pt x="3397" y="15"/>
                </a:lnTo>
                <a:lnTo>
                  <a:pt x="3399" y="20"/>
                </a:lnTo>
                <a:lnTo>
                  <a:pt x="3399" y="25"/>
                </a:lnTo>
                <a:lnTo>
                  <a:pt x="3399" y="30"/>
                </a:lnTo>
                <a:lnTo>
                  <a:pt x="3397" y="34"/>
                </a:lnTo>
                <a:lnTo>
                  <a:pt x="3395" y="38"/>
                </a:lnTo>
                <a:lnTo>
                  <a:pt x="3392" y="42"/>
                </a:lnTo>
                <a:lnTo>
                  <a:pt x="3387" y="45"/>
                </a:lnTo>
                <a:lnTo>
                  <a:pt x="3383" y="48"/>
                </a:lnTo>
                <a:lnTo>
                  <a:pt x="3378" y="49"/>
                </a:lnTo>
                <a:lnTo>
                  <a:pt x="3373" y="50"/>
                </a:lnTo>
                <a:close/>
                <a:moveTo>
                  <a:pt x="3348" y="72"/>
                </a:moveTo>
                <a:lnTo>
                  <a:pt x="3397" y="72"/>
                </a:lnTo>
                <a:lnTo>
                  <a:pt x="3397" y="249"/>
                </a:lnTo>
                <a:lnTo>
                  <a:pt x="3348" y="249"/>
                </a:lnTo>
                <a:lnTo>
                  <a:pt x="3348" y="72"/>
                </a:lnTo>
                <a:close/>
                <a:moveTo>
                  <a:pt x="3585" y="123"/>
                </a:moveTo>
                <a:lnTo>
                  <a:pt x="3540" y="126"/>
                </a:lnTo>
                <a:lnTo>
                  <a:pt x="3539" y="121"/>
                </a:lnTo>
                <a:lnTo>
                  <a:pt x="3537" y="118"/>
                </a:lnTo>
                <a:lnTo>
                  <a:pt x="3534" y="114"/>
                </a:lnTo>
                <a:lnTo>
                  <a:pt x="3531" y="111"/>
                </a:lnTo>
                <a:lnTo>
                  <a:pt x="3527" y="108"/>
                </a:lnTo>
                <a:lnTo>
                  <a:pt x="3522" y="106"/>
                </a:lnTo>
                <a:lnTo>
                  <a:pt x="3516" y="105"/>
                </a:lnTo>
                <a:lnTo>
                  <a:pt x="3510" y="105"/>
                </a:lnTo>
                <a:lnTo>
                  <a:pt x="3505" y="105"/>
                </a:lnTo>
                <a:lnTo>
                  <a:pt x="3500" y="106"/>
                </a:lnTo>
                <a:lnTo>
                  <a:pt x="3495" y="108"/>
                </a:lnTo>
                <a:lnTo>
                  <a:pt x="3491" y="110"/>
                </a:lnTo>
                <a:lnTo>
                  <a:pt x="3488" y="112"/>
                </a:lnTo>
                <a:lnTo>
                  <a:pt x="3485" y="115"/>
                </a:lnTo>
                <a:lnTo>
                  <a:pt x="3484" y="119"/>
                </a:lnTo>
                <a:lnTo>
                  <a:pt x="3483" y="122"/>
                </a:lnTo>
                <a:lnTo>
                  <a:pt x="3484" y="125"/>
                </a:lnTo>
                <a:lnTo>
                  <a:pt x="3485" y="128"/>
                </a:lnTo>
                <a:lnTo>
                  <a:pt x="3486" y="131"/>
                </a:lnTo>
                <a:lnTo>
                  <a:pt x="3488" y="133"/>
                </a:lnTo>
                <a:lnTo>
                  <a:pt x="3491" y="135"/>
                </a:lnTo>
                <a:lnTo>
                  <a:pt x="3495" y="137"/>
                </a:lnTo>
                <a:lnTo>
                  <a:pt x="3500" y="139"/>
                </a:lnTo>
                <a:lnTo>
                  <a:pt x="3506" y="140"/>
                </a:lnTo>
                <a:lnTo>
                  <a:pt x="3538" y="146"/>
                </a:lnTo>
                <a:lnTo>
                  <a:pt x="3544" y="148"/>
                </a:lnTo>
                <a:lnTo>
                  <a:pt x="3550" y="150"/>
                </a:lnTo>
                <a:lnTo>
                  <a:pt x="3555" y="151"/>
                </a:lnTo>
                <a:lnTo>
                  <a:pt x="3560" y="153"/>
                </a:lnTo>
                <a:lnTo>
                  <a:pt x="3569" y="158"/>
                </a:lnTo>
                <a:lnTo>
                  <a:pt x="3576" y="164"/>
                </a:lnTo>
                <a:lnTo>
                  <a:pt x="3579" y="167"/>
                </a:lnTo>
                <a:lnTo>
                  <a:pt x="3582" y="170"/>
                </a:lnTo>
                <a:lnTo>
                  <a:pt x="3584" y="174"/>
                </a:lnTo>
                <a:lnTo>
                  <a:pt x="3586" y="177"/>
                </a:lnTo>
                <a:lnTo>
                  <a:pt x="3588" y="185"/>
                </a:lnTo>
                <a:lnTo>
                  <a:pt x="3589" y="190"/>
                </a:lnTo>
                <a:lnTo>
                  <a:pt x="3589" y="194"/>
                </a:lnTo>
                <a:lnTo>
                  <a:pt x="3589" y="199"/>
                </a:lnTo>
                <a:lnTo>
                  <a:pt x="3588" y="203"/>
                </a:lnTo>
                <a:lnTo>
                  <a:pt x="3587" y="207"/>
                </a:lnTo>
                <a:lnTo>
                  <a:pt x="3586" y="211"/>
                </a:lnTo>
                <a:lnTo>
                  <a:pt x="3585" y="214"/>
                </a:lnTo>
                <a:lnTo>
                  <a:pt x="3583" y="218"/>
                </a:lnTo>
                <a:lnTo>
                  <a:pt x="3581" y="221"/>
                </a:lnTo>
                <a:lnTo>
                  <a:pt x="3579" y="225"/>
                </a:lnTo>
                <a:lnTo>
                  <a:pt x="3573" y="231"/>
                </a:lnTo>
                <a:lnTo>
                  <a:pt x="3567" y="236"/>
                </a:lnTo>
                <a:lnTo>
                  <a:pt x="3559" y="241"/>
                </a:lnTo>
                <a:lnTo>
                  <a:pt x="3551" y="245"/>
                </a:lnTo>
                <a:lnTo>
                  <a:pt x="3542" y="248"/>
                </a:lnTo>
                <a:lnTo>
                  <a:pt x="3532" y="251"/>
                </a:lnTo>
                <a:lnTo>
                  <a:pt x="3521" y="252"/>
                </a:lnTo>
                <a:lnTo>
                  <a:pt x="3510" y="253"/>
                </a:lnTo>
                <a:lnTo>
                  <a:pt x="3502" y="252"/>
                </a:lnTo>
                <a:lnTo>
                  <a:pt x="3494" y="252"/>
                </a:lnTo>
                <a:lnTo>
                  <a:pt x="3486" y="250"/>
                </a:lnTo>
                <a:lnTo>
                  <a:pt x="3479" y="249"/>
                </a:lnTo>
                <a:lnTo>
                  <a:pt x="3472" y="247"/>
                </a:lnTo>
                <a:lnTo>
                  <a:pt x="3466" y="244"/>
                </a:lnTo>
                <a:lnTo>
                  <a:pt x="3460" y="241"/>
                </a:lnTo>
                <a:lnTo>
                  <a:pt x="3454" y="238"/>
                </a:lnTo>
                <a:lnTo>
                  <a:pt x="3449" y="234"/>
                </a:lnTo>
                <a:lnTo>
                  <a:pt x="3445" y="230"/>
                </a:lnTo>
                <a:lnTo>
                  <a:pt x="3441" y="225"/>
                </a:lnTo>
                <a:lnTo>
                  <a:pt x="3437" y="221"/>
                </a:lnTo>
                <a:lnTo>
                  <a:pt x="3434" y="215"/>
                </a:lnTo>
                <a:lnTo>
                  <a:pt x="3432" y="210"/>
                </a:lnTo>
                <a:lnTo>
                  <a:pt x="3430" y="204"/>
                </a:lnTo>
                <a:lnTo>
                  <a:pt x="3429" y="198"/>
                </a:lnTo>
                <a:lnTo>
                  <a:pt x="3478" y="195"/>
                </a:lnTo>
                <a:lnTo>
                  <a:pt x="3480" y="200"/>
                </a:lnTo>
                <a:lnTo>
                  <a:pt x="3482" y="205"/>
                </a:lnTo>
                <a:lnTo>
                  <a:pt x="3485" y="209"/>
                </a:lnTo>
                <a:lnTo>
                  <a:pt x="3489" y="212"/>
                </a:lnTo>
                <a:lnTo>
                  <a:pt x="3493" y="214"/>
                </a:lnTo>
                <a:lnTo>
                  <a:pt x="3498" y="216"/>
                </a:lnTo>
                <a:lnTo>
                  <a:pt x="3504" y="217"/>
                </a:lnTo>
                <a:lnTo>
                  <a:pt x="3510" y="217"/>
                </a:lnTo>
                <a:lnTo>
                  <a:pt x="3516" y="217"/>
                </a:lnTo>
                <a:lnTo>
                  <a:pt x="3522" y="216"/>
                </a:lnTo>
                <a:lnTo>
                  <a:pt x="3527" y="214"/>
                </a:lnTo>
                <a:lnTo>
                  <a:pt x="3529" y="213"/>
                </a:lnTo>
                <a:lnTo>
                  <a:pt x="3531" y="212"/>
                </a:lnTo>
                <a:lnTo>
                  <a:pt x="3535" y="209"/>
                </a:lnTo>
                <a:lnTo>
                  <a:pt x="3537" y="206"/>
                </a:lnTo>
                <a:lnTo>
                  <a:pt x="3538" y="205"/>
                </a:lnTo>
                <a:lnTo>
                  <a:pt x="3539" y="203"/>
                </a:lnTo>
                <a:lnTo>
                  <a:pt x="3539" y="199"/>
                </a:lnTo>
                <a:lnTo>
                  <a:pt x="3539" y="196"/>
                </a:lnTo>
                <a:lnTo>
                  <a:pt x="3538" y="193"/>
                </a:lnTo>
                <a:lnTo>
                  <a:pt x="3536" y="191"/>
                </a:lnTo>
                <a:lnTo>
                  <a:pt x="3533" y="188"/>
                </a:lnTo>
                <a:lnTo>
                  <a:pt x="3530" y="186"/>
                </a:lnTo>
                <a:lnTo>
                  <a:pt x="3526" y="184"/>
                </a:lnTo>
                <a:lnTo>
                  <a:pt x="3522" y="183"/>
                </a:lnTo>
                <a:lnTo>
                  <a:pt x="3516" y="182"/>
                </a:lnTo>
                <a:lnTo>
                  <a:pt x="3486" y="176"/>
                </a:lnTo>
                <a:lnTo>
                  <a:pt x="3480" y="174"/>
                </a:lnTo>
                <a:lnTo>
                  <a:pt x="3474" y="173"/>
                </a:lnTo>
                <a:lnTo>
                  <a:pt x="3463" y="169"/>
                </a:lnTo>
                <a:lnTo>
                  <a:pt x="3459" y="166"/>
                </a:lnTo>
                <a:lnTo>
                  <a:pt x="3455" y="164"/>
                </a:lnTo>
                <a:lnTo>
                  <a:pt x="3451" y="161"/>
                </a:lnTo>
                <a:lnTo>
                  <a:pt x="3447" y="158"/>
                </a:lnTo>
                <a:lnTo>
                  <a:pt x="3444" y="155"/>
                </a:lnTo>
                <a:lnTo>
                  <a:pt x="3442" y="151"/>
                </a:lnTo>
                <a:lnTo>
                  <a:pt x="3440" y="147"/>
                </a:lnTo>
                <a:lnTo>
                  <a:pt x="3437" y="143"/>
                </a:lnTo>
                <a:lnTo>
                  <a:pt x="3435" y="139"/>
                </a:lnTo>
                <a:lnTo>
                  <a:pt x="3434" y="135"/>
                </a:lnTo>
                <a:lnTo>
                  <a:pt x="3434" y="130"/>
                </a:lnTo>
                <a:lnTo>
                  <a:pt x="3434" y="125"/>
                </a:lnTo>
                <a:lnTo>
                  <a:pt x="3434" y="119"/>
                </a:lnTo>
                <a:lnTo>
                  <a:pt x="3435" y="113"/>
                </a:lnTo>
                <a:lnTo>
                  <a:pt x="3437" y="107"/>
                </a:lnTo>
                <a:lnTo>
                  <a:pt x="3440" y="102"/>
                </a:lnTo>
                <a:lnTo>
                  <a:pt x="3443" y="97"/>
                </a:lnTo>
                <a:lnTo>
                  <a:pt x="3446" y="93"/>
                </a:lnTo>
                <a:lnTo>
                  <a:pt x="3450" y="89"/>
                </a:lnTo>
                <a:lnTo>
                  <a:pt x="3455" y="85"/>
                </a:lnTo>
                <a:lnTo>
                  <a:pt x="3460" y="81"/>
                </a:lnTo>
                <a:lnTo>
                  <a:pt x="3466" y="78"/>
                </a:lnTo>
                <a:lnTo>
                  <a:pt x="3472" y="76"/>
                </a:lnTo>
                <a:lnTo>
                  <a:pt x="3479" y="74"/>
                </a:lnTo>
                <a:lnTo>
                  <a:pt x="3482" y="73"/>
                </a:lnTo>
                <a:lnTo>
                  <a:pt x="3486" y="72"/>
                </a:lnTo>
                <a:lnTo>
                  <a:pt x="3493" y="71"/>
                </a:lnTo>
                <a:lnTo>
                  <a:pt x="3501" y="70"/>
                </a:lnTo>
                <a:lnTo>
                  <a:pt x="3510" y="70"/>
                </a:lnTo>
                <a:lnTo>
                  <a:pt x="3518" y="70"/>
                </a:lnTo>
                <a:lnTo>
                  <a:pt x="3525" y="71"/>
                </a:lnTo>
                <a:lnTo>
                  <a:pt x="3533" y="72"/>
                </a:lnTo>
                <a:lnTo>
                  <a:pt x="3540" y="74"/>
                </a:lnTo>
                <a:lnTo>
                  <a:pt x="3546" y="76"/>
                </a:lnTo>
                <a:lnTo>
                  <a:pt x="3552" y="78"/>
                </a:lnTo>
                <a:lnTo>
                  <a:pt x="3557" y="81"/>
                </a:lnTo>
                <a:lnTo>
                  <a:pt x="3562" y="84"/>
                </a:lnTo>
                <a:lnTo>
                  <a:pt x="3567" y="88"/>
                </a:lnTo>
                <a:lnTo>
                  <a:pt x="3571" y="92"/>
                </a:lnTo>
                <a:lnTo>
                  <a:pt x="3575" y="96"/>
                </a:lnTo>
                <a:lnTo>
                  <a:pt x="3578" y="101"/>
                </a:lnTo>
                <a:lnTo>
                  <a:pt x="3580" y="106"/>
                </a:lnTo>
                <a:lnTo>
                  <a:pt x="3582" y="111"/>
                </a:lnTo>
                <a:lnTo>
                  <a:pt x="3584" y="117"/>
                </a:lnTo>
                <a:lnTo>
                  <a:pt x="3585" y="123"/>
                </a:lnTo>
                <a:close/>
                <a:moveTo>
                  <a:pt x="3714" y="72"/>
                </a:moveTo>
                <a:lnTo>
                  <a:pt x="3714" y="109"/>
                </a:lnTo>
                <a:lnTo>
                  <a:pt x="3680" y="109"/>
                </a:lnTo>
                <a:lnTo>
                  <a:pt x="3680" y="195"/>
                </a:lnTo>
                <a:lnTo>
                  <a:pt x="3681" y="199"/>
                </a:lnTo>
                <a:lnTo>
                  <a:pt x="3682" y="203"/>
                </a:lnTo>
                <a:lnTo>
                  <a:pt x="3682" y="205"/>
                </a:lnTo>
                <a:lnTo>
                  <a:pt x="3683" y="206"/>
                </a:lnTo>
                <a:lnTo>
                  <a:pt x="3685" y="208"/>
                </a:lnTo>
                <a:lnTo>
                  <a:pt x="3687" y="210"/>
                </a:lnTo>
                <a:lnTo>
                  <a:pt x="3690" y="211"/>
                </a:lnTo>
                <a:lnTo>
                  <a:pt x="3693" y="212"/>
                </a:lnTo>
                <a:lnTo>
                  <a:pt x="3697" y="212"/>
                </a:lnTo>
                <a:lnTo>
                  <a:pt x="3704" y="211"/>
                </a:lnTo>
                <a:lnTo>
                  <a:pt x="3709" y="210"/>
                </a:lnTo>
                <a:lnTo>
                  <a:pt x="3717" y="247"/>
                </a:lnTo>
                <a:lnTo>
                  <a:pt x="3707" y="250"/>
                </a:lnTo>
                <a:lnTo>
                  <a:pt x="3699" y="251"/>
                </a:lnTo>
                <a:lnTo>
                  <a:pt x="3690" y="252"/>
                </a:lnTo>
                <a:lnTo>
                  <a:pt x="3684" y="252"/>
                </a:lnTo>
                <a:lnTo>
                  <a:pt x="3678" y="251"/>
                </a:lnTo>
                <a:lnTo>
                  <a:pt x="3672" y="250"/>
                </a:lnTo>
                <a:lnTo>
                  <a:pt x="3666" y="249"/>
                </a:lnTo>
                <a:lnTo>
                  <a:pt x="3661" y="248"/>
                </a:lnTo>
                <a:lnTo>
                  <a:pt x="3656" y="245"/>
                </a:lnTo>
                <a:lnTo>
                  <a:pt x="3652" y="243"/>
                </a:lnTo>
                <a:lnTo>
                  <a:pt x="3647" y="240"/>
                </a:lnTo>
                <a:lnTo>
                  <a:pt x="3644" y="237"/>
                </a:lnTo>
                <a:lnTo>
                  <a:pt x="3640" y="233"/>
                </a:lnTo>
                <a:lnTo>
                  <a:pt x="3638" y="229"/>
                </a:lnTo>
                <a:lnTo>
                  <a:pt x="3635" y="224"/>
                </a:lnTo>
                <a:lnTo>
                  <a:pt x="3634" y="219"/>
                </a:lnTo>
                <a:lnTo>
                  <a:pt x="3632" y="213"/>
                </a:lnTo>
                <a:lnTo>
                  <a:pt x="3632" y="208"/>
                </a:lnTo>
                <a:lnTo>
                  <a:pt x="3631" y="201"/>
                </a:lnTo>
                <a:lnTo>
                  <a:pt x="3631" y="109"/>
                </a:lnTo>
                <a:lnTo>
                  <a:pt x="3607" y="109"/>
                </a:lnTo>
                <a:lnTo>
                  <a:pt x="3607" y="72"/>
                </a:lnTo>
                <a:lnTo>
                  <a:pt x="3631" y="72"/>
                </a:lnTo>
                <a:lnTo>
                  <a:pt x="3631" y="30"/>
                </a:lnTo>
                <a:lnTo>
                  <a:pt x="3680" y="30"/>
                </a:lnTo>
                <a:lnTo>
                  <a:pt x="3680" y="72"/>
                </a:lnTo>
                <a:lnTo>
                  <a:pt x="3714" y="72"/>
                </a:lnTo>
                <a:close/>
                <a:moveTo>
                  <a:pt x="3821" y="253"/>
                </a:moveTo>
                <a:lnTo>
                  <a:pt x="3808" y="252"/>
                </a:lnTo>
                <a:lnTo>
                  <a:pt x="3801" y="251"/>
                </a:lnTo>
                <a:lnTo>
                  <a:pt x="3796" y="250"/>
                </a:lnTo>
                <a:lnTo>
                  <a:pt x="3784" y="246"/>
                </a:lnTo>
                <a:lnTo>
                  <a:pt x="3779" y="244"/>
                </a:lnTo>
                <a:lnTo>
                  <a:pt x="3774" y="241"/>
                </a:lnTo>
                <a:lnTo>
                  <a:pt x="3765" y="235"/>
                </a:lnTo>
                <a:lnTo>
                  <a:pt x="3761" y="231"/>
                </a:lnTo>
                <a:lnTo>
                  <a:pt x="3757" y="227"/>
                </a:lnTo>
                <a:lnTo>
                  <a:pt x="3750" y="219"/>
                </a:lnTo>
                <a:lnTo>
                  <a:pt x="3747" y="214"/>
                </a:lnTo>
                <a:lnTo>
                  <a:pt x="3744" y="209"/>
                </a:lnTo>
                <a:lnTo>
                  <a:pt x="3740" y="198"/>
                </a:lnTo>
                <a:lnTo>
                  <a:pt x="3738" y="193"/>
                </a:lnTo>
                <a:lnTo>
                  <a:pt x="3736" y="187"/>
                </a:lnTo>
                <a:lnTo>
                  <a:pt x="3735" y="181"/>
                </a:lnTo>
                <a:lnTo>
                  <a:pt x="3734" y="175"/>
                </a:lnTo>
                <a:lnTo>
                  <a:pt x="3734" y="168"/>
                </a:lnTo>
                <a:lnTo>
                  <a:pt x="3734" y="161"/>
                </a:lnTo>
                <a:lnTo>
                  <a:pt x="3734" y="155"/>
                </a:lnTo>
                <a:lnTo>
                  <a:pt x="3734" y="148"/>
                </a:lnTo>
                <a:lnTo>
                  <a:pt x="3735" y="142"/>
                </a:lnTo>
                <a:lnTo>
                  <a:pt x="3736" y="136"/>
                </a:lnTo>
                <a:lnTo>
                  <a:pt x="3740" y="124"/>
                </a:lnTo>
                <a:lnTo>
                  <a:pt x="3742" y="119"/>
                </a:lnTo>
                <a:lnTo>
                  <a:pt x="3744" y="114"/>
                </a:lnTo>
                <a:lnTo>
                  <a:pt x="3750" y="104"/>
                </a:lnTo>
                <a:lnTo>
                  <a:pt x="3753" y="99"/>
                </a:lnTo>
                <a:lnTo>
                  <a:pt x="3757" y="95"/>
                </a:lnTo>
                <a:lnTo>
                  <a:pt x="3761" y="91"/>
                </a:lnTo>
                <a:lnTo>
                  <a:pt x="3765" y="88"/>
                </a:lnTo>
                <a:lnTo>
                  <a:pt x="3770" y="85"/>
                </a:lnTo>
                <a:lnTo>
                  <a:pt x="3774" y="82"/>
                </a:lnTo>
                <a:lnTo>
                  <a:pt x="3779" y="79"/>
                </a:lnTo>
                <a:lnTo>
                  <a:pt x="3784" y="77"/>
                </a:lnTo>
                <a:lnTo>
                  <a:pt x="3790" y="75"/>
                </a:lnTo>
                <a:lnTo>
                  <a:pt x="3796" y="73"/>
                </a:lnTo>
                <a:lnTo>
                  <a:pt x="3801" y="72"/>
                </a:lnTo>
                <a:lnTo>
                  <a:pt x="3808" y="71"/>
                </a:lnTo>
                <a:lnTo>
                  <a:pt x="3821" y="70"/>
                </a:lnTo>
                <a:lnTo>
                  <a:pt x="3834" y="71"/>
                </a:lnTo>
                <a:lnTo>
                  <a:pt x="3840" y="72"/>
                </a:lnTo>
                <a:lnTo>
                  <a:pt x="3846" y="73"/>
                </a:lnTo>
                <a:lnTo>
                  <a:pt x="3857" y="77"/>
                </a:lnTo>
                <a:lnTo>
                  <a:pt x="3862" y="79"/>
                </a:lnTo>
                <a:lnTo>
                  <a:pt x="3867" y="82"/>
                </a:lnTo>
                <a:lnTo>
                  <a:pt x="3876" y="88"/>
                </a:lnTo>
                <a:lnTo>
                  <a:pt x="3880" y="91"/>
                </a:lnTo>
                <a:lnTo>
                  <a:pt x="3884" y="95"/>
                </a:lnTo>
                <a:lnTo>
                  <a:pt x="3891" y="104"/>
                </a:lnTo>
                <a:lnTo>
                  <a:pt x="3894" y="109"/>
                </a:lnTo>
                <a:lnTo>
                  <a:pt x="3897" y="114"/>
                </a:lnTo>
                <a:lnTo>
                  <a:pt x="3903" y="124"/>
                </a:lnTo>
                <a:lnTo>
                  <a:pt x="3904" y="130"/>
                </a:lnTo>
                <a:lnTo>
                  <a:pt x="3906" y="136"/>
                </a:lnTo>
                <a:lnTo>
                  <a:pt x="3907" y="142"/>
                </a:lnTo>
                <a:lnTo>
                  <a:pt x="3908" y="148"/>
                </a:lnTo>
                <a:lnTo>
                  <a:pt x="3908" y="155"/>
                </a:lnTo>
                <a:lnTo>
                  <a:pt x="3909" y="161"/>
                </a:lnTo>
                <a:lnTo>
                  <a:pt x="3908" y="168"/>
                </a:lnTo>
                <a:lnTo>
                  <a:pt x="3908" y="175"/>
                </a:lnTo>
                <a:lnTo>
                  <a:pt x="3907" y="181"/>
                </a:lnTo>
                <a:lnTo>
                  <a:pt x="3906" y="187"/>
                </a:lnTo>
                <a:lnTo>
                  <a:pt x="3903" y="198"/>
                </a:lnTo>
                <a:lnTo>
                  <a:pt x="3900" y="204"/>
                </a:lnTo>
                <a:lnTo>
                  <a:pt x="3897" y="209"/>
                </a:lnTo>
                <a:lnTo>
                  <a:pt x="3891" y="219"/>
                </a:lnTo>
                <a:lnTo>
                  <a:pt x="3888" y="223"/>
                </a:lnTo>
                <a:lnTo>
                  <a:pt x="3884" y="227"/>
                </a:lnTo>
                <a:lnTo>
                  <a:pt x="3880" y="231"/>
                </a:lnTo>
                <a:lnTo>
                  <a:pt x="3876" y="235"/>
                </a:lnTo>
                <a:lnTo>
                  <a:pt x="3872" y="238"/>
                </a:lnTo>
                <a:lnTo>
                  <a:pt x="3867" y="241"/>
                </a:lnTo>
                <a:lnTo>
                  <a:pt x="3862" y="244"/>
                </a:lnTo>
                <a:lnTo>
                  <a:pt x="3857" y="246"/>
                </a:lnTo>
                <a:lnTo>
                  <a:pt x="3851" y="248"/>
                </a:lnTo>
                <a:lnTo>
                  <a:pt x="3846" y="250"/>
                </a:lnTo>
                <a:lnTo>
                  <a:pt x="3840" y="251"/>
                </a:lnTo>
                <a:lnTo>
                  <a:pt x="3834" y="252"/>
                </a:lnTo>
                <a:lnTo>
                  <a:pt x="3821" y="253"/>
                </a:lnTo>
                <a:close/>
                <a:moveTo>
                  <a:pt x="3821" y="215"/>
                </a:moveTo>
                <a:lnTo>
                  <a:pt x="3825" y="214"/>
                </a:lnTo>
                <a:lnTo>
                  <a:pt x="3829" y="214"/>
                </a:lnTo>
                <a:lnTo>
                  <a:pt x="3833" y="212"/>
                </a:lnTo>
                <a:lnTo>
                  <a:pt x="3837" y="211"/>
                </a:lnTo>
                <a:lnTo>
                  <a:pt x="3840" y="209"/>
                </a:lnTo>
                <a:lnTo>
                  <a:pt x="3843" y="206"/>
                </a:lnTo>
                <a:lnTo>
                  <a:pt x="3846" y="203"/>
                </a:lnTo>
                <a:lnTo>
                  <a:pt x="3848" y="199"/>
                </a:lnTo>
                <a:lnTo>
                  <a:pt x="3851" y="195"/>
                </a:lnTo>
                <a:lnTo>
                  <a:pt x="3852" y="191"/>
                </a:lnTo>
                <a:lnTo>
                  <a:pt x="3854" y="187"/>
                </a:lnTo>
                <a:lnTo>
                  <a:pt x="3855" y="182"/>
                </a:lnTo>
                <a:lnTo>
                  <a:pt x="3857" y="172"/>
                </a:lnTo>
                <a:lnTo>
                  <a:pt x="3858" y="167"/>
                </a:lnTo>
                <a:lnTo>
                  <a:pt x="3858" y="161"/>
                </a:lnTo>
                <a:lnTo>
                  <a:pt x="3857" y="150"/>
                </a:lnTo>
                <a:lnTo>
                  <a:pt x="3855" y="140"/>
                </a:lnTo>
                <a:lnTo>
                  <a:pt x="3854" y="135"/>
                </a:lnTo>
                <a:lnTo>
                  <a:pt x="3852" y="131"/>
                </a:lnTo>
                <a:lnTo>
                  <a:pt x="3848" y="123"/>
                </a:lnTo>
                <a:lnTo>
                  <a:pt x="3846" y="119"/>
                </a:lnTo>
                <a:lnTo>
                  <a:pt x="3843" y="116"/>
                </a:lnTo>
                <a:lnTo>
                  <a:pt x="3840" y="113"/>
                </a:lnTo>
                <a:lnTo>
                  <a:pt x="3837" y="111"/>
                </a:lnTo>
                <a:lnTo>
                  <a:pt x="3833" y="110"/>
                </a:lnTo>
                <a:lnTo>
                  <a:pt x="3829" y="108"/>
                </a:lnTo>
                <a:lnTo>
                  <a:pt x="3825" y="108"/>
                </a:lnTo>
                <a:lnTo>
                  <a:pt x="3821" y="107"/>
                </a:lnTo>
                <a:lnTo>
                  <a:pt x="3816" y="108"/>
                </a:lnTo>
                <a:lnTo>
                  <a:pt x="3812" y="108"/>
                </a:lnTo>
                <a:lnTo>
                  <a:pt x="3808" y="110"/>
                </a:lnTo>
                <a:lnTo>
                  <a:pt x="3805" y="111"/>
                </a:lnTo>
                <a:lnTo>
                  <a:pt x="3801" y="113"/>
                </a:lnTo>
                <a:lnTo>
                  <a:pt x="3798" y="116"/>
                </a:lnTo>
                <a:lnTo>
                  <a:pt x="3795" y="119"/>
                </a:lnTo>
                <a:lnTo>
                  <a:pt x="3793" y="123"/>
                </a:lnTo>
                <a:lnTo>
                  <a:pt x="3789" y="131"/>
                </a:lnTo>
                <a:lnTo>
                  <a:pt x="3787" y="135"/>
                </a:lnTo>
                <a:lnTo>
                  <a:pt x="3786" y="140"/>
                </a:lnTo>
                <a:lnTo>
                  <a:pt x="3785" y="145"/>
                </a:lnTo>
                <a:lnTo>
                  <a:pt x="3784" y="150"/>
                </a:lnTo>
                <a:lnTo>
                  <a:pt x="3784" y="155"/>
                </a:lnTo>
                <a:lnTo>
                  <a:pt x="3783" y="161"/>
                </a:lnTo>
                <a:lnTo>
                  <a:pt x="3784" y="172"/>
                </a:lnTo>
                <a:lnTo>
                  <a:pt x="3786" y="182"/>
                </a:lnTo>
                <a:lnTo>
                  <a:pt x="3787" y="187"/>
                </a:lnTo>
                <a:lnTo>
                  <a:pt x="3789" y="191"/>
                </a:lnTo>
                <a:lnTo>
                  <a:pt x="3791" y="195"/>
                </a:lnTo>
                <a:lnTo>
                  <a:pt x="3793" y="199"/>
                </a:lnTo>
                <a:lnTo>
                  <a:pt x="3795" y="203"/>
                </a:lnTo>
                <a:lnTo>
                  <a:pt x="3798" y="206"/>
                </a:lnTo>
                <a:lnTo>
                  <a:pt x="3801" y="209"/>
                </a:lnTo>
                <a:lnTo>
                  <a:pt x="3805" y="211"/>
                </a:lnTo>
                <a:lnTo>
                  <a:pt x="3808" y="212"/>
                </a:lnTo>
                <a:lnTo>
                  <a:pt x="3812" y="214"/>
                </a:lnTo>
                <a:lnTo>
                  <a:pt x="3816" y="214"/>
                </a:lnTo>
                <a:lnTo>
                  <a:pt x="3821" y="215"/>
                </a:lnTo>
                <a:close/>
                <a:moveTo>
                  <a:pt x="1623" y="930"/>
                </a:moveTo>
                <a:lnTo>
                  <a:pt x="1569" y="930"/>
                </a:lnTo>
                <a:lnTo>
                  <a:pt x="1651" y="694"/>
                </a:lnTo>
                <a:lnTo>
                  <a:pt x="1715" y="694"/>
                </a:lnTo>
                <a:lnTo>
                  <a:pt x="1797" y="930"/>
                </a:lnTo>
                <a:lnTo>
                  <a:pt x="1743" y="930"/>
                </a:lnTo>
                <a:lnTo>
                  <a:pt x="1726" y="876"/>
                </a:lnTo>
                <a:lnTo>
                  <a:pt x="1641" y="876"/>
                </a:lnTo>
                <a:lnTo>
                  <a:pt x="1623" y="930"/>
                </a:lnTo>
                <a:close/>
                <a:moveTo>
                  <a:pt x="1653" y="837"/>
                </a:moveTo>
                <a:lnTo>
                  <a:pt x="1713" y="837"/>
                </a:lnTo>
                <a:lnTo>
                  <a:pt x="1684" y="748"/>
                </a:lnTo>
                <a:lnTo>
                  <a:pt x="1653" y="837"/>
                </a:lnTo>
                <a:close/>
                <a:moveTo>
                  <a:pt x="1874" y="933"/>
                </a:moveTo>
                <a:lnTo>
                  <a:pt x="1867" y="933"/>
                </a:lnTo>
                <a:lnTo>
                  <a:pt x="1861" y="932"/>
                </a:lnTo>
                <a:lnTo>
                  <a:pt x="1856" y="931"/>
                </a:lnTo>
                <a:lnTo>
                  <a:pt x="1850" y="930"/>
                </a:lnTo>
                <a:lnTo>
                  <a:pt x="1845" y="928"/>
                </a:lnTo>
                <a:lnTo>
                  <a:pt x="1840" y="926"/>
                </a:lnTo>
                <a:lnTo>
                  <a:pt x="1836" y="923"/>
                </a:lnTo>
                <a:lnTo>
                  <a:pt x="1832" y="920"/>
                </a:lnTo>
                <a:lnTo>
                  <a:pt x="1828" y="916"/>
                </a:lnTo>
                <a:lnTo>
                  <a:pt x="1824" y="913"/>
                </a:lnTo>
                <a:lnTo>
                  <a:pt x="1821" y="908"/>
                </a:lnTo>
                <a:lnTo>
                  <a:pt x="1820" y="906"/>
                </a:lnTo>
                <a:lnTo>
                  <a:pt x="1819" y="903"/>
                </a:lnTo>
                <a:lnTo>
                  <a:pt x="1817" y="898"/>
                </a:lnTo>
                <a:lnTo>
                  <a:pt x="1816" y="893"/>
                </a:lnTo>
                <a:lnTo>
                  <a:pt x="1815" y="887"/>
                </a:lnTo>
                <a:lnTo>
                  <a:pt x="1815" y="880"/>
                </a:lnTo>
                <a:lnTo>
                  <a:pt x="1815" y="871"/>
                </a:lnTo>
                <a:lnTo>
                  <a:pt x="1817" y="863"/>
                </a:lnTo>
                <a:lnTo>
                  <a:pt x="1818" y="859"/>
                </a:lnTo>
                <a:lnTo>
                  <a:pt x="1820" y="856"/>
                </a:lnTo>
                <a:lnTo>
                  <a:pt x="1824" y="849"/>
                </a:lnTo>
                <a:lnTo>
                  <a:pt x="1827" y="847"/>
                </a:lnTo>
                <a:lnTo>
                  <a:pt x="1829" y="844"/>
                </a:lnTo>
                <a:lnTo>
                  <a:pt x="1832" y="842"/>
                </a:lnTo>
                <a:lnTo>
                  <a:pt x="1835" y="840"/>
                </a:lnTo>
                <a:lnTo>
                  <a:pt x="1838" y="838"/>
                </a:lnTo>
                <a:lnTo>
                  <a:pt x="1841" y="836"/>
                </a:lnTo>
                <a:lnTo>
                  <a:pt x="1845" y="834"/>
                </a:lnTo>
                <a:lnTo>
                  <a:pt x="1849" y="833"/>
                </a:lnTo>
                <a:lnTo>
                  <a:pt x="1856" y="831"/>
                </a:lnTo>
                <a:lnTo>
                  <a:pt x="1864" y="829"/>
                </a:lnTo>
                <a:lnTo>
                  <a:pt x="1873" y="827"/>
                </a:lnTo>
                <a:lnTo>
                  <a:pt x="1881" y="826"/>
                </a:lnTo>
                <a:lnTo>
                  <a:pt x="1901" y="824"/>
                </a:lnTo>
                <a:lnTo>
                  <a:pt x="1908" y="822"/>
                </a:lnTo>
                <a:lnTo>
                  <a:pt x="1914" y="821"/>
                </a:lnTo>
                <a:lnTo>
                  <a:pt x="1918" y="820"/>
                </a:lnTo>
                <a:lnTo>
                  <a:pt x="1920" y="818"/>
                </a:lnTo>
                <a:lnTo>
                  <a:pt x="1922" y="817"/>
                </a:lnTo>
                <a:lnTo>
                  <a:pt x="1923" y="816"/>
                </a:lnTo>
                <a:lnTo>
                  <a:pt x="1923" y="814"/>
                </a:lnTo>
                <a:lnTo>
                  <a:pt x="1924" y="812"/>
                </a:lnTo>
                <a:lnTo>
                  <a:pt x="1924" y="810"/>
                </a:lnTo>
                <a:lnTo>
                  <a:pt x="1924" y="805"/>
                </a:lnTo>
                <a:lnTo>
                  <a:pt x="1922" y="800"/>
                </a:lnTo>
                <a:lnTo>
                  <a:pt x="1921" y="798"/>
                </a:lnTo>
                <a:lnTo>
                  <a:pt x="1920" y="796"/>
                </a:lnTo>
                <a:lnTo>
                  <a:pt x="1919" y="794"/>
                </a:lnTo>
                <a:lnTo>
                  <a:pt x="1917" y="793"/>
                </a:lnTo>
                <a:lnTo>
                  <a:pt x="1913" y="790"/>
                </a:lnTo>
                <a:lnTo>
                  <a:pt x="1909" y="788"/>
                </a:lnTo>
                <a:lnTo>
                  <a:pt x="1904" y="787"/>
                </a:lnTo>
                <a:lnTo>
                  <a:pt x="1898" y="787"/>
                </a:lnTo>
                <a:lnTo>
                  <a:pt x="1892" y="787"/>
                </a:lnTo>
                <a:lnTo>
                  <a:pt x="1886" y="788"/>
                </a:lnTo>
                <a:lnTo>
                  <a:pt x="1881" y="790"/>
                </a:lnTo>
                <a:lnTo>
                  <a:pt x="1877" y="792"/>
                </a:lnTo>
                <a:lnTo>
                  <a:pt x="1873" y="795"/>
                </a:lnTo>
                <a:lnTo>
                  <a:pt x="1870" y="799"/>
                </a:lnTo>
                <a:lnTo>
                  <a:pt x="1868" y="803"/>
                </a:lnTo>
                <a:lnTo>
                  <a:pt x="1867" y="805"/>
                </a:lnTo>
                <a:lnTo>
                  <a:pt x="1866" y="807"/>
                </a:lnTo>
                <a:lnTo>
                  <a:pt x="1821" y="803"/>
                </a:lnTo>
                <a:lnTo>
                  <a:pt x="1823" y="797"/>
                </a:lnTo>
                <a:lnTo>
                  <a:pt x="1825" y="792"/>
                </a:lnTo>
                <a:lnTo>
                  <a:pt x="1827" y="787"/>
                </a:lnTo>
                <a:lnTo>
                  <a:pt x="1830" y="782"/>
                </a:lnTo>
                <a:lnTo>
                  <a:pt x="1833" y="777"/>
                </a:lnTo>
                <a:lnTo>
                  <a:pt x="1837" y="773"/>
                </a:lnTo>
                <a:lnTo>
                  <a:pt x="1841" y="769"/>
                </a:lnTo>
                <a:lnTo>
                  <a:pt x="1846" y="765"/>
                </a:lnTo>
                <a:lnTo>
                  <a:pt x="1851" y="762"/>
                </a:lnTo>
                <a:lnTo>
                  <a:pt x="1857" y="759"/>
                </a:lnTo>
                <a:lnTo>
                  <a:pt x="1863" y="756"/>
                </a:lnTo>
                <a:lnTo>
                  <a:pt x="1869" y="754"/>
                </a:lnTo>
                <a:lnTo>
                  <a:pt x="1876" y="753"/>
                </a:lnTo>
                <a:lnTo>
                  <a:pt x="1883" y="752"/>
                </a:lnTo>
                <a:lnTo>
                  <a:pt x="1890" y="751"/>
                </a:lnTo>
                <a:lnTo>
                  <a:pt x="1898" y="751"/>
                </a:lnTo>
                <a:lnTo>
                  <a:pt x="1908" y="751"/>
                </a:lnTo>
                <a:lnTo>
                  <a:pt x="1917" y="752"/>
                </a:lnTo>
                <a:lnTo>
                  <a:pt x="1926" y="754"/>
                </a:lnTo>
                <a:lnTo>
                  <a:pt x="1935" y="757"/>
                </a:lnTo>
                <a:lnTo>
                  <a:pt x="1943" y="761"/>
                </a:lnTo>
                <a:lnTo>
                  <a:pt x="1947" y="763"/>
                </a:lnTo>
                <a:lnTo>
                  <a:pt x="1950" y="765"/>
                </a:lnTo>
                <a:lnTo>
                  <a:pt x="1957" y="770"/>
                </a:lnTo>
                <a:lnTo>
                  <a:pt x="1963" y="776"/>
                </a:lnTo>
                <a:lnTo>
                  <a:pt x="1965" y="780"/>
                </a:lnTo>
                <a:lnTo>
                  <a:pt x="1967" y="784"/>
                </a:lnTo>
                <a:lnTo>
                  <a:pt x="1969" y="787"/>
                </a:lnTo>
                <a:lnTo>
                  <a:pt x="1970" y="792"/>
                </a:lnTo>
                <a:lnTo>
                  <a:pt x="1972" y="796"/>
                </a:lnTo>
                <a:lnTo>
                  <a:pt x="1972" y="801"/>
                </a:lnTo>
                <a:lnTo>
                  <a:pt x="1973" y="806"/>
                </a:lnTo>
                <a:lnTo>
                  <a:pt x="1973" y="811"/>
                </a:lnTo>
                <a:lnTo>
                  <a:pt x="1973" y="930"/>
                </a:lnTo>
                <a:lnTo>
                  <a:pt x="1927" y="930"/>
                </a:lnTo>
                <a:lnTo>
                  <a:pt x="1927" y="905"/>
                </a:lnTo>
                <a:lnTo>
                  <a:pt x="1922" y="911"/>
                </a:lnTo>
                <a:lnTo>
                  <a:pt x="1917" y="917"/>
                </a:lnTo>
                <a:lnTo>
                  <a:pt x="1912" y="921"/>
                </a:lnTo>
                <a:lnTo>
                  <a:pt x="1906" y="925"/>
                </a:lnTo>
                <a:lnTo>
                  <a:pt x="1899" y="929"/>
                </a:lnTo>
                <a:lnTo>
                  <a:pt x="1891" y="931"/>
                </a:lnTo>
                <a:lnTo>
                  <a:pt x="1887" y="932"/>
                </a:lnTo>
                <a:lnTo>
                  <a:pt x="1883" y="933"/>
                </a:lnTo>
                <a:lnTo>
                  <a:pt x="1874" y="933"/>
                </a:lnTo>
                <a:close/>
                <a:moveTo>
                  <a:pt x="1888" y="899"/>
                </a:moveTo>
                <a:lnTo>
                  <a:pt x="1895" y="899"/>
                </a:lnTo>
                <a:lnTo>
                  <a:pt x="1902" y="897"/>
                </a:lnTo>
                <a:lnTo>
                  <a:pt x="1905" y="896"/>
                </a:lnTo>
                <a:lnTo>
                  <a:pt x="1908" y="894"/>
                </a:lnTo>
                <a:lnTo>
                  <a:pt x="1914" y="890"/>
                </a:lnTo>
                <a:lnTo>
                  <a:pt x="1916" y="888"/>
                </a:lnTo>
                <a:lnTo>
                  <a:pt x="1919" y="885"/>
                </a:lnTo>
                <a:lnTo>
                  <a:pt x="1922" y="879"/>
                </a:lnTo>
                <a:lnTo>
                  <a:pt x="1924" y="873"/>
                </a:lnTo>
                <a:lnTo>
                  <a:pt x="1924" y="870"/>
                </a:lnTo>
                <a:lnTo>
                  <a:pt x="1924" y="867"/>
                </a:lnTo>
                <a:lnTo>
                  <a:pt x="1924" y="848"/>
                </a:lnTo>
                <a:lnTo>
                  <a:pt x="1921" y="850"/>
                </a:lnTo>
                <a:lnTo>
                  <a:pt x="1915" y="851"/>
                </a:lnTo>
                <a:lnTo>
                  <a:pt x="1903" y="854"/>
                </a:lnTo>
                <a:lnTo>
                  <a:pt x="1890" y="856"/>
                </a:lnTo>
                <a:lnTo>
                  <a:pt x="1884" y="857"/>
                </a:lnTo>
                <a:lnTo>
                  <a:pt x="1879" y="859"/>
                </a:lnTo>
                <a:lnTo>
                  <a:pt x="1874" y="861"/>
                </a:lnTo>
                <a:lnTo>
                  <a:pt x="1870" y="863"/>
                </a:lnTo>
                <a:lnTo>
                  <a:pt x="1866" y="866"/>
                </a:lnTo>
                <a:lnTo>
                  <a:pt x="1864" y="870"/>
                </a:lnTo>
                <a:lnTo>
                  <a:pt x="1863" y="872"/>
                </a:lnTo>
                <a:lnTo>
                  <a:pt x="1862" y="874"/>
                </a:lnTo>
                <a:lnTo>
                  <a:pt x="1862" y="879"/>
                </a:lnTo>
                <a:lnTo>
                  <a:pt x="1862" y="884"/>
                </a:lnTo>
                <a:lnTo>
                  <a:pt x="1863" y="888"/>
                </a:lnTo>
                <a:lnTo>
                  <a:pt x="1865" y="890"/>
                </a:lnTo>
                <a:lnTo>
                  <a:pt x="1866" y="891"/>
                </a:lnTo>
                <a:lnTo>
                  <a:pt x="1869" y="894"/>
                </a:lnTo>
                <a:lnTo>
                  <a:pt x="1873" y="896"/>
                </a:lnTo>
                <a:lnTo>
                  <a:pt x="1875" y="897"/>
                </a:lnTo>
                <a:lnTo>
                  <a:pt x="1877" y="898"/>
                </a:lnTo>
                <a:lnTo>
                  <a:pt x="1882" y="899"/>
                </a:lnTo>
                <a:lnTo>
                  <a:pt x="1888" y="899"/>
                </a:lnTo>
                <a:close/>
                <a:moveTo>
                  <a:pt x="2063" y="930"/>
                </a:moveTo>
                <a:lnTo>
                  <a:pt x="2013" y="930"/>
                </a:lnTo>
                <a:lnTo>
                  <a:pt x="2013" y="694"/>
                </a:lnTo>
                <a:lnTo>
                  <a:pt x="2063" y="694"/>
                </a:lnTo>
                <a:lnTo>
                  <a:pt x="2063" y="930"/>
                </a:lnTo>
                <a:close/>
                <a:moveTo>
                  <a:pt x="2197" y="753"/>
                </a:moveTo>
                <a:lnTo>
                  <a:pt x="2197" y="790"/>
                </a:lnTo>
                <a:lnTo>
                  <a:pt x="2164" y="790"/>
                </a:lnTo>
                <a:lnTo>
                  <a:pt x="2164" y="876"/>
                </a:lnTo>
                <a:lnTo>
                  <a:pt x="2164" y="880"/>
                </a:lnTo>
                <a:lnTo>
                  <a:pt x="2165" y="884"/>
                </a:lnTo>
                <a:lnTo>
                  <a:pt x="2166" y="886"/>
                </a:lnTo>
                <a:lnTo>
                  <a:pt x="2167" y="887"/>
                </a:lnTo>
                <a:lnTo>
                  <a:pt x="2169" y="889"/>
                </a:lnTo>
                <a:lnTo>
                  <a:pt x="2171" y="891"/>
                </a:lnTo>
                <a:lnTo>
                  <a:pt x="2174" y="892"/>
                </a:lnTo>
                <a:lnTo>
                  <a:pt x="2177" y="893"/>
                </a:lnTo>
                <a:lnTo>
                  <a:pt x="2181" y="893"/>
                </a:lnTo>
                <a:lnTo>
                  <a:pt x="2188" y="892"/>
                </a:lnTo>
                <a:lnTo>
                  <a:pt x="2193" y="891"/>
                </a:lnTo>
                <a:lnTo>
                  <a:pt x="2201" y="928"/>
                </a:lnTo>
                <a:lnTo>
                  <a:pt x="2190" y="930"/>
                </a:lnTo>
                <a:lnTo>
                  <a:pt x="2183" y="932"/>
                </a:lnTo>
                <a:lnTo>
                  <a:pt x="2174" y="932"/>
                </a:lnTo>
                <a:lnTo>
                  <a:pt x="2168" y="932"/>
                </a:lnTo>
                <a:lnTo>
                  <a:pt x="2161" y="932"/>
                </a:lnTo>
                <a:lnTo>
                  <a:pt x="2156" y="931"/>
                </a:lnTo>
                <a:lnTo>
                  <a:pt x="2150" y="930"/>
                </a:lnTo>
                <a:lnTo>
                  <a:pt x="2145" y="928"/>
                </a:lnTo>
                <a:lnTo>
                  <a:pt x="2140" y="926"/>
                </a:lnTo>
                <a:lnTo>
                  <a:pt x="2135" y="924"/>
                </a:lnTo>
                <a:lnTo>
                  <a:pt x="2131" y="921"/>
                </a:lnTo>
                <a:lnTo>
                  <a:pt x="2127" y="917"/>
                </a:lnTo>
                <a:lnTo>
                  <a:pt x="2124" y="914"/>
                </a:lnTo>
                <a:lnTo>
                  <a:pt x="2121" y="909"/>
                </a:lnTo>
                <a:lnTo>
                  <a:pt x="2119" y="905"/>
                </a:lnTo>
                <a:lnTo>
                  <a:pt x="2117" y="900"/>
                </a:lnTo>
                <a:lnTo>
                  <a:pt x="2116" y="894"/>
                </a:lnTo>
                <a:lnTo>
                  <a:pt x="2115" y="888"/>
                </a:lnTo>
                <a:lnTo>
                  <a:pt x="2115" y="882"/>
                </a:lnTo>
                <a:lnTo>
                  <a:pt x="2115" y="790"/>
                </a:lnTo>
                <a:lnTo>
                  <a:pt x="2091" y="790"/>
                </a:lnTo>
                <a:lnTo>
                  <a:pt x="2091" y="753"/>
                </a:lnTo>
                <a:lnTo>
                  <a:pt x="2115" y="753"/>
                </a:lnTo>
                <a:lnTo>
                  <a:pt x="2115" y="711"/>
                </a:lnTo>
                <a:lnTo>
                  <a:pt x="2164" y="711"/>
                </a:lnTo>
                <a:lnTo>
                  <a:pt x="2164" y="753"/>
                </a:lnTo>
                <a:lnTo>
                  <a:pt x="2197" y="753"/>
                </a:lnTo>
                <a:close/>
                <a:moveTo>
                  <a:pt x="2304" y="933"/>
                </a:moveTo>
                <a:lnTo>
                  <a:pt x="2291" y="933"/>
                </a:lnTo>
                <a:lnTo>
                  <a:pt x="2285" y="932"/>
                </a:lnTo>
                <a:lnTo>
                  <a:pt x="2279" y="930"/>
                </a:lnTo>
                <a:lnTo>
                  <a:pt x="2268" y="927"/>
                </a:lnTo>
                <a:lnTo>
                  <a:pt x="2263" y="925"/>
                </a:lnTo>
                <a:lnTo>
                  <a:pt x="2258" y="922"/>
                </a:lnTo>
                <a:lnTo>
                  <a:pt x="2249" y="916"/>
                </a:lnTo>
                <a:lnTo>
                  <a:pt x="2245" y="912"/>
                </a:lnTo>
                <a:lnTo>
                  <a:pt x="2241" y="908"/>
                </a:lnTo>
                <a:lnTo>
                  <a:pt x="2234" y="900"/>
                </a:lnTo>
                <a:lnTo>
                  <a:pt x="2231" y="895"/>
                </a:lnTo>
                <a:lnTo>
                  <a:pt x="2228" y="890"/>
                </a:lnTo>
                <a:lnTo>
                  <a:pt x="2223" y="879"/>
                </a:lnTo>
                <a:lnTo>
                  <a:pt x="2221" y="874"/>
                </a:lnTo>
                <a:lnTo>
                  <a:pt x="2220" y="868"/>
                </a:lnTo>
                <a:lnTo>
                  <a:pt x="2219" y="862"/>
                </a:lnTo>
                <a:lnTo>
                  <a:pt x="2218" y="855"/>
                </a:lnTo>
                <a:lnTo>
                  <a:pt x="2218" y="849"/>
                </a:lnTo>
                <a:lnTo>
                  <a:pt x="2217" y="842"/>
                </a:lnTo>
                <a:lnTo>
                  <a:pt x="2218" y="835"/>
                </a:lnTo>
                <a:lnTo>
                  <a:pt x="2218" y="829"/>
                </a:lnTo>
                <a:lnTo>
                  <a:pt x="2219" y="823"/>
                </a:lnTo>
                <a:lnTo>
                  <a:pt x="2220" y="816"/>
                </a:lnTo>
                <a:lnTo>
                  <a:pt x="2223" y="805"/>
                </a:lnTo>
                <a:lnTo>
                  <a:pt x="2225" y="799"/>
                </a:lnTo>
                <a:lnTo>
                  <a:pt x="2228" y="794"/>
                </a:lnTo>
                <a:lnTo>
                  <a:pt x="2234" y="785"/>
                </a:lnTo>
                <a:lnTo>
                  <a:pt x="2237" y="780"/>
                </a:lnTo>
                <a:lnTo>
                  <a:pt x="2241" y="776"/>
                </a:lnTo>
                <a:lnTo>
                  <a:pt x="2245" y="772"/>
                </a:lnTo>
                <a:lnTo>
                  <a:pt x="2249" y="769"/>
                </a:lnTo>
                <a:lnTo>
                  <a:pt x="2253" y="765"/>
                </a:lnTo>
                <a:lnTo>
                  <a:pt x="2258" y="762"/>
                </a:lnTo>
                <a:lnTo>
                  <a:pt x="2263" y="760"/>
                </a:lnTo>
                <a:lnTo>
                  <a:pt x="2268" y="757"/>
                </a:lnTo>
                <a:lnTo>
                  <a:pt x="2274" y="755"/>
                </a:lnTo>
                <a:lnTo>
                  <a:pt x="2279" y="754"/>
                </a:lnTo>
                <a:lnTo>
                  <a:pt x="2285" y="752"/>
                </a:lnTo>
                <a:lnTo>
                  <a:pt x="2291" y="752"/>
                </a:lnTo>
                <a:lnTo>
                  <a:pt x="2304" y="751"/>
                </a:lnTo>
                <a:lnTo>
                  <a:pt x="2317" y="752"/>
                </a:lnTo>
                <a:lnTo>
                  <a:pt x="2323" y="752"/>
                </a:lnTo>
                <a:lnTo>
                  <a:pt x="2329" y="754"/>
                </a:lnTo>
                <a:lnTo>
                  <a:pt x="2340" y="757"/>
                </a:lnTo>
                <a:lnTo>
                  <a:pt x="2346" y="760"/>
                </a:lnTo>
                <a:lnTo>
                  <a:pt x="2351" y="762"/>
                </a:lnTo>
                <a:lnTo>
                  <a:pt x="2360" y="769"/>
                </a:lnTo>
                <a:lnTo>
                  <a:pt x="2364" y="772"/>
                </a:lnTo>
                <a:lnTo>
                  <a:pt x="2368" y="776"/>
                </a:lnTo>
                <a:lnTo>
                  <a:pt x="2375" y="785"/>
                </a:lnTo>
                <a:lnTo>
                  <a:pt x="2378" y="789"/>
                </a:lnTo>
                <a:lnTo>
                  <a:pt x="2381" y="794"/>
                </a:lnTo>
                <a:lnTo>
                  <a:pt x="2385" y="805"/>
                </a:lnTo>
                <a:lnTo>
                  <a:pt x="2387" y="811"/>
                </a:lnTo>
                <a:lnTo>
                  <a:pt x="2389" y="816"/>
                </a:lnTo>
                <a:lnTo>
                  <a:pt x="2390" y="823"/>
                </a:lnTo>
                <a:lnTo>
                  <a:pt x="2391" y="829"/>
                </a:lnTo>
                <a:lnTo>
                  <a:pt x="2391" y="835"/>
                </a:lnTo>
                <a:lnTo>
                  <a:pt x="2391" y="842"/>
                </a:lnTo>
                <a:lnTo>
                  <a:pt x="2391" y="849"/>
                </a:lnTo>
                <a:lnTo>
                  <a:pt x="2391" y="855"/>
                </a:lnTo>
                <a:lnTo>
                  <a:pt x="2390" y="862"/>
                </a:lnTo>
                <a:lnTo>
                  <a:pt x="2389" y="868"/>
                </a:lnTo>
                <a:lnTo>
                  <a:pt x="2385" y="879"/>
                </a:lnTo>
                <a:lnTo>
                  <a:pt x="2383" y="885"/>
                </a:lnTo>
                <a:lnTo>
                  <a:pt x="2381" y="890"/>
                </a:lnTo>
                <a:lnTo>
                  <a:pt x="2375" y="900"/>
                </a:lnTo>
                <a:lnTo>
                  <a:pt x="2372" y="904"/>
                </a:lnTo>
                <a:lnTo>
                  <a:pt x="2368" y="908"/>
                </a:lnTo>
                <a:lnTo>
                  <a:pt x="2364" y="912"/>
                </a:lnTo>
                <a:lnTo>
                  <a:pt x="2360" y="916"/>
                </a:lnTo>
                <a:lnTo>
                  <a:pt x="2355" y="919"/>
                </a:lnTo>
                <a:lnTo>
                  <a:pt x="2351" y="922"/>
                </a:lnTo>
                <a:lnTo>
                  <a:pt x="2346" y="925"/>
                </a:lnTo>
                <a:lnTo>
                  <a:pt x="2340" y="927"/>
                </a:lnTo>
                <a:lnTo>
                  <a:pt x="2335" y="929"/>
                </a:lnTo>
                <a:lnTo>
                  <a:pt x="2329" y="930"/>
                </a:lnTo>
                <a:lnTo>
                  <a:pt x="2323" y="932"/>
                </a:lnTo>
                <a:lnTo>
                  <a:pt x="2317" y="933"/>
                </a:lnTo>
                <a:lnTo>
                  <a:pt x="2304" y="933"/>
                </a:lnTo>
                <a:close/>
                <a:moveTo>
                  <a:pt x="2305" y="895"/>
                </a:moveTo>
                <a:lnTo>
                  <a:pt x="2309" y="895"/>
                </a:lnTo>
                <a:lnTo>
                  <a:pt x="2313" y="894"/>
                </a:lnTo>
                <a:lnTo>
                  <a:pt x="2317" y="893"/>
                </a:lnTo>
                <a:lnTo>
                  <a:pt x="2321" y="892"/>
                </a:lnTo>
                <a:lnTo>
                  <a:pt x="2324" y="889"/>
                </a:lnTo>
                <a:lnTo>
                  <a:pt x="2327" y="887"/>
                </a:lnTo>
                <a:lnTo>
                  <a:pt x="2330" y="884"/>
                </a:lnTo>
                <a:lnTo>
                  <a:pt x="2332" y="880"/>
                </a:lnTo>
                <a:lnTo>
                  <a:pt x="2334" y="876"/>
                </a:lnTo>
                <a:lnTo>
                  <a:pt x="2336" y="872"/>
                </a:lnTo>
                <a:lnTo>
                  <a:pt x="2338" y="868"/>
                </a:lnTo>
                <a:lnTo>
                  <a:pt x="2339" y="863"/>
                </a:lnTo>
                <a:lnTo>
                  <a:pt x="2341" y="853"/>
                </a:lnTo>
                <a:lnTo>
                  <a:pt x="2341" y="847"/>
                </a:lnTo>
                <a:lnTo>
                  <a:pt x="2342" y="842"/>
                </a:lnTo>
                <a:lnTo>
                  <a:pt x="2341" y="831"/>
                </a:lnTo>
                <a:lnTo>
                  <a:pt x="2339" y="821"/>
                </a:lnTo>
                <a:lnTo>
                  <a:pt x="2338" y="816"/>
                </a:lnTo>
                <a:lnTo>
                  <a:pt x="2336" y="812"/>
                </a:lnTo>
                <a:lnTo>
                  <a:pt x="2332" y="803"/>
                </a:lnTo>
                <a:lnTo>
                  <a:pt x="2330" y="800"/>
                </a:lnTo>
                <a:lnTo>
                  <a:pt x="2327" y="797"/>
                </a:lnTo>
                <a:lnTo>
                  <a:pt x="2324" y="794"/>
                </a:lnTo>
                <a:lnTo>
                  <a:pt x="2321" y="792"/>
                </a:lnTo>
                <a:lnTo>
                  <a:pt x="2317" y="790"/>
                </a:lnTo>
                <a:lnTo>
                  <a:pt x="2313" y="789"/>
                </a:lnTo>
                <a:lnTo>
                  <a:pt x="2309" y="788"/>
                </a:lnTo>
                <a:lnTo>
                  <a:pt x="2305" y="788"/>
                </a:lnTo>
                <a:lnTo>
                  <a:pt x="2300" y="788"/>
                </a:lnTo>
                <a:lnTo>
                  <a:pt x="2296" y="789"/>
                </a:lnTo>
                <a:lnTo>
                  <a:pt x="2292" y="790"/>
                </a:lnTo>
                <a:lnTo>
                  <a:pt x="2288" y="792"/>
                </a:lnTo>
                <a:lnTo>
                  <a:pt x="2285" y="794"/>
                </a:lnTo>
                <a:lnTo>
                  <a:pt x="2282" y="797"/>
                </a:lnTo>
                <a:lnTo>
                  <a:pt x="2279" y="800"/>
                </a:lnTo>
                <a:lnTo>
                  <a:pt x="2277" y="803"/>
                </a:lnTo>
                <a:lnTo>
                  <a:pt x="2272" y="812"/>
                </a:lnTo>
                <a:lnTo>
                  <a:pt x="2271" y="816"/>
                </a:lnTo>
                <a:lnTo>
                  <a:pt x="2270" y="821"/>
                </a:lnTo>
                <a:lnTo>
                  <a:pt x="2269" y="826"/>
                </a:lnTo>
                <a:lnTo>
                  <a:pt x="2268" y="831"/>
                </a:lnTo>
                <a:lnTo>
                  <a:pt x="2267" y="836"/>
                </a:lnTo>
                <a:lnTo>
                  <a:pt x="2267" y="842"/>
                </a:lnTo>
                <a:lnTo>
                  <a:pt x="2268" y="853"/>
                </a:lnTo>
                <a:lnTo>
                  <a:pt x="2270" y="863"/>
                </a:lnTo>
                <a:lnTo>
                  <a:pt x="2271" y="868"/>
                </a:lnTo>
                <a:lnTo>
                  <a:pt x="2272" y="872"/>
                </a:lnTo>
                <a:lnTo>
                  <a:pt x="2274" y="876"/>
                </a:lnTo>
                <a:lnTo>
                  <a:pt x="2277" y="880"/>
                </a:lnTo>
                <a:lnTo>
                  <a:pt x="2279" y="884"/>
                </a:lnTo>
                <a:lnTo>
                  <a:pt x="2282" y="887"/>
                </a:lnTo>
                <a:lnTo>
                  <a:pt x="2285" y="889"/>
                </a:lnTo>
                <a:lnTo>
                  <a:pt x="2288" y="892"/>
                </a:lnTo>
                <a:lnTo>
                  <a:pt x="2292" y="893"/>
                </a:lnTo>
                <a:lnTo>
                  <a:pt x="2296" y="894"/>
                </a:lnTo>
                <a:lnTo>
                  <a:pt x="2300" y="895"/>
                </a:lnTo>
                <a:lnTo>
                  <a:pt x="2305" y="895"/>
                </a:lnTo>
                <a:close/>
                <a:moveTo>
                  <a:pt x="2646" y="694"/>
                </a:moveTo>
                <a:lnTo>
                  <a:pt x="2696" y="694"/>
                </a:lnTo>
                <a:lnTo>
                  <a:pt x="2696" y="847"/>
                </a:lnTo>
                <a:lnTo>
                  <a:pt x="2696" y="854"/>
                </a:lnTo>
                <a:lnTo>
                  <a:pt x="2695" y="860"/>
                </a:lnTo>
                <a:lnTo>
                  <a:pt x="2694" y="866"/>
                </a:lnTo>
                <a:lnTo>
                  <a:pt x="2693" y="871"/>
                </a:lnTo>
                <a:lnTo>
                  <a:pt x="2691" y="877"/>
                </a:lnTo>
                <a:lnTo>
                  <a:pt x="2689" y="882"/>
                </a:lnTo>
                <a:lnTo>
                  <a:pt x="2686" y="887"/>
                </a:lnTo>
                <a:lnTo>
                  <a:pt x="2684" y="892"/>
                </a:lnTo>
                <a:lnTo>
                  <a:pt x="2680" y="897"/>
                </a:lnTo>
                <a:lnTo>
                  <a:pt x="2677" y="901"/>
                </a:lnTo>
                <a:lnTo>
                  <a:pt x="2673" y="906"/>
                </a:lnTo>
                <a:lnTo>
                  <a:pt x="2669" y="910"/>
                </a:lnTo>
                <a:lnTo>
                  <a:pt x="2664" y="913"/>
                </a:lnTo>
                <a:lnTo>
                  <a:pt x="2660" y="917"/>
                </a:lnTo>
                <a:lnTo>
                  <a:pt x="2655" y="920"/>
                </a:lnTo>
                <a:lnTo>
                  <a:pt x="2649" y="922"/>
                </a:lnTo>
                <a:lnTo>
                  <a:pt x="2638" y="927"/>
                </a:lnTo>
                <a:lnTo>
                  <a:pt x="2632" y="929"/>
                </a:lnTo>
                <a:lnTo>
                  <a:pt x="2626" y="930"/>
                </a:lnTo>
                <a:lnTo>
                  <a:pt x="2619" y="932"/>
                </a:lnTo>
                <a:lnTo>
                  <a:pt x="2612" y="932"/>
                </a:lnTo>
                <a:lnTo>
                  <a:pt x="2605" y="933"/>
                </a:lnTo>
                <a:lnTo>
                  <a:pt x="2598" y="933"/>
                </a:lnTo>
                <a:lnTo>
                  <a:pt x="2591" y="933"/>
                </a:lnTo>
                <a:lnTo>
                  <a:pt x="2584" y="932"/>
                </a:lnTo>
                <a:lnTo>
                  <a:pt x="2577" y="932"/>
                </a:lnTo>
                <a:lnTo>
                  <a:pt x="2571" y="930"/>
                </a:lnTo>
                <a:lnTo>
                  <a:pt x="2558" y="927"/>
                </a:lnTo>
                <a:lnTo>
                  <a:pt x="2552" y="925"/>
                </a:lnTo>
                <a:lnTo>
                  <a:pt x="2547" y="922"/>
                </a:lnTo>
                <a:lnTo>
                  <a:pt x="2541" y="920"/>
                </a:lnTo>
                <a:lnTo>
                  <a:pt x="2536" y="917"/>
                </a:lnTo>
                <a:lnTo>
                  <a:pt x="2527" y="910"/>
                </a:lnTo>
                <a:lnTo>
                  <a:pt x="2518" y="901"/>
                </a:lnTo>
                <a:lnTo>
                  <a:pt x="2515" y="897"/>
                </a:lnTo>
                <a:lnTo>
                  <a:pt x="2512" y="892"/>
                </a:lnTo>
                <a:lnTo>
                  <a:pt x="2509" y="887"/>
                </a:lnTo>
                <a:lnTo>
                  <a:pt x="2506" y="882"/>
                </a:lnTo>
                <a:lnTo>
                  <a:pt x="2504" y="877"/>
                </a:lnTo>
                <a:lnTo>
                  <a:pt x="2502" y="871"/>
                </a:lnTo>
                <a:lnTo>
                  <a:pt x="2501" y="866"/>
                </a:lnTo>
                <a:lnTo>
                  <a:pt x="2500" y="860"/>
                </a:lnTo>
                <a:lnTo>
                  <a:pt x="2500" y="854"/>
                </a:lnTo>
                <a:lnTo>
                  <a:pt x="2499" y="847"/>
                </a:lnTo>
                <a:lnTo>
                  <a:pt x="2499" y="694"/>
                </a:lnTo>
                <a:lnTo>
                  <a:pt x="2550" y="694"/>
                </a:lnTo>
                <a:lnTo>
                  <a:pt x="2550" y="843"/>
                </a:lnTo>
                <a:lnTo>
                  <a:pt x="2551" y="853"/>
                </a:lnTo>
                <a:lnTo>
                  <a:pt x="2552" y="857"/>
                </a:lnTo>
                <a:lnTo>
                  <a:pt x="2553" y="861"/>
                </a:lnTo>
                <a:lnTo>
                  <a:pt x="2555" y="865"/>
                </a:lnTo>
                <a:lnTo>
                  <a:pt x="2558" y="869"/>
                </a:lnTo>
                <a:lnTo>
                  <a:pt x="2560" y="873"/>
                </a:lnTo>
                <a:lnTo>
                  <a:pt x="2563" y="876"/>
                </a:lnTo>
                <a:lnTo>
                  <a:pt x="2567" y="879"/>
                </a:lnTo>
                <a:lnTo>
                  <a:pt x="2570" y="882"/>
                </a:lnTo>
                <a:lnTo>
                  <a:pt x="2574" y="884"/>
                </a:lnTo>
                <a:lnTo>
                  <a:pt x="2579" y="886"/>
                </a:lnTo>
                <a:lnTo>
                  <a:pt x="2583" y="887"/>
                </a:lnTo>
                <a:lnTo>
                  <a:pt x="2588" y="889"/>
                </a:lnTo>
                <a:lnTo>
                  <a:pt x="2598" y="889"/>
                </a:lnTo>
                <a:lnTo>
                  <a:pt x="2608" y="889"/>
                </a:lnTo>
                <a:lnTo>
                  <a:pt x="2613" y="887"/>
                </a:lnTo>
                <a:lnTo>
                  <a:pt x="2618" y="886"/>
                </a:lnTo>
                <a:lnTo>
                  <a:pt x="2622" y="884"/>
                </a:lnTo>
                <a:lnTo>
                  <a:pt x="2626" y="882"/>
                </a:lnTo>
                <a:lnTo>
                  <a:pt x="2629" y="879"/>
                </a:lnTo>
                <a:lnTo>
                  <a:pt x="2633" y="876"/>
                </a:lnTo>
                <a:lnTo>
                  <a:pt x="2636" y="873"/>
                </a:lnTo>
                <a:lnTo>
                  <a:pt x="2639" y="869"/>
                </a:lnTo>
                <a:lnTo>
                  <a:pt x="2641" y="865"/>
                </a:lnTo>
                <a:lnTo>
                  <a:pt x="2643" y="861"/>
                </a:lnTo>
                <a:lnTo>
                  <a:pt x="2644" y="857"/>
                </a:lnTo>
                <a:lnTo>
                  <a:pt x="2645" y="853"/>
                </a:lnTo>
                <a:lnTo>
                  <a:pt x="2646" y="848"/>
                </a:lnTo>
                <a:lnTo>
                  <a:pt x="2646" y="843"/>
                </a:lnTo>
                <a:lnTo>
                  <a:pt x="2646" y="694"/>
                </a:lnTo>
                <a:close/>
                <a:moveTo>
                  <a:pt x="2788" y="828"/>
                </a:moveTo>
                <a:lnTo>
                  <a:pt x="2788" y="930"/>
                </a:lnTo>
                <a:lnTo>
                  <a:pt x="2739" y="930"/>
                </a:lnTo>
                <a:lnTo>
                  <a:pt x="2739" y="753"/>
                </a:lnTo>
                <a:lnTo>
                  <a:pt x="2786" y="753"/>
                </a:lnTo>
                <a:lnTo>
                  <a:pt x="2786" y="784"/>
                </a:lnTo>
                <a:lnTo>
                  <a:pt x="2790" y="777"/>
                </a:lnTo>
                <a:lnTo>
                  <a:pt x="2796" y="770"/>
                </a:lnTo>
                <a:lnTo>
                  <a:pt x="2801" y="765"/>
                </a:lnTo>
                <a:lnTo>
                  <a:pt x="2808" y="760"/>
                </a:lnTo>
                <a:lnTo>
                  <a:pt x="2815" y="756"/>
                </a:lnTo>
                <a:lnTo>
                  <a:pt x="2819" y="754"/>
                </a:lnTo>
                <a:lnTo>
                  <a:pt x="2823" y="753"/>
                </a:lnTo>
                <a:lnTo>
                  <a:pt x="2832" y="751"/>
                </a:lnTo>
                <a:lnTo>
                  <a:pt x="2836" y="751"/>
                </a:lnTo>
                <a:lnTo>
                  <a:pt x="2841" y="751"/>
                </a:lnTo>
                <a:lnTo>
                  <a:pt x="2848" y="751"/>
                </a:lnTo>
                <a:lnTo>
                  <a:pt x="2854" y="752"/>
                </a:lnTo>
                <a:lnTo>
                  <a:pt x="2860" y="753"/>
                </a:lnTo>
                <a:lnTo>
                  <a:pt x="2866" y="755"/>
                </a:lnTo>
                <a:lnTo>
                  <a:pt x="2871" y="758"/>
                </a:lnTo>
                <a:lnTo>
                  <a:pt x="2876" y="761"/>
                </a:lnTo>
                <a:lnTo>
                  <a:pt x="2881" y="764"/>
                </a:lnTo>
                <a:lnTo>
                  <a:pt x="2885" y="769"/>
                </a:lnTo>
                <a:lnTo>
                  <a:pt x="2889" y="773"/>
                </a:lnTo>
                <a:lnTo>
                  <a:pt x="2893" y="778"/>
                </a:lnTo>
                <a:lnTo>
                  <a:pt x="2895" y="784"/>
                </a:lnTo>
                <a:lnTo>
                  <a:pt x="2897" y="787"/>
                </a:lnTo>
                <a:lnTo>
                  <a:pt x="2898" y="790"/>
                </a:lnTo>
                <a:lnTo>
                  <a:pt x="2900" y="796"/>
                </a:lnTo>
                <a:lnTo>
                  <a:pt x="2901" y="803"/>
                </a:lnTo>
                <a:lnTo>
                  <a:pt x="2902" y="810"/>
                </a:lnTo>
                <a:lnTo>
                  <a:pt x="2902" y="817"/>
                </a:lnTo>
                <a:lnTo>
                  <a:pt x="2902" y="930"/>
                </a:lnTo>
                <a:lnTo>
                  <a:pt x="2853" y="930"/>
                </a:lnTo>
                <a:lnTo>
                  <a:pt x="2853" y="826"/>
                </a:lnTo>
                <a:lnTo>
                  <a:pt x="2853" y="818"/>
                </a:lnTo>
                <a:lnTo>
                  <a:pt x="2852" y="815"/>
                </a:lnTo>
                <a:lnTo>
                  <a:pt x="2851" y="812"/>
                </a:lnTo>
                <a:lnTo>
                  <a:pt x="2848" y="806"/>
                </a:lnTo>
                <a:lnTo>
                  <a:pt x="2847" y="803"/>
                </a:lnTo>
                <a:lnTo>
                  <a:pt x="2845" y="801"/>
                </a:lnTo>
                <a:lnTo>
                  <a:pt x="2840" y="797"/>
                </a:lnTo>
                <a:lnTo>
                  <a:pt x="2837" y="795"/>
                </a:lnTo>
                <a:lnTo>
                  <a:pt x="2835" y="794"/>
                </a:lnTo>
                <a:lnTo>
                  <a:pt x="2829" y="792"/>
                </a:lnTo>
                <a:lnTo>
                  <a:pt x="2825" y="792"/>
                </a:lnTo>
                <a:lnTo>
                  <a:pt x="2822" y="792"/>
                </a:lnTo>
                <a:lnTo>
                  <a:pt x="2814" y="792"/>
                </a:lnTo>
                <a:lnTo>
                  <a:pt x="2808" y="794"/>
                </a:lnTo>
                <a:lnTo>
                  <a:pt x="2805" y="795"/>
                </a:lnTo>
                <a:lnTo>
                  <a:pt x="2802" y="797"/>
                </a:lnTo>
                <a:lnTo>
                  <a:pt x="2800" y="799"/>
                </a:lnTo>
                <a:lnTo>
                  <a:pt x="2797" y="801"/>
                </a:lnTo>
                <a:lnTo>
                  <a:pt x="2795" y="804"/>
                </a:lnTo>
                <a:lnTo>
                  <a:pt x="2793" y="806"/>
                </a:lnTo>
                <a:lnTo>
                  <a:pt x="2792" y="809"/>
                </a:lnTo>
                <a:lnTo>
                  <a:pt x="2790" y="812"/>
                </a:lnTo>
                <a:lnTo>
                  <a:pt x="2789" y="820"/>
                </a:lnTo>
                <a:lnTo>
                  <a:pt x="2788" y="824"/>
                </a:lnTo>
                <a:lnTo>
                  <a:pt x="2788" y="828"/>
                </a:lnTo>
                <a:close/>
                <a:moveTo>
                  <a:pt x="2966" y="730"/>
                </a:moveTo>
                <a:lnTo>
                  <a:pt x="2961" y="730"/>
                </a:lnTo>
                <a:lnTo>
                  <a:pt x="2956" y="729"/>
                </a:lnTo>
                <a:lnTo>
                  <a:pt x="2952" y="726"/>
                </a:lnTo>
                <a:lnTo>
                  <a:pt x="2948" y="723"/>
                </a:lnTo>
                <a:lnTo>
                  <a:pt x="2944" y="719"/>
                </a:lnTo>
                <a:lnTo>
                  <a:pt x="2942" y="715"/>
                </a:lnTo>
                <a:lnTo>
                  <a:pt x="2940" y="710"/>
                </a:lnTo>
                <a:lnTo>
                  <a:pt x="2940" y="705"/>
                </a:lnTo>
                <a:lnTo>
                  <a:pt x="2940" y="701"/>
                </a:lnTo>
                <a:lnTo>
                  <a:pt x="2942" y="696"/>
                </a:lnTo>
                <a:lnTo>
                  <a:pt x="2944" y="692"/>
                </a:lnTo>
                <a:lnTo>
                  <a:pt x="2948" y="688"/>
                </a:lnTo>
                <a:lnTo>
                  <a:pt x="2952" y="685"/>
                </a:lnTo>
                <a:lnTo>
                  <a:pt x="2956" y="683"/>
                </a:lnTo>
                <a:lnTo>
                  <a:pt x="2961" y="681"/>
                </a:lnTo>
                <a:lnTo>
                  <a:pt x="2966" y="681"/>
                </a:lnTo>
                <a:lnTo>
                  <a:pt x="2972" y="681"/>
                </a:lnTo>
                <a:lnTo>
                  <a:pt x="2977" y="683"/>
                </a:lnTo>
                <a:lnTo>
                  <a:pt x="2982" y="685"/>
                </a:lnTo>
                <a:lnTo>
                  <a:pt x="2986" y="688"/>
                </a:lnTo>
                <a:lnTo>
                  <a:pt x="2990" y="692"/>
                </a:lnTo>
                <a:lnTo>
                  <a:pt x="2992" y="696"/>
                </a:lnTo>
                <a:lnTo>
                  <a:pt x="2994" y="701"/>
                </a:lnTo>
                <a:lnTo>
                  <a:pt x="2994" y="705"/>
                </a:lnTo>
                <a:lnTo>
                  <a:pt x="2994" y="710"/>
                </a:lnTo>
                <a:lnTo>
                  <a:pt x="2992" y="715"/>
                </a:lnTo>
                <a:lnTo>
                  <a:pt x="2990" y="719"/>
                </a:lnTo>
                <a:lnTo>
                  <a:pt x="2986" y="723"/>
                </a:lnTo>
                <a:lnTo>
                  <a:pt x="2982" y="726"/>
                </a:lnTo>
                <a:lnTo>
                  <a:pt x="2977" y="729"/>
                </a:lnTo>
                <a:lnTo>
                  <a:pt x="2972" y="730"/>
                </a:lnTo>
                <a:lnTo>
                  <a:pt x="2966" y="730"/>
                </a:lnTo>
                <a:close/>
                <a:moveTo>
                  <a:pt x="2942" y="753"/>
                </a:moveTo>
                <a:lnTo>
                  <a:pt x="2992" y="753"/>
                </a:lnTo>
                <a:lnTo>
                  <a:pt x="2992" y="930"/>
                </a:lnTo>
                <a:lnTo>
                  <a:pt x="2942" y="930"/>
                </a:lnTo>
                <a:lnTo>
                  <a:pt x="2942" y="753"/>
                </a:lnTo>
                <a:close/>
                <a:moveTo>
                  <a:pt x="3195" y="753"/>
                </a:moveTo>
                <a:lnTo>
                  <a:pt x="3134" y="930"/>
                </a:lnTo>
                <a:lnTo>
                  <a:pt x="3078" y="930"/>
                </a:lnTo>
                <a:lnTo>
                  <a:pt x="3017" y="753"/>
                </a:lnTo>
                <a:lnTo>
                  <a:pt x="3068" y="753"/>
                </a:lnTo>
                <a:lnTo>
                  <a:pt x="3105" y="880"/>
                </a:lnTo>
                <a:lnTo>
                  <a:pt x="3143" y="753"/>
                </a:lnTo>
                <a:lnTo>
                  <a:pt x="3195" y="753"/>
                </a:lnTo>
                <a:close/>
                <a:moveTo>
                  <a:pt x="3294" y="933"/>
                </a:moveTo>
                <a:lnTo>
                  <a:pt x="3287" y="933"/>
                </a:lnTo>
                <a:lnTo>
                  <a:pt x="3280" y="933"/>
                </a:lnTo>
                <a:lnTo>
                  <a:pt x="3268" y="931"/>
                </a:lnTo>
                <a:lnTo>
                  <a:pt x="3263" y="929"/>
                </a:lnTo>
                <a:lnTo>
                  <a:pt x="3257" y="927"/>
                </a:lnTo>
                <a:lnTo>
                  <a:pt x="3247" y="922"/>
                </a:lnTo>
                <a:lnTo>
                  <a:pt x="3242" y="919"/>
                </a:lnTo>
                <a:lnTo>
                  <a:pt x="3237" y="916"/>
                </a:lnTo>
                <a:lnTo>
                  <a:pt x="3233" y="913"/>
                </a:lnTo>
                <a:lnTo>
                  <a:pt x="3229" y="909"/>
                </a:lnTo>
                <a:lnTo>
                  <a:pt x="3222" y="900"/>
                </a:lnTo>
                <a:lnTo>
                  <a:pt x="3219" y="896"/>
                </a:lnTo>
                <a:lnTo>
                  <a:pt x="3216" y="891"/>
                </a:lnTo>
                <a:lnTo>
                  <a:pt x="3212" y="880"/>
                </a:lnTo>
                <a:lnTo>
                  <a:pt x="3210" y="874"/>
                </a:lnTo>
                <a:lnTo>
                  <a:pt x="3209" y="868"/>
                </a:lnTo>
                <a:lnTo>
                  <a:pt x="3207" y="862"/>
                </a:lnTo>
                <a:lnTo>
                  <a:pt x="3207" y="856"/>
                </a:lnTo>
                <a:lnTo>
                  <a:pt x="3206" y="849"/>
                </a:lnTo>
                <a:lnTo>
                  <a:pt x="3206" y="842"/>
                </a:lnTo>
                <a:lnTo>
                  <a:pt x="3206" y="836"/>
                </a:lnTo>
                <a:lnTo>
                  <a:pt x="3207" y="829"/>
                </a:lnTo>
                <a:lnTo>
                  <a:pt x="3207" y="823"/>
                </a:lnTo>
                <a:lnTo>
                  <a:pt x="3209" y="817"/>
                </a:lnTo>
                <a:lnTo>
                  <a:pt x="3212" y="805"/>
                </a:lnTo>
                <a:lnTo>
                  <a:pt x="3214" y="800"/>
                </a:lnTo>
                <a:lnTo>
                  <a:pt x="3216" y="794"/>
                </a:lnTo>
                <a:lnTo>
                  <a:pt x="3222" y="785"/>
                </a:lnTo>
                <a:lnTo>
                  <a:pt x="3226" y="780"/>
                </a:lnTo>
                <a:lnTo>
                  <a:pt x="3229" y="776"/>
                </a:lnTo>
                <a:lnTo>
                  <a:pt x="3233" y="772"/>
                </a:lnTo>
                <a:lnTo>
                  <a:pt x="3237" y="769"/>
                </a:lnTo>
                <a:lnTo>
                  <a:pt x="3246" y="762"/>
                </a:lnTo>
                <a:lnTo>
                  <a:pt x="3251" y="760"/>
                </a:lnTo>
                <a:lnTo>
                  <a:pt x="3256" y="757"/>
                </a:lnTo>
                <a:lnTo>
                  <a:pt x="3262" y="755"/>
                </a:lnTo>
                <a:lnTo>
                  <a:pt x="3267" y="754"/>
                </a:lnTo>
                <a:lnTo>
                  <a:pt x="3273" y="752"/>
                </a:lnTo>
                <a:lnTo>
                  <a:pt x="3279" y="752"/>
                </a:lnTo>
                <a:lnTo>
                  <a:pt x="3292" y="751"/>
                </a:lnTo>
                <a:lnTo>
                  <a:pt x="3303" y="751"/>
                </a:lnTo>
                <a:lnTo>
                  <a:pt x="3314" y="753"/>
                </a:lnTo>
                <a:lnTo>
                  <a:pt x="3319" y="755"/>
                </a:lnTo>
                <a:lnTo>
                  <a:pt x="3324" y="756"/>
                </a:lnTo>
                <a:lnTo>
                  <a:pt x="3334" y="761"/>
                </a:lnTo>
                <a:lnTo>
                  <a:pt x="3343" y="766"/>
                </a:lnTo>
                <a:lnTo>
                  <a:pt x="3347" y="770"/>
                </a:lnTo>
                <a:lnTo>
                  <a:pt x="3351" y="773"/>
                </a:lnTo>
                <a:lnTo>
                  <a:pt x="3358" y="781"/>
                </a:lnTo>
                <a:lnTo>
                  <a:pt x="3361" y="786"/>
                </a:lnTo>
                <a:lnTo>
                  <a:pt x="3364" y="791"/>
                </a:lnTo>
                <a:lnTo>
                  <a:pt x="3366" y="796"/>
                </a:lnTo>
                <a:lnTo>
                  <a:pt x="3368" y="801"/>
                </a:lnTo>
                <a:lnTo>
                  <a:pt x="3370" y="807"/>
                </a:lnTo>
                <a:lnTo>
                  <a:pt x="3372" y="813"/>
                </a:lnTo>
                <a:lnTo>
                  <a:pt x="3373" y="819"/>
                </a:lnTo>
                <a:lnTo>
                  <a:pt x="3374" y="826"/>
                </a:lnTo>
                <a:lnTo>
                  <a:pt x="3374" y="833"/>
                </a:lnTo>
                <a:lnTo>
                  <a:pt x="3375" y="841"/>
                </a:lnTo>
                <a:lnTo>
                  <a:pt x="3375" y="854"/>
                </a:lnTo>
                <a:lnTo>
                  <a:pt x="3254" y="854"/>
                </a:lnTo>
                <a:lnTo>
                  <a:pt x="3254" y="859"/>
                </a:lnTo>
                <a:lnTo>
                  <a:pt x="3255" y="863"/>
                </a:lnTo>
                <a:lnTo>
                  <a:pt x="3256" y="868"/>
                </a:lnTo>
                <a:lnTo>
                  <a:pt x="3257" y="872"/>
                </a:lnTo>
                <a:lnTo>
                  <a:pt x="3260" y="879"/>
                </a:lnTo>
                <a:lnTo>
                  <a:pt x="3263" y="882"/>
                </a:lnTo>
                <a:lnTo>
                  <a:pt x="3265" y="885"/>
                </a:lnTo>
                <a:lnTo>
                  <a:pt x="3268" y="888"/>
                </a:lnTo>
                <a:lnTo>
                  <a:pt x="3271" y="890"/>
                </a:lnTo>
                <a:lnTo>
                  <a:pt x="3274" y="892"/>
                </a:lnTo>
                <a:lnTo>
                  <a:pt x="3278" y="894"/>
                </a:lnTo>
                <a:lnTo>
                  <a:pt x="3282" y="895"/>
                </a:lnTo>
                <a:lnTo>
                  <a:pt x="3286" y="896"/>
                </a:lnTo>
                <a:lnTo>
                  <a:pt x="3294" y="897"/>
                </a:lnTo>
                <a:lnTo>
                  <a:pt x="3300" y="896"/>
                </a:lnTo>
                <a:lnTo>
                  <a:pt x="3306" y="895"/>
                </a:lnTo>
                <a:lnTo>
                  <a:pt x="3311" y="894"/>
                </a:lnTo>
                <a:lnTo>
                  <a:pt x="3316" y="892"/>
                </a:lnTo>
                <a:lnTo>
                  <a:pt x="3318" y="890"/>
                </a:lnTo>
                <a:lnTo>
                  <a:pt x="3320" y="889"/>
                </a:lnTo>
                <a:lnTo>
                  <a:pt x="3323" y="885"/>
                </a:lnTo>
                <a:lnTo>
                  <a:pt x="3326" y="881"/>
                </a:lnTo>
                <a:lnTo>
                  <a:pt x="3328" y="876"/>
                </a:lnTo>
                <a:lnTo>
                  <a:pt x="3374" y="879"/>
                </a:lnTo>
                <a:lnTo>
                  <a:pt x="3372" y="885"/>
                </a:lnTo>
                <a:lnTo>
                  <a:pt x="3370" y="891"/>
                </a:lnTo>
                <a:lnTo>
                  <a:pt x="3367" y="896"/>
                </a:lnTo>
                <a:lnTo>
                  <a:pt x="3364" y="901"/>
                </a:lnTo>
                <a:lnTo>
                  <a:pt x="3361" y="906"/>
                </a:lnTo>
                <a:lnTo>
                  <a:pt x="3357" y="911"/>
                </a:lnTo>
                <a:lnTo>
                  <a:pt x="3352" y="915"/>
                </a:lnTo>
                <a:lnTo>
                  <a:pt x="3347" y="919"/>
                </a:lnTo>
                <a:lnTo>
                  <a:pt x="3342" y="922"/>
                </a:lnTo>
                <a:lnTo>
                  <a:pt x="3336" y="925"/>
                </a:lnTo>
                <a:lnTo>
                  <a:pt x="3330" y="928"/>
                </a:lnTo>
                <a:lnTo>
                  <a:pt x="3323" y="930"/>
                </a:lnTo>
                <a:lnTo>
                  <a:pt x="3320" y="930"/>
                </a:lnTo>
                <a:lnTo>
                  <a:pt x="3316" y="931"/>
                </a:lnTo>
                <a:lnTo>
                  <a:pt x="3309" y="932"/>
                </a:lnTo>
                <a:lnTo>
                  <a:pt x="3302" y="933"/>
                </a:lnTo>
                <a:lnTo>
                  <a:pt x="3294" y="933"/>
                </a:lnTo>
                <a:close/>
                <a:moveTo>
                  <a:pt x="3254" y="824"/>
                </a:moveTo>
                <a:lnTo>
                  <a:pt x="3329" y="824"/>
                </a:lnTo>
                <a:lnTo>
                  <a:pt x="3328" y="820"/>
                </a:lnTo>
                <a:lnTo>
                  <a:pt x="3328" y="816"/>
                </a:lnTo>
                <a:lnTo>
                  <a:pt x="3327" y="813"/>
                </a:lnTo>
                <a:lnTo>
                  <a:pt x="3326" y="809"/>
                </a:lnTo>
                <a:lnTo>
                  <a:pt x="3324" y="806"/>
                </a:lnTo>
                <a:lnTo>
                  <a:pt x="3323" y="803"/>
                </a:lnTo>
                <a:lnTo>
                  <a:pt x="3321" y="800"/>
                </a:lnTo>
                <a:lnTo>
                  <a:pt x="3318" y="798"/>
                </a:lnTo>
                <a:lnTo>
                  <a:pt x="3313" y="793"/>
                </a:lnTo>
                <a:lnTo>
                  <a:pt x="3307" y="790"/>
                </a:lnTo>
                <a:lnTo>
                  <a:pt x="3300" y="788"/>
                </a:lnTo>
                <a:lnTo>
                  <a:pt x="3292" y="787"/>
                </a:lnTo>
                <a:lnTo>
                  <a:pt x="3285" y="788"/>
                </a:lnTo>
                <a:lnTo>
                  <a:pt x="3281" y="789"/>
                </a:lnTo>
                <a:lnTo>
                  <a:pt x="3278" y="790"/>
                </a:lnTo>
                <a:lnTo>
                  <a:pt x="3271" y="793"/>
                </a:lnTo>
                <a:lnTo>
                  <a:pt x="3268" y="796"/>
                </a:lnTo>
                <a:lnTo>
                  <a:pt x="3266" y="798"/>
                </a:lnTo>
                <a:lnTo>
                  <a:pt x="3261" y="804"/>
                </a:lnTo>
                <a:lnTo>
                  <a:pt x="3258" y="810"/>
                </a:lnTo>
                <a:lnTo>
                  <a:pt x="3256" y="813"/>
                </a:lnTo>
                <a:lnTo>
                  <a:pt x="3255" y="816"/>
                </a:lnTo>
                <a:lnTo>
                  <a:pt x="3254" y="824"/>
                </a:lnTo>
                <a:close/>
                <a:moveTo>
                  <a:pt x="3409" y="930"/>
                </a:moveTo>
                <a:lnTo>
                  <a:pt x="3409" y="753"/>
                </a:lnTo>
                <a:lnTo>
                  <a:pt x="3457" y="753"/>
                </a:lnTo>
                <a:lnTo>
                  <a:pt x="3457" y="784"/>
                </a:lnTo>
                <a:lnTo>
                  <a:pt x="3461" y="776"/>
                </a:lnTo>
                <a:lnTo>
                  <a:pt x="3465" y="769"/>
                </a:lnTo>
                <a:lnTo>
                  <a:pt x="3470" y="764"/>
                </a:lnTo>
                <a:lnTo>
                  <a:pt x="3475" y="759"/>
                </a:lnTo>
                <a:lnTo>
                  <a:pt x="3478" y="757"/>
                </a:lnTo>
                <a:lnTo>
                  <a:pt x="3481" y="755"/>
                </a:lnTo>
                <a:lnTo>
                  <a:pt x="3487" y="753"/>
                </a:lnTo>
                <a:lnTo>
                  <a:pt x="3494" y="751"/>
                </a:lnTo>
                <a:lnTo>
                  <a:pt x="3501" y="751"/>
                </a:lnTo>
                <a:lnTo>
                  <a:pt x="3509" y="751"/>
                </a:lnTo>
                <a:lnTo>
                  <a:pt x="3517" y="752"/>
                </a:lnTo>
                <a:lnTo>
                  <a:pt x="3517" y="796"/>
                </a:lnTo>
                <a:lnTo>
                  <a:pt x="3513" y="795"/>
                </a:lnTo>
                <a:lnTo>
                  <a:pt x="3507" y="794"/>
                </a:lnTo>
                <a:lnTo>
                  <a:pt x="3496" y="793"/>
                </a:lnTo>
                <a:lnTo>
                  <a:pt x="3488" y="794"/>
                </a:lnTo>
                <a:lnTo>
                  <a:pt x="3485" y="795"/>
                </a:lnTo>
                <a:lnTo>
                  <a:pt x="3481" y="796"/>
                </a:lnTo>
                <a:lnTo>
                  <a:pt x="3478" y="797"/>
                </a:lnTo>
                <a:lnTo>
                  <a:pt x="3475" y="799"/>
                </a:lnTo>
                <a:lnTo>
                  <a:pt x="3472" y="801"/>
                </a:lnTo>
                <a:lnTo>
                  <a:pt x="3469" y="803"/>
                </a:lnTo>
                <a:lnTo>
                  <a:pt x="3465" y="809"/>
                </a:lnTo>
                <a:lnTo>
                  <a:pt x="3463" y="812"/>
                </a:lnTo>
                <a:lnTo>
                  <a:pt x="3461" y="815"/>
                </a:lnTo>
                <a:lnTo>
                  <a:pt x="3460" y="818"/>
                </a:lnTo>
                <a:lnTo>
                  <a:pt x="3459" y="822"/>
                </a:lnTo>
                <a:lnTo>
                  <a:pt x="3459" y="826"/>
                </a:lnTo>
                <a:lnTo>
                  <a:pt x="3459" y="830"/>
                </a:lnTo>
                <a:lnTo>
                  <a:pt x="3459" y="930"/>
                </a:lnTo>
                <a:lnTo>
                  <a:pt x="3409" y="930"/>
                </a:lnTo>
                <a:close/>
                <a:moveTo>
                  <a:pt x="3690" y="804"/>
                </a:moveTo>
                <a:lnTo>
                  <a:pt x="3645" y="806"/>
                </a:lnTo>
                <a:lnTo>
                  <a:pt x="3644" y="802"/>
                </a:lnTo>
                <a:lnTo>
                  <a:pt x="3642" y="798"/>
                </a:lnTo>
                <a:lnTo>
                  <a:pt x="3639" y="795"/>
                </a:lnTo>
                <a:lnTo>
                  <a:pt x="3636" y="792"/>
                </a:lnTo>
                <a:lnTo>
                  <a:pt x="3632" y="789"/>
                </a:lnTo>
                <a:lnTo>
                  <a:pt x="3627" y="787"/>
                </a:lnTo>
                <a:lnTo>
                  <a:pt x="3622" y="786"/>
                </a:lnTo>
                <a:lnTo>
                  <a:pt x="3616" y="786"/>
                </a:lnTo>
                <a:lnTo>
                  <a:pt x="3610" y="786"/>
                </a:lnTo>
                <a:lnTo>
                  <a:pt x="3605" y="787"/>
                </a:lnTo>
                <a:lnTo>
                  <a:pt x="3601" y="788"/>
                </a:lnTo>
                <a:lnTo>
                  <a:pt x="3596" y="790"/>
                </a:lnTo>
                <a:lnTo>
                  <a:pt x="3593" y="793"/>
                </a:lnTo>
                <a:lnTo>
                  <a:pt x="3591" y="796"/>
                </a:lnTo>
                <a:lnTo>
                  <a:pt x="3589" y="799"/>
                </a:lnTo>
                <a:lnTo>
                  <a:pt x="3589" y="803"/>
                </a:lnTo>
                <a:lnTo>
                  <a:pt x="3589" y="806"/>
                </a:lnTo>
                <a:lnTo>
                  <a:pt x="3590" y="809"/>
                </a:lnTo>
                <a:lnTo>
                  <a:pt x="3591" y="811"/>
                </a:lnTo>
                <a:lnTo>
                  <a:pt x="3594" y="814"/>
                </a:lnTo>
                <a:lnTo>
                  <a:pt x="3597" y="816"/>
                </a:lnTo>
                <a:lnTo>
                  <a:pt x="3601" y="818"/>
                </a:lnTo>
                <a:lnTo>
                  <a:pt x="3605" y="819"/>
                </a:lnTo>
                <a:lnTo>
                  <a:pt x="3611" y="821"/>
                </a:lnTo>
                <a:lnTo>
                  <a:pt x="3643" y="827"/>
                </a:lnTo>
                <a:lnTo>
                  <a:pt x="3649" y="829"/>
                </a:lnTo>
                <a:lnTo>
                  <a:pt x="3655" y="830"/>
                </a:lnTo>
                <a:lnTo>
                  <a:pt x="3660" y="832"/>
                </a:lnTo>
                <a:lnTo>
                  <a:pt x="3665" y="834"/>
                </a:lnTo>
                <a:lnTo>
                  <a:pt x="3674" y="839"/>
                </a:lnTo>
                <a:lnTo>
                  <a:pt x="3681" y="844"/>
                </a:lnTo>
                <a:lnTo>
                  <a:pt x="3684" y="848"/>
                </a:lnTo>
                <a:lnTo>
                  <a:pt x="3687" y="851"/>
                </a:lnTo>
                <a:lnTo>
                  <a:pt x="3689" y="854"/>
                </a:lnTo>
                <a:lnTo>
                  <a:pt x="3691" y="858"/>
                </a:lnTo>
                <a:lnTo>
                  <a:pt x="3693" y="866"/>
                </a:lnTo>
                <a:lnTo>
                  <a:pt x="3694" y="870"/>
                </a:lnTo>
                <a:lnTo>
                  <a:pt x="3694" y="875"/>
                </a:lnTo>
                <a:lnTo>
                  <a:pt x="3694" y="879"/>
                </a:lnTo>
                <a:lnTo>
                  <a:pt x="3694" y="883"/>
                </a:lnTo>
                <a:lnTo>
                  <a:pt x="3693" y="888"/>
                </a:lnTo>
                <a:lnTo>
                  <a:pt x="3692" y="891"/>
                </a:lnTo>
                <a:lnTo>
                  <a:pt x="3690" y="895"/>
                </a:lnTo>
                <a:lnTo>
                  <a:pt x="3688" y="899"/>
                </a:lnTo>
                <a:lnTo>
                  <a:pt x="3686" y="902"/>
                </a:lnTo>
                <a:lnTo>
                  <a:pt x="3684" y="906"/>
                </a:lnTo>
                <a:lnTo>
                  <a:pt x="3678" y="912"/>
                </a:lnTo>
                <a:lnTo>
                  <a:pt x="3672" y="917"/>
                </a:lnTo>
                <a:lnTo>
                  <a:pt x="3664" y="922"/>
                </a:lnTo>
                <a:lnTo>
                  <a:pt x="3656" y="926"/>
                </a:lnTo>
                <a:lnTo>
                  <a:pt x="3647" y="929"/>
                </a:lnTo>
                <a:lnTo>
                  <a:pt x="3637" y="931"/>
                </a:lnTo>
                <a:lnTo>
                  <a:pt x="3627" y="933"/>
                </a:lnTo>
                <a:lnTo>
                  <a:pt x="3615" y="933"/>
                </a:lnTo>
                <a:lnTo>
                  <a:pt x="3607" y="933"/>
                </a:lnTo>
                <a:lnTo>
                  <a:pt x="3599" y="932"/>
                </a:lnTo>
                <a:lnTo>
                  <a:pt x="3591" y="931"/>
                </a:lnTo>
                <a:lnTo>
                  <a:pt x="3584" y="930"/>
                </a:lnTo>
                <a:lnTo>
                  <a:pt x="3577" y="928"/>
                </a:lnTo>
                <a:lnTo>
                  <a:pt x="3571" y="925"/>
                </a:lnTo>
                <a:lnTo>
                  <a:pt x="3565" y="922"/>
                </a:lnTo>
                <a:lnTo>
                  <a:pt x="3560" y="919"/>
                </a:lnTo>
                <a:lnTo>
                  <a:pt x="3555" y="915"/>
                </a:lnTo>
                <a:lnTo>
                  <a:pt x="3550" y="911"/>
                </a:lnTo>
                <a:lnTo>
                  <a:pt x="3546" y="906"/>
                </a:lnTo>
                <a:lnTo>
                  <a:pt x="3543" y="901"/>
                </a:lnTo>
                <a:lnTo>
                  <a:pt x="3540" y="896"/>
                </a:lnTo>
                <a:lnTo>
                  <a:pt x="3538" y="891"/>
                </a:lnTo>
                <a:lnTo>
                  <a:pt x="3536" y="885"/>
                </a:lnTo>
                <a:lnTo>
                  <a:pt x="3535" y="879"/>
                </a:lnTo>
                <a:lnTo>
                  <a:pt x="3584" y="876"/>
                </a:lnTo>
                <a:lnTo>
                  <a:pt x="3585" y="881"/>
                </a:lnTo>
                <a:lnTo>
                  <a:pt x="3587" y="886"/>
                </a:lnTo>
                <a:lnTo>
                  <a:pt x="3590" y="889"/>
                </a:lnTo>
                <a:lnTo>
                  <a:pt x="3594" y="892"/>
                </a:lnTo>
                <a:lnTo>
                  <a:pt x="3599" y="895"/>
                </a:lnTo>
                <a:lnTo>
                  <a:pt x="3604" y="897"/>
                </a:lnTo>
                <a:lnTo>
                  <a:pt x="3609" y="898"/>
                </a:lnTo>
                <a:lnTo>
                  <a:pt x="3616" y="898"/>
                </a:lnTo>
                <a:lnTo>
                  <a:pt x="3622" y="898"/>
                </a:lnTo>
                <a:lnTo>
                  <a:pt x="3627" y="897"/>
                </a:lnTo>
                <a:lnTo>
                  <a:pt x="3632" y="895"/>
                </a:lnTo>
                <a:lnTo>
                  <a:pt x="3634" y="894"/>
                </a:lnTo>
                <a:lnTo>
                  <a:pt x="3636" y="893"/>
                </a:lnTo>
                <a:lnTo>
                  <a:pt x="3640" y="890"/>
                </a:lnTo>
                <a:lnTo>
                  <a:pt x="3642" y="887"/>
                </a:lnTo>
                <a:lnTo>
                  <a:pt x="3643" y="886"/>
                </a:lnTo>
                <a:lnTo>
                  <a:pt x="3644" y="884"/>
                </a:lnTo>
                <a:lnTo>
                  <a:pt x="3644" y="880"/>
                </a:lnTo>
                <a:lnTo>
                  <a:pt x="3644" y="877"/>
                </a:lnTo>
                <a:lnTo>
                  <a:pt x="3643" y="874"/>
                </a:lnTo>
                <a:lnTo>
                  <a:pt x="3641" y="871"/>
                </a:lnTo>
                <a:lnTo>
                  <a:pt x="3639" y="869"/>
                </a:lnTo>
                <a:lnTo>
                  <a:pt x="3635" y="867"/>
                </a:lnTo>
                <a:lnTo>
                  <a:pt x="3631" y="865"/>
                </a:lnTo>
                <a:lnTo>
                  <a:pt x="3627" y="864"/>
                </a:lnTo>
                <a:lnTo>
                  <a:pt x="3622" y="862"/>
                </a:lnTo>
                <a:lnTo>
                  <a:pt x="3591" y="856"/>
                </a:lnTo>
                <a:lnTo>
                  <a:pt x="3585" y="855"/>
                </a:lnTo>
                <a:lnTo>
                  <a:pt x="3579" y="853"/>
                </a:lnTo>
                <a:lnTo>
                  <a:pt x="3569" y="849"/>
                </a:lnTo>
                <a:lnTo>
                  <a:pt x="3564" y="847"/>
                </a:lnTo>
                <a:lnTo>
                  <a:pt x="3560" y="844"/>
                </a:lnTo>
                <a:lnTo>
                  <a:pt x="3556" y="842"/>
                </a:lnTo>
                <a:lnTo>
                  <a:pt x="3553" y="839"/>
                </a:lnTo>
                <a:lnTo>
                  <a:pt x="3550" y="835"/>
                </a:lnTo>
                <a:lnTo>
                  <a:pt x="3547" y="832"/>
                </a:lnTo>
                <a:lnTo>
                  <a:pt x="3545" y="828"/>
                </a:lnTo>
                <a:lnTo>
                  <a:pt x="3543" y="824"/>
                </a:lnTo>
                <a:lnTo>
                  <a:pt x="3542" y="820"/>
                </a:lnTo>
                <a:lnTo>
                  <a:pt x="3541" y="815"/>
                </a:lnTo>
                <a:lnTo>
                  <a:pt x="3540" y="811"/>
                </a:lnTo>
                <a:lnTo>
                  <a:pt x="3540" y="806"/>
                </a:lnTo>
                <a:lnTo>
                  <a:pt x="3540" y="800"/>
                </a:lnTo>
                <a:lnTo>
                  <a:pt x="3541" y="794"/>
                </a:lnTo>
                <a:lnTo>
                  <a:pt x="3543" y="788"/>
                </a:lnTo>
                <a:lnTo>
                  <a:pt x="3545" y="783"/>
                </a:lnTo>
                <a:lnTo>
                  <a:pt x="3548" y="778"/>
                </a:lnTo>
                <a:lnTo>
                  <a:pt x="3551" y="774"/>
                </a:lnTo>
                <a:lnTo>
                  <a:pt x="3556" y="769"/>
                </a:lnTo>
                <a:lnTo>
                  <a:pt x="3560" y="766"/>
                </a:lnTo>
                <a:lnTo>
                  <a:pt x="3566" y="762"/>
                </a:lnTo>
                <a:lnTo>
                  <a:pt x="3572" y="759"/>
                </a:lnTo>
                <a:lnTo>
                  <a:pt x="3578" y="757"/>
                </a:lnTo>
                <a:lnTo>
                  <a:pt x="3584" y="754"/>
                </a:lnTo>
                <a:lnTo>
                  <a:pt x="3588" y="754"/>
                </a:lnTo>
                <a:lnTo>
                  <a:pt x="3591" y="753"/>
                </a:lnTo>
                <a:lnTo>
                  <a:pt x="3599" y="752"/>
                </a:lnTo>
                <a:lnTo>
                  <a:pt x="3607" y="751"/>
                </a:lnTo>
                <a:lnTo>
                  <a:pt x="3615" y="751"/>
                </a:lnTo>
                <a:lnTo>
                  <a:pt x="3623" y="751"/>
                </a:lnTo>
                <a:lnTo>
                  <a:pt x="3631" y="752"/>
                </a:lnTo>
                <a:lnTo>
                  <a:pt x="3638" y="753"/>
                </a:lnTo>
                <a:lnTo>
                  <a:pt x="3645" y="754"/>
                </a:lnTo>
                <a:lnTo>
                  <a:pt x="3651" y="756"/>
                </a:lnTo>
                <a:lnTo>
                  <a:pt x="3657" y="759"/>
                </a:lnTo>
                <a:lnTo>
                  <a:pt x="3663" y="762"/>
                </a:lnTo>
                <a:lnTo>
                  <a:pt x="3668" y="765"/>
                </a:lnTo>
                <a:lnTo>
                  <a:pt x="3672" y="769"/>
                </a:lnTo>
                <a:lnTo>
                  <a:pt x="3676" y="773"/>
                </a:lnTo>
                <a:lnTo>
                  <a:pt x="3680" y="777"/>
                </a:lnTo>
                <a:lnTo>
                  <a:pt x="3683" y="782"/>
                </a:lnTo>
                <a:lnTo>
                  <a:pt x="3685" y="787"/>
                </a:lnTo>
                <a:lnTo>
                  <a:pt x="3688" y="792"/>
                </a:lnTo>
                <a:lnTo>
                  <a:pt x="3689" y="798"/>
                </a:lnTo>
                <a:lnTo>
                  <a:pt x="3690" y="804"/>
                </a:lnTo>
                <a:close/>
                <a:moveTo>
                  <a:pt x="3751" y="730"/>
                </a:moveTo>
                <a:lnTo>
                  <a:pt x="3746" y="730"/>
                </a:lnTo>
                <a:lnTo>
                  <a:pt x="3741" y="729"/>
                </a:lnTo>
                <a:lnTo>
                  <a:pt x="3736" y="726"/>
                </a:lnTo>
                <a:lnTo>
                  <a:pt x="3732" y="723"/>
                </a:lnTo>
                <a:lnTo>
                  <a:pt x="3729" y="719"/>
                </a:lnTo>
                <a:lnTo>
                  <a:pt x="3726" y="715"/>
                </a:lnTo>
                <a:lnTo>
                  <a:pt x="3725" y="710"/>
                </a:lnTo>
                <a:lnTo>
                  <a:pt x="3724" y="705"/>
                </a:lnTo>
                <a:lnTo>
                  <a:pt x="3725" y="701"/>
                </a:lnTo>
                <a:lnTo>
                  <a:pt x="3726" y="696"/>
                </a:lnTo>
                <a:lnTo>
                  <a:pt x="3729" y="692"/>
                </a:lnTo>
                <a:lnTo>
                  <a:pt x="3732" y="688"/>
                </a:lnTo>
                <a:lnTo>
                  <a:pt x="3736" y="685"/>
                </a:lnTo>
                <a:lnTo>
                  <a:pt x="3741" y="683"/>
                </a:lnTo>
                <a:lnTo>
                  <a:pt x="3746" y="681"/>
                </a:lnTo>
                <a:lnTo>
                  <a:pt x="3751" y="681"/>
                </a:lnTo>
                <a:lnTo>
                  <a:pt x="3756" y="681"/>
                </a:lnTo>
                <a:lnTo>
                  <a:pt x="3761" y="683"/>
                </a:lnTo>
                <a:lnTo>
                  <a:pt x="3765" y="685"/>
                </a:lnTo>
                <a:lnTo>
                  <a:pt x="3770" y="688"/>
                </a:lnTo>
                <a:lnTo>
                  <a:pt x="3773" y="692"/>
                </a:lnTo>
                <a:lnTo>
                  <a:pt x="3775" y="696"/>
                </a:lnTo>
                <a:lnTo>
                  <a:pt x="3777" y="701"/>
                </a:lnTo>
                <a:lnTo>
                  <a:pt x="3777" y="705"/>
                </a:lnTo>
                <a:lnTo>
                  <a:pt x="3777" y="710"/>
                </a:lnTo>
                <a:lnTo>
                  <a:pt x="3775" y="715"/>
                </a:lnTo>
                <a:lnTo>
                  <a:pt x="3773" y="719"/>
                </a:lnTo>
                <a:lnTo>
                  <a:pt x="3770" y="723"/>
                </a:lnTo>
                <a:lnTo>
                  <a:pt x="3765" y="726"/>
                </a:lnTo>
                <a:lnTo>
                  <a:pt x="3761" y="729"/>
                </a:lnTo>
                <a:lnTo>
                  <a:pt x="3756" y="730"/>
                </a:lnTo>
                <a:lnTo>
                  <a:pt x="3751" y="730"/>
                </a:lnTo>
                <a:close/>
                <a:moveTo>
                  <a:pt x="3726" y="753"/>
                </a:moveTo>
                <a:lnTo>
                  <a:pt x="3775" y="753"/>
                </a:lnTo>
                <a:lnTo>
                  <a:pt x="3775" y="930"/>
                </a:lnTo>
                <a:lnTo>
                  <a:pt x="3726" y="930"/>
                </a:lnTo>
                <a:lnTo>
                  <a:pt x="3726" y="753"/>
                </a:lnTo>
                <a:close/>
                <a:moveTo>
                  <a:pt x="3908" y="753"/>
                </a:moveTo>
                <a:lnTo>
                  <a:pt x="3908" y="790"/>
                </a:lnTo>
                <a:lnTo>
                  <a:pt x="3874" y="790"/>
                </a:lnTo>
                <a:lnTo>
                  <a:pt x="3874" y="876"/>
                </a:lnTo>
                <a:lnTo>
                  <a:pt x="3874" y="880"/>
                </a:lnTo>
                <a:lnTo>
                  <a:pt x="3875" y="884"/>
                </a:lnTo>
                <a:lnTo>
                  <a:pt x="3876" y="886"/>
                </a:lnTo>
                <a:lnTo>
                  <a:pt x="3877" y="887"/>
                </a:lnTo>
                <a:lnTo>
                  <a:pt x="3879" y="889"/>
                </a:lnTo>
                <a:lnTo>
                  <a:pt x="3881" y="891"/>
                </a:lnTo>
                <a:lnTo>
                  <a:pt x="3884" y="892"/>
                </a:lnTo>
                <a:lnTo>
                  <a:pt x="3887" y="893"/>
                </a:lnTo>
                <a:lnTo>
                  <a:pt x="3891" y="893"/>
                </a:lnTo>
                <a:lnTo>
                  <a:pt x="3899" y="892"/>
                </a:lnTo>
                <a:lnTo>
                  <a:pt x="3904" y="891"/>
                </a:lnTo>
                <a:lnTo>
                  <a:pt x="3912" y="928"/>
                </a:lnTo>
                <a:lnTo>
                  <a:pt x="3901" y="930"/>
                </a:lnTo>
                <a:lnTo>
                  <a:pt x="3893" y="932"/>
                </a:lnTo>
                <a:lnTo>
                  <a:pt x="3884" y="932"/>
                </a:lnTo>
                <a:lnTo>
                  <a:pt x="3878" y="932"/>
                </a:lnTo>
                <a:lnTo>
                  <a:pt x="3871" y="932"/>
                </a:lnTo>
                <a:lnTo>
                  <a:pt x="3866" y="931"/>
                </a:lnTo>
                <a:lnTo>
                  <a:pt x="3860" y="930"/>
                </a:lnTo>
                <a:lnTo>
                  <a:pt x="3855" y="928"/>
                </a:lnTo>
                <a:lnTo>
                  <a:pt x="3850" y="926"/>
                </a:lnTo>
                <a:lnTo>
                  <a:pt x="3845" y="924"/>
                </a:lnTo>
                <a:lnTo>
                  <a:pt x="3841" y="921"/>
                </a:lnTo>
                <a:lnTo>
                  <a:pt x="3837" y="917"/>
                </a:lnTo>
                <a:lnTo>
                  <a:pt x="3834" y="914"/>
                </a:lnTo>
                <a:lnTo>
                  <a:pt x="3831" y="909"/>
                </a:lnTo>
                <a:lnTo>
                  <a:pt x="3829" y="905"/>
                </a:lnTo>
                <a:lnTo>
                  <a:pt x="3827" y="900"/>
                </a:lnTo>
                <a:lnTo>
                  <a:pt x="3826" y="894"/>
                </a:lnTo>
                <a:lnTo>
                  <a:pt x="3825" y="888"/>
                </a:lnTo>
                <a:lnTo>
                  <a:pt x="3825" y="882"/>
                </a:lnTo>
                <a:lnTo>
                  <a:pt x="3825" y="790"/>
                </a:lnTo>
                <a:lnTo>
                  <a:pt x="3801" y="790"/>
                </a:lnTo>
                <a:lnTo>
                  <a:pt x="3801" y="753"/>
                </a:lnTo>
                <a:lnTo>
                  <a:pt x="3825" y="753"/>
                </a:lnTo>
                <a:lnTo>
                  <a:pt x="3825" y="711"/>
                </a:lnTo>
                <a:lnTo>
                  <a:pt x="3874" y="711"/>
                </a:lnTo>
                <a:lnTo>
                  <a:pt x="3874" y="753"/>
                </a:lnTo>
                <a:lnTo>
                  <a:pt x="3908" y="753"/>
                </a:lnTo>
                <a:close/>
                <a:moveTo>
                  <a:pt x="3974" y="996"/>
                </a:moveTo>
                <a:lnTo>
                  <a:pt x="3965" y="996"/>
                </a:lnTo>
                <a:lnTo>
                  <a:pt x="3956" y="995"/>
                </a:lnTo>
                <a:lnTo>
                  <a:pt x="3949" y="993"/>
                </a:lnTo>
                <a:lnTo>
                  <a:pt x="3943" y="991"/>
                </a:lnTo>
                <a:lnTo>
                  <a:pt x="3954" y="954"/>
                </a:lnTo>
                <a:lnTo>
                  <a:pt x="3960" y="956"/>
                </a:lnTo>
                <a:lnTo>
                  <a:pt x="3966" y="957"/>
                </a:lnTo>
                <a:lnTo>
                  <a:pt x="3971" y="957"/>
                </a:lnTo>
                <a:lnTo>
                  <a:pt x="3976" y="957"/>
                </a:lnTo>
                <a:lnTo>
                  <a:pt x="3978" y="956"/>
                </a:lnTo>
                <a:lnTo>
                  <a:pt x="3980" y="955"/>
                </a:lnTo>
                <a:lnTo>
                  <a:pt x="3984" y="952"/>
                </a:lnTo>
                <a:lnTo>
                  <a:pt x="3987" y="948"/>
                </a:lnTo>
                <a:lnTo>
                  <a:pt x="3990" y="942"/>
                </a:lnTo>
                <a:lnTo>
                  <a:pt x="3993" y="935"/>
                </a:lnTo>
                <a:lnTo>
                  <a:pt x="3930" y="753"/>
                </a:lnTo>
                <a:lnTo>
                  <a:pt x="3981" y="753"/>
                </a:lnTo>
                <a:lnTo>
                  <a:pt x="4018" y="883"/>
                </a:lnTo>
                <a:lnTo>
                  <a:pt x="4056" y="753"/>
                </a:lnTo>
                <a:lnTo>
                  <a:pt x="4108" y="753"/>
                </a:lnTo>
                <a:lnTo>
                  <a:pt x="4040" y="949"/>
                </a:lnTo>
                <a:lnTo>
                  <a:pt x="4035" y="959"/>
                </a:lnTo>
                <a:lnTo>
                  <a:pt x="4033" y="964"/>
                </a:lnTo>
                <a:lnTo>
                  <a:pt x="4030" y="968"/>
                </a:lnTo>
                <a:lnTo>
                  <a:pt x="4024" y="976"/>
                </a:lnTo>
                <a:lnTo>
                  <a:pt x="4017" y="983"/>
                </a:lnTo>
                <a:lnTo>
                  <a:pt x="4013" y="986"/>
                </a:lnTo>
                <a:lnTo>
                  <a:pt x="4008" y="989"/>
                </a:lnTo>
                <a:lnTo>
                  <a:pt x="4003" y="991"/>
                </a:lnTo>
                <a:lnTo>
                  <a:pt x="3998" y="993"/>
                </a:lnTo>
                <a:lnTo>
                  <a:pt x="3993" y="994"/>
                </a:lnTo>
                <a:lnTo>
                  <a:pt x="3987" y="995"/>
                </a:lnTo>
                <a:lnTo>
                  <a:pt x="3980" y="996"/>
                </a:lnTo>
                <a:lnTo>
                  <a:pt x="3974" y="996"/>
                </a:lnTo>
                <a:close/>
                <a:moveTo>
                  <a:pt x="1623" y="590"/>
                </a:moveTo>
                <a:lnTo>
                  <a:pt x="1569" y="590"/>
                </a:lnTo>
                <a:lnTo>
                  <a:pt x="1651" y="354"/>
                </a:lnTo>
                <a:lnTo>
                  <a:pt x="1715" y="354"/>
                </a:lnTo>
                <a:lnTo>
                  <a:pt x="1797" y="590"/>
                </a:lnTo>
                <a:lnTo>
                  <a:pt x="1743" y="590"/>
                </a:lnTo>
                <a:lnTo>
                  <a:pt x="1726" y="536"/>
                </a:lnTo>
                <a:lnTo>
                  <a:pt x="1641" y="536"/>
                </a:lnTo>
                <a:lnTo>
                  <a:pt x="1623" y="590"/>
                </a:lnTo>
                <a:close/>
                <a:moveTo>
                  <a:pt x="1653" y="497"/>
                </a:moveTo>
                <a:lnTo>
                  <a:pt x="1713" y="497"/>
                </a:lnTo>
                <a:lnTo>
                  <a:pt x="1684" y="408"/>
                </a:lnTo>
                <a:lnTo>
                  <a:pt x="1653" y="497"/>
                </a:lnTo>
                <a:close/>
                <a:moveTo>
                  <a:pt x="1874" y="593"/>
                </a:moveTo>
                <a:lnTo>
                  <a:pt x="1867" y="593"/>
                </a:lnTo>
                <a:lnTo>
                  <a:pt x="1861" y="592"/>
                </a:lnTo>
                <a:lnTo>
                  <a:pt x="1856" y="591"/>
                </a:lnTo>
                <a:lnTo>
                  <a:pt x="1850" y="590"/>
                </a:lnTo>
                <a:lnTo>
                  <a:pt x="1845" y="588"/>
                </a:lnTo>
                <a:lnTo>
                  <a:pt x="1840" y="586"/>
                </a:lnTo>
                <a:lnTo>
                  <a:pt x="1836" y="583"/>
                </a:lnTo>
                <a:lnTo>
                  <a:pt x="1832" y="580"/>
                </a:lnTo>
                <a:lnTo>
                  <a:pt x="1828" y="576"/>
                </a:lnTo>
                <a:lnTo>
                  <a:pt x="1824" y="572"/>
                </a:lnTo>
                <a:lnTo>
                  <a:pt x="1821" y="568"/>
                </a:lnTo>
                <a:lnTo>
                  <a:pt x="1820" y="566"/>
                </a:lnTo>
                <a:lnTo>
                  <a:pt x="1819" y="563"/>
                </a:lnTo>
                <a:lnTo>
                  <a:pt x="1817" y="558"/>
                </a:lnTo>
                <a:lnTo>
                  <a:pt x="1816" y="553"/>
                </a:lnTo>
                <a:lnTo>
                  <a:pt x="1815" y="547"/>
                </a:lnTo>
                <a:lnTo>
                  <a:pt x="1815" y="540"/>
                </a:lnTo>
                <a:lnTo>
                  <a:pt x="1815" y="531"/>
                </a:lnTo>
                <a:lnTo>
                  <a:pt x="1817" y="523"/>
                </a:lnTo>
                <a:lnTo>
                  <a:pt x="1818" y="519"/>
                </a:lnTo>
                <a:lnTo>
                  <a:pt x="1820" y="515"/>
                </a:lnTo>
                <a:lnTo>
                  <a:pt x="1824" y="509"/>
                </a:lnTo>
                <a:lnTo>
                  <a:pt x="1827" y="507"/>
                </a:lnTo>
                <a:lnTo>
                  <a:pt x="1829" y="504"/>
                </a:lnTo>
                <a:lnTo>
                  <a:pt x="1832" y="502"/>
                </a:lnTo>
                <a:lnTo>
                  <a:pt x="1835" y="499"/>
                </a:lnTo>
                <a:lnTo>
                  <a:pt x="1838" y="497"/>
                </a:lnTo>
                <a:lnTo>
                  <a:pt x="1841" y="496"/>
                </a:lnTo>
                <a:lnTo>
                  <a:pt x="1845" y="494"/>
                </a:lnTo>
                <a:lnTo>
                  <a:pt x="1849" y="493"/>
                </a:lnTo>
                <a:lnTo>
                  <a:pt x="1856" y="490"/>
                </a:lnTo>
                <a:lnTo>
                  <a:pt x="1864" y="488"/>
                </a:lnTo>
                <a:lnTo>
                  <a:pt x="1873" y="487"/>
                </a:lnTo>
                <a:lnTo>
                  <a:pt x="1881" y="486"/>
                </a:lnTo>
                <a:lnTo>
                  <a:pt x="1901" y="484"/>
                </a:lnTo>
                <a:lnTo>
                  <a:pt x="1908" y="482"/>
                </a:lnTo>
                <a:lnTo>
                  <a:pt x="1914" y="481"/>
                </a:lnTo>
                <a:lnTo>
                  <a:pt x="1918" y="479"/>
                </a:lnTo>
                <a:lnTo>
                  <a:pt x="1920" y="478"/>
                </a:lnTo>
                <a:lnTo>
                  <a:pt x="1922" y="477"/>
                </a:lnTo>
                <a:lnTo>
                  <a:pt x="1923" y="476"/>
                </a:lnTo>
                <a:lnTo>
                  <a:pt x="1923" y="474"/>
                </a:lnTo>
                <a:lnTo>
                  <a:pt x="1924" y="472"/>
                </a:lnTo>
                <a:lnTo>
                  <a:pt x="1924" y="470"/>
                </a:lnTo>
                <a:lnTo>
                  <a:pt x="1924" y="464"/>
                </a:lnTo>
                <a:lnTo>
                  <a:pt x="1922" y="460"/>
                </a:lnTo>
                <a:lnTo>
                  <a:pt x="1921" y="458"/>
                </a:lnTo>
                <a:lnTo>
                  <a:pt x="1920" y="456"/>
                </a:lnTo>
                <a:lnTo>
                  <a:pt x="1919" y="454"/>
                </a:lnTo>
                <a:lnTo>
                  <a:pt x="1917" y="452"/>
                </a:lnTo>
                <a:lnTo>
                  <a:pt x="1913" y="450"/>
                </a:lnTo>
                <a:lnTo>
                  <a:pt x="1909" y="448"/>
                </a:lnTo>
                <a:lnTo>
                  <a:pt x="1904" y="447"/>
                </a:lnTo>
                <a:lnTo>
                  <a:pt x="1898" y="446"/>
                </a:lnTo>
                <a:lnTo>
                  <a:pt x="1892" y="447"/>
                </a:lnTo>
                <a:lnTo>
                  <a:pt x="1886" y="448"/>
                </a:lnTo>
                <a:lnTo>
                  <a:pt x="1881" y="450"/>
                </a:lnTo>
                <a:lnTo>
                  <a:pt x="1877" y="452"/>
                </a:lnTo>
                <a:lnTo>
                  <a:pt x="1873" y="455"/>
                </a:lnTo>
                <a:lnTo>
                  <a:pt x="1870" y="459"/>
                </a:lnTo>
                <a:lnTo>
                  <a:pt x="1868" y="463"/>
                </a:lnTo>
                <a:lnTo>
                  <a:pt x="1867" y="465"/>
                </a:lnTo>
                <a:lnTo>
                  <a:pt x="1866" y="467"/>
                </a:lnTo>
                <a:lnTo>
                  <a:pt x="1821" y="463"/>
                </a:lnTo>
                <a:lnTo>
                  <a:pt x="1823" y="457"/>
                </a:lnTo>
                <a:lnTo>
                  <a:pt x="1825" y="452"/>
                </a:lnTo>
                <a:lnTo>
                  <a:pt x="1827" y="446"/>
                </a:lnTo>
                <a:lnTo>
                  <a:pt x="1830" y="441"/>
                </a:lnTo>
                <a:lnTo>
                  <a:pt x="1833" y="437"/>
                </a:lnTo>
                <a:lnTo>
                  <a:pt x="1837" y="432"/>
                </a:lnTo>
                <a:lnTo>
                  <a:pt x="1841" y="428"/>
                </a:lnTo>
                <a:lnTo>
                  <a:pt x="1846" y="425"/>
                </a:lnTo>
                <a:lnTo>
                  <a:pt x="1851" y="421"/>
                </a:lnTo>
                <a:lnTo>
                  <a:pt x="1857" y="419"/>
                </a:lnTo>
                <a:lnTo>
                  <a:pt x="1863" y="416"/>
                </a:lnTo>
                <a:lnTo>
                  <a:pt x="1869" y="414"/>
                </a:lnTo>
                <a:lnTo>
                  <a:pt x="1876" y="413"/>
                </a:lnTo>
                <a:lnTo>
                  <a:pt x="1883" y="412"/>
                </a:lnTo>
                <a:lnTo>
                  <a:pt x="1890" y="411"/>
                </a:lnTo>
                <a:lnTo>
                  <a:pt x="1898" y="411"/>
                </a:lnTo>
                <a:lnTo>
                  <a:pt x="1908" y="411"/>
                </a:lnTo>
                <a:lnTo>
                  <a:pt x="1917" y="412"/>
                </a:lnTo>
                <a:lnTo>
                  <a:pt x="1926" y="414"/>
                </a:lnTo>
                <a:lnTo>
                  <a:pt x="1935" y="417"/>
                </a:lnTo>
                <a:lnTo>
                  <a:pt x="1943" y="420"/>
                </a:lnTo>
                <a:lnTo>
                  <a:pt x="1947" y="422"/>
                </a:lnTo>
                <a:lnTo>
                  <a:pt x="1950" y="425"/>
                </a:lnTo>
                <a:lnTo>
                  <a:pt x="1957" y="430"/>
                </a:lnTo>
                <a:lnTo>
                  <a:pt x="1963" y="436"/>
                </a:lnTo>
                <a:lnTo>
                  <a:pt x="1965" y="440"/>
                </a:lnTo>
                <a:lnTo>
                  <a:pt x="1967" y="443"/>
                </a:lnTo>
                <a:lnTo>
                  <a:pt x="1969" y="447"/>
                </a:lnTo>
                <a:lnTo>
                  <a:pt x="1970" y="451"/>
                </a:lnTo>
                <a:lnTo>
                  <a:pt x="1972" y="456"/>
                </a:lnTo>
                <a:lnTo>
                  <a:pt x="1972" y="460"/>
                </a:lnTo>
                <a:lnTo>
                  <a:pt x="1973" y="465"/>
                </a:lnTo>
                <a:lnTo>
                  <a:pt x="1973" y="470"/>
                </a:lnTo>
                <a:lnTo>
                  <a:pt x="1973" y="590"/>
                </a:lnTo>
                <a:lnTo>
                  <a:pt x="1927" y="590"/>
                </a:lnTo>
                <a:lnTo>
                  <a:pt x="1927" y="565"/>
                </a:lnTo>
                <a:lnTo>
                  <a:pt x="1922" y="571"/>
                </a:lnTo>
                <a:lnTo>
                  <a:pt x="1917" y="576"/>
                </a:lnTo>
                <a:lnTo>
                  <a:pt x="1912" y="581"/>
                </a:lnTo>
                <a:lnTo>
                  <a:pt x="1906" y="585"/>
                </a:lnTo>
                <a:lnTo>
                  <a:pt x="1899" y="589"/>
                </a:lnTo>
                <a:lnTo>
                  <a:pt x="1891" y="591"/>
                </a:lnTo>
                <a:lnTo>
                  <a:pt x="1887" y="592"/>
                </a:lnTo>
                <a:lnTo>
                  <a:pt x="1883" y="592"/>
                </a:lnTo>
                <a:lnTo>
                  <a:pt x="1874" y="593"/>
                </a:lnTo>
                <a:close/>
                <a:moveTo>
                  <a:pt x="1888" y="559"/>
                </a:moveTo>
                <a:lnTo>
                  <a:pt x="1895" y="559"/>
                </a:lnTo>
                <a:lnTo>
                  <a:pt x="1902" y="557"/>
                </a:lnTo>
                <a:lnTo>
                  <a:pt x="1905" y="556"/>
                </a:lnTo>
                <a:lnTo>
                  <a:pt x="1908" y="554"/>
                </a:lnTo>
                <a:lnTo>
                  <a:pt x="1914" y="550"/>
                </a:lnTo>
                <a:lnTo>
                  <a:pt x="1916" y="547"/>
                </a:lnTo>
                <a:lnTo>
                  <a:pt x="1919" y="545"/>
                </a:lnTo>
                <a:lnTo>
                  <a:pt x="1922" y="539"/>
                </a:lnTo>
                <a:lnTo>
                  <a:pt x="1924" y="533"/>
                </a:lnTo>
                <a:lnTo>
                  <a:pt x="1924" y="530"/>
                </a:lnTo>
                <a:lnTo>
                  <a:pt x="1924" y="527"/>
                </a:lnTo>
                <a:lnTo>
                  <a:pt x="1924" y="508"/>
                </a:lnTo>
                <a:lnTo>
                  <a:pt x="1921" y="510"/>
                </a:lnTo>
                <a:lnTo>
                  <a:pt x="1915" y="511"/>
                </a:lnTo>
                <a:lnTo>
                  <a:pt x="1903" y="514"/>
                </a:lnTo>
                <a:lnTo>
                  <a:pt x="1890" y="516"/>
                </a:lnTo>
                <a:lnTo>
                  <a:pt x="1884" y="517"/>
                </a:lnTo>
                <a:lnTo>
                  <a:pt x="1879" y="518"/>
                </a:lnTo>
                <a:lnTo>
                  <a:pt x="1874" y="520"/>
                </a:lnTo>
                <a:lnTo>
                  <a:pt x="1870" y="523"/>
                </a:lnTo>
                <a:lnTo>
                  <a:pt x="1866" y="526"/>
                </a:lnTo>
                <a:lnTo>
                  <a:pt x="1864" y="530"/>
                </a:lnTo>
                <a:lnTo>
                  <a:pt x="1863" y="532"/>
                </a:lnTo>
                <a:lnTo>
                  <a:pt x="1862" y="534"/>
                </a:lnTo>
                <a:lnTo>
                  <a:pt x="1862" y="539"/>
                </a:lnTo>
                <a:lnTo>
                  <a:pt x="1862" y="543"/>
                </a:lnTo>
                <a:lnTo>
                  <a:pt x="1863" y="548"/>
                </a:lnTo>
                <a:lnTo>
                  <a:pt x="1865" y="549"/>
                </a:lnTo>
                <a:lnTo>
                  <a:pt x="1866" y="551"/>
                </a:lnTo>
                <a:lnTo>
                  <a:pt x="1869" y="554"/>
                </a:lnTo>
                <a:lnTo>
                  <a:pt x="1873" y="556"/>
                </a:lnTo>
                <a:lnTo>
                  <a:pt x="1875" y="557"/>
                </a:lnTo>
                <a:lnTo>
                  <a:pt x="1877" y="558"/>
                </a:lnTo>
                <a:lnTo>
                  <a:pt x="1882" y="559"/>
                </a:lnTo>
                <a:lnTo>
                  <a:pt x="1888" y="559"/>
                </a:lnTo>
                <a:close/>
                <a:moveTo>
                  <a:pt x="2063" y="590"/>
                </a:moveTo>
                <a:lnTo>
                  <a:pt x="2013" y="590"/>
                </a:lnTo>
                <a:lnTo>
                  <a:pt x="2013" y="354"/>
                </a:lnTo>
                <a:lnTo>
                  <a:pt x="2063" y="354"/>
                </a:lnTo>
                <a:lnTo>
                  <a:pt x="2063" y="590"/>
                </a:lnTo>
                <a:close/>
                <a:moveTo>
                  <a:pt x="2197" y="413"/>
                </a:moveTo>
                <a:lnTo>
                  <a:pt x="2197" y="450"/>
                </a:lnTo>
                <a:lnTo>
                  <a:pt x="2164" y="450"/>
                </a:lnTo>
                <a:lnTo>
                  <a:pt x="2164" y="535"/>
                </a:lnTo>
                <a:lnTo>
                  <a:pt x="2164" y="540"/>
                </a:lnTo>
                <a:lnTo>
                  <a:pt x="2165" y="544"/>
                </a:lnTo>
                <a:lnTo>
                  <a:pt x="2166" y="545"/>
                </a:lnTo>
                <a:lnTo>
                  <a:pt x="2167" y="547"/>
                </a:lnTo>
                <a:lnTo>
                  <a:pt x="2169" y="549"/>
                </a:lnTo>
                <a:lnTo>
                  <a:pt x="2171" y="551"/>
                </a:lnTo>
                <a:lnTo>
                  <a:pt x="2174" y="552"/>
                </a:lnTo>
                <a:lnTo>
                  <a:pt x="2177" y="552"/>
                </a:lnTo>
                <a:lnTo>
                  <a:pt x="2181" y="553"/>
                </a:lnTo>
                <a:lnTo>
                  <a:pt x="2188" y="552"/>
                </a:lnTo>
                <a:lnTo>
                  <a:pt x="2193" y="551"/>
                </a:lnTo>
                <a:lnTo>
                  <a:pt x="2201" y="587"/>
                </a:lnTo>
                <a:lnTo>
                  <a:pt x="2190" y="590"/>
                </a:lnTo>
                <a:lnTo>
                  <a:pt x="2183" y="591"/>
                </a:lnTo>
                <a:lnTo>
                  <a:pt x="2174" y="592"/>
                </a:lnTo>
                <a:lnTo>
                  <a:pt x="2168" y="592"/>
                </a:lnTo>
                <a:lnTo>
                  <a:pt x="2161" y="592"/>
                </a:lnTo>
                <a:lnTo>
                  <a:pt x="2156" y="591"/>
                </a:lnTo>
                <a:lnTo>
                  <a:pt x="2150" y="590"/>
                </a:lnTo>
                <a:lnTo>
                  <a:pt x="2145" y="588"/>
                </a:lnTo>
                <a:lnTo>
                  <a:pt x="2140" y="586"/>
                </a:lnTo>
                <a:lnTo>
                  <a:pt x="2135" y="583"/>
                </a:lnTo>
                <a:lnTo>
                  <a:pt x="2131" y="581"/>
                </a:lnTo>
                <a:lnTo>
                  <a:pt x="2127" y="577"/>
                </a:lnTo>
                <a:lnTo>
                  <a:pt x="2124" y="573"/>
                </a:lnTo>
                <a:lnTo>
                  <a:pt x="2121" y="569"/>
                </a:lnTo>
                <a:lnTo>
                  <a:pt x="2119" y="564"/>
                </a:lnTo>
                <a:lnTo>
                  <a:pt x="2117" y="559"/>
                </a:lnTo>
                <a:lnTo>
                  <a:pt x="2116" y="554"/>
                </a:lnTo>
                <a:lnTo>
                  <a:pt x="2115" y="548"/>
                </a:lnTo>
                <a:lnTo>
                  <a:pt x="2115" y="542"/>
                </a:lnTo>
                <a:lnTo>
                  <a:pt x="2115" y="450"/>
                </a:lnTo>
                <a:lnTo>
                  <a:pt x="2091" y="450"/>
                </a:lnTo>
                <a:lnTo>
                  <a:pt x="2091" y="413"/>
                </a:lnTo>
                <a:lnTo>
                  <a:pt x="2115" y="413"/>
                </a:lnTo>
                <a:lnTo>
                  <a:pt x="2115" y="371"/>
                </a:lnTo>
                <a:lnTo>
                  <a:pt x="2164" y="371"/>
                </a:lnTo>
                <a:lnTo>
                  <a:pt x="2164" y="413"/>
                </a:lnTo>
                <a:lnTo>
                  <a:pt x="2197" y="413"/>
                </a:lnTo>
                <a:close/>
                <a:moveTo>
                  <a:pt x="2304" y="593"/>
                </a:moveTo>
                <a:lnTo>
                  <a:pt x="2291" y="592"/>
                </a:lnTo>
                <a:lnTo>
                  <a:pt x="2285" y="591"/>
                </a:lnTo>
                <a:lnTo>
                  <a:pt x="2279" y="590"/>
                </a:lnTo>
                <a:lnTo>
                  <a:pt x="2268" y="587"/>
                </a:lnTo>
                <a:lnTo>
                  <a:pt x="2263" y="584"/>
                </a:lnTo>
                <a:lnTo>
                  <a:pt x="2258" y="582"/>
                </a:lnTo>
                <a:lnTo>
                  <a:pt x="2249" y="575"/>
                </a:lnTo>
                <a:lnTo>
                  <a:pt x="2245" y="572"/>
                </a:lnTo>
                <a:lnTo>
                  <a:pt x="2241" y="568"/>
                </a:lnTo>
                <a:lnTo>
                  <a:pt x="2234" y="559"/>
                </a:lnTo>
                <a:lnTo>
                  <a:pt x="2231" y="555"/>
                </a:lnTo>
                <a:lnTo>
                  <a:pt x="2228" y="550"/>
                </a:lnTo>
                <a:lnTo>
                  <a:pt x="2223" y="539"/>
                </a:lnTo>
                <a:lnTo>
                  <a:pt x="2221" y="533"/>
                </a:lnTo>
                <a:lnTo>
                  <a:pt x="2220" y="527"/>
                </a:lnTo>
                <a:lnTo>
                  <a:pt x="2219" y="521"/>
                </a:lnTo>
                <a:lnTo>
                  <a:pt x="2218" y="515"/>
                </a:lnTo>
                <a:lnTo>
                  <a:pt x="2218" y="509"/>
                </a:lnTo>
                <a:lnTo>
                  <a:pt x="2217" y="502"/>
                </a:lnTo>
                <a:lnTo>
                  <a:pt x="2218" y="495"/>
                </a:lnTo>
                <a:lnTo>
                  <a:pt x="2218" y="489"/>
                </a:lnTo>
                <a:lnTo>
                  <a:pt x="2219" y="482"/>
                </a:lnTo>
                <a:lnTo>
                  <a:pt x="2220" y="476"/>
                </a:lnTo>
                <a:lnTo>
                  <a:pt x="2223" y="465"/>
                </a:lnTo>
                <a:lnTo>
                  <a:pt x="2225" y="459"/>
                </a:lnTo>
                <a:lnTo>
                  <a:pt x="2228" y="454"/>
                </a:lnTo>
                <a:lnTo>
                  <a:pt x="2234" y="444"/>
                </a:lnTo>
                <a:lnTo>
                  <a:pt x="2237" y="440"/>
                </a:lnTo>
                <a:lnTo>
                  <a:pt x="2241" y="436"/>
                </a:lnTo>
                <a:lnTo>
                  <a:pt x="2245" y="432"/>
                </a:lnTo>
                <a:lnTo>
                  <a:pt x="2249" y="428"/>
                </a:lnTo>
                <a:lnTo>
                  <a:pt x="2253" y="425"/>
                </a:lnTo>
                <a:lnTo>
                  <a:pt x="2258" y="422"/>
                </a:lnTo>
                <a:lnTo>
                  <a:pt x="2263" y="419"/>
                </a:lnTo>
                <a:lnTo>
                  <a:pt x="2268" y="417"/>
                </a:lnTo>
                <a:lnTo>
                  <a:pt x="2274" y="415"/>
                </a:lnTo>
                <a:lnTo>
                  <a:pt x="2279" y="413"/>
                </a:lnTo>
                <a:lnTo>
                  <a:pt x="2285" y="412"/>
                </a:lnTo>
                <a:lnTo>
                  <a:pt x="2291" y="411"/>
                </a:lnTo>
                <a:lnTo>
                  <a:pt x="2304" y="411"/>
                </a:lnTo>
                <a:lnTo>
                  <a:pt x="2317" y="411"/>
                </a:lnTo>
                <a:lnTo>
                  <a:pt x="2323" y="412"/>
                </a:lnTo>
                <a:lnTo>
                  <a:pt x="2329" y="413"/>
                </a:lnTo>
                <a:lnTo>
                  <a:pt x="2340" y="417"/>
                </a:lnTo>
                <a:lnTo>
                  <a:pt x="2346" y="419"/>
                </a:lnTo>
                <a:lnTo>
                  <a:pt x="2351" y="422"/>
                </a:lnTo>
                <a:lnTo>
                  <a:pt x="2360" y="428"/>
                </a:lnTo>
                <a:lnTo>
                  <a:pt x="2364" y="432"/>
                </a:lnTo>
                <a:lnTo>
                  <a:pt x="2368" y="436"/>
                </a:lnTo>
                <a:lnTo>
                  <a:pt x="2375" y="444"/>
                </a:lnTo>
                <a:lnTo>
                  <a:pt x="2378" y="449"/>
                </a:lnTo>
                <a:lnTo>
                  <a:pt x="2381" y="454"/>
                </a:lnTo>
                <a:lnTo>
                  <a:pt x="2385" y="465"/>
                </a:lnTo>
                <a:lnTo>
                  <a:pt x="2387" y="470"/>
                </a:lnTo>
                <a:lnTo>
                  <a:pt x="2389" y="476"/>
                </a:lnTo>
                <a:lnTo>
                  <a:pt x="2390" y="482"/>
                </a:lnTo>
                <a:lnTo>
                  <a:pt x="2391" y="489"/>
                </a:lnTo>
                <a:lnTo>
                  <a:pt x="2391" y="495"/>
                </a:lnTo>
                <a:lnTo>
                  <a:pt x="2391" y="502"/>
                </a:lnTo>
                <a:lnTo>
                  <a:pt x="2391" y="509"/>
                </a:lnTo>
                <a:lnTo>
                  <a:pt x="2391" y="515"/>
                </a:lnTo>
                <a:lnTo>
                  <a:pt x="2390" y="521"/>
                </a:lnTo>
                <a:lnTo>
                  <a:pt x="2389" y="527"/>
                </a:lnTo>
                <a:lnTo>
                  <a:pt x="2385" y="539"/>
                </a:lnTo>
                <a:lnTo>
                  <a:pt x="2383" y="544"/>
                </a:lnTo>
                <a:lnTo>
                  <a:pt x="2381" y="550"/>
                </a:lnTo>
                <a:lnTo>
                  <a:pt x="2375" y="559"/>
                </a:lnTo>
                <a:lnTo>
                  <a:pt x="2372" y="564"/>
                </a:lnTo>
                <a:lnTo>
                  <a:pt x="2368" y="568"/>
                </a:lnTo>
                <a:lnTo>
                  <a:pt x="2364" y="572"/>
                </a:lnTo>
                <a:lnTo>
                  <a:pt x="2360" y="575"/>
                </a:lnTo>
                <a:lnTo>
                  <a:pt x="2355" y="579"/>
                </a:lnTo>
                <a:lnTo>
                  <a:pt x="2351" y="582"/>
                </a:lnTo>
                <a:lnTo>
                  <a:pt x="2346" y="584"/>
                </a:lnTo>
                <a:lnTo>
                  <a:pt x="2340" y="587"/>
                </a:lnTo>
                <a:lnTo>
                  <a:pt x="2335" y="589"/>
                </a:lnTo>
                <a:lnTo>
                  <a:pt x="2329" y="590"/>
                </a:lnTo>
                <a:lnTo>
                  <a:pt x="2323" y="591"/>
                </a:lnTo>
                <a:lnTo>
                  <a:pt x="2317" y="592"/>
                </a:lnTo>
                <a:lnTo>
                  <a:pt x="2304" y="593"/>
                </a:lnTo>
                <a:close/>
                <a:moveTo>
                  <a:pt x="2305" y="555"/>
                </a:moveTo>
                <a:lnTo>
                  <a:pt x="2309" y="555"/>
                </a:lnTo>
                <a:lnTo>
                  <a:pt x="2313" y="554"/>
                </a:lnTo>
                <a:lnTo>
                  <a:pt x="2317" y="553"/>
                </a:lnTo>
                <a:lnTo>
                  <a:pt x="2321" y="551"/>
                </a:lnTo>
                <a:lnTo>
                  <a:pt x="2324" y="549"/>
                </a:lnTo>
                <a:lnTo>
                  <a:pt x="2327" y="547"/>
                </a:lnTo>
                <a:lnTo>
                  <a:pt x="2330" y="544"/>
                </a:lnTo>
                <a:lnTo>
                  <a:pt x="2332" y="540"/>
                </a:lnTo>
                <a:lnTo>
                  <a:pt x="2334" y="536"/>
                </a:lnTo>
                <a:lnTo>
                  <a:pt x="2336" y="532"/>
                </a:lnTo>
                <a:lnTo>
                  <a:pt x="2338" y="527"/>
                </a:lnTo>
                <a:lnTo>
                  <a:pt x="2339" y="523"/>
                </a:lnTo>
                <a:lnTo>
                  <a:pt x="2341" y="513"/>
                </a:lnTo>
                <a:lnTo>
                  <a:pt x="2341" y="507"/>
                </a:lnTo>
                <a:lnTo>
                  <a:pt x="2342" y="502"/>
                </a:lnTo>
                <a:lnTo>
                  <a:pt x="2341" y="491"/>
                </a:lnTo>
                <a:lnTo>
                  <a:pt x="2339" y="480"/>
                </a:lnTo>
                <a:lnTo>
                  <a:pt x="2338" y="476"/>
                </a:lnTo>
                <a:lnTo>
                  <a:pt x="2336" y="471"/>
                </a:lnTo>
                <a:lnTo>
                  <a:pt x="2332" y="463"/>
                </a:lnTo>
                <a:lnTo>
                  <a:pt x="2330" y="460"/>
                </a:lnTo>
                <a:lnTo>
                  <a:pt x="2327" y="457"/>
                </a:lnTo>
                <a:lnTo>
                  <a:pt x="2324" y="454"/>
                </a:lnTo>
                <a:lnTo>
                  <a:pt x="2321" y="452"/>
                </a:lnTo>
                <a:lnTo>
                  <a:pt x="2317" y="450"/>
                </a:lnTo>
                <a:lnTo>
                  <a:pt x="2313" y="449"/>
                </a:lnTo>
                <a:lnTo>
                  <a:pt x="2309" y="448"/>
                </a:lnTo>
                <a:lnTo>
                  <a:pt x="2305" y="448"/>
                </a:lnTo>
                <a:lnTo>
                  <a:pt x="2300" y="448"/>
                </a:lnTo>
                <a:lnTo>
                  <a:pt x="2296" y="449"/>
                </a:lnTo>
                <a:lnTo>
                  <a:pt x="2292" y="450"/>
                </a:lnTo>
                <a:lnTo>
                  <a:pt x="2288" y="452"/>
                </a:lnTo>
                <a:lnTo>
                  <a:pt x="2285" y="454"/>
                </a:lnTo>
                <a:lnTo>
                  <a:pt x="2282" y="457"/>
                </a:lnTo>
                <a:lnTo>
                  <a:pt x="2279" y="460"/>
                </a:lnTo>
                <a:lnTo>
                  <a:pt x="2277" y="463"/>
                </a:lnTo>
                <a:lnTo>
                  <a:pt x="2272" y="471"/>
                </a:lnTo>
                <a:lnTo>
                  <a:pt x="2271" y="476"/>
                </a:lnTo>
                <a:lnTo>
                  <a:pt x="2270" y="480"/>
                </a:lnTo>
                <a:lnTo>
                  <a:pt x="2269" y="485"/>
                </a:lnTo>
                <a:lnTo>
                  <a:pt x="2268" y="491"/>
                </a:lnTo>
                <a:lnTo>
                  <a:pt x="2267" y="496"/>
                </a:lnTo>
                <a:lnTo>
                  <a:pt x="2267" y="502"/>
                </a:lnTo>
                <a:lnTo>
                  <a:pt x="2268" y="513"/>
                </a:lnTo>
                <a:lnTo>
                  <a:pt x="2270" y="523"/>
                </a:lnTo>
                <a:lnTo>
                  <a:pt x="2271" y="527"/>
                </a:lnTo>
                <a:lnTo>
                  <a:pt x="2272" y="532"/>
                </a:lnTo>
                <a:lnTo>
                  <a:pt x="2274" y="536"/>
                </a:lnTo>
                <a:lnTo>
                  <a:pt x="2277" y="540"/>
                </a:lnTo>
                <a:lnTo>
                  <a:pt x="2279" y="544"/>
                </a:lnTo>
                <a:lnTo>
                  <a:pt x="2282" y="547"/>
                </a:lnTo>
                <a:lnTo>
                  <a:pt x="2285" y="549"/>
                </a:lnTo>
                <a:lnTo>
                  <a:pt x="2288" y="551"/>
                </a:lnTo>
                <a:lnTo>
                  <a:pt x="2292" y="553"/>
                </a:lnTo>
                <a:lnTo>
                  <a:pt x="2296" y="554"/>
                </a:lnTo>
                <a:lnTo>
                  <a:pt x="2300" y="555"/>
                </a:lnTo>
                <a:lnTo>
                  <a:pt x="2305" y="555"/>
                </a:lnTo>
                <a:close/>
                <a:moveTo>
                  <a:pt x="2539" y="512"/>
                </a:moveTo>
                <a:lnTo>
                  <a:pt x="2430" y="512"/>
                </a:lnTo>
                <a:lnTo>
                  <a:pt x="2430" y="473"/>
                </a:lnTo>
                <a:lnTo>
                  <a:pt x="2539" y="473"/>
                </a:lnTo>
                <a:lnTo>
                  <a:pt x="2539" y="512"/>
                </a:lnTo>
                <a:close/>
                <a:moveTo>
                  <a:pt x="2695" y="514"/>
                </a:moveTo>
                <a:lnTo>
                  <a:pt x="2695" y="413"/>
                </a:lnTo>
                <a:lnTo>
                  <a:pt x="2744" y="413"/>
                </a:lnTo>
                <a:lnTo>
                  <a:pt x="2744" y="590"/>
                </a:lnTo>
                <a:lnTo>
                  <a:pt x="2697" y="590"/>
                </a:lnTo>
                <a:lnTo>
                  <a:pt x="2697" y="558"/>
                </a:lnTo>
                <a:lnTo>
                  <a:pt x="2693" y="565"/>
                </a:lnTo>
                <a:lnTo>
                  <a:pt x="2688" y="572"/>
                </a:lnTo>
                <a:lnTo>
                  <a:pt x="2682" y="577"/>
                </a:lnTo>
                <a:lnTo>
                  <a:pt x="2675" y="583"/>
                </a:lnTo>
                <a:lnTo>
                  <a:pt x="2672" y="585"/>
                </a:lnTo>
                <a:lnTo>
                  <a:pt x="2668" y="587"/>
                </a:lnTo>
                <a:lnTo>
                  <a:pt x="2666" y="588"/>
                </a:lnTo>
                <a:lnTo>
                  <a:pt x="2664" y="588"/>
                </a:lnTo>
                <a:lnTo>
                  <a:pt x="2660" y="590"/>
                </a:lnTo>
                <a:lnTo>
                  <a:pt x="2651" y="591"/>
                </a:lnTo>
                <a:lnTo>
                  <a:pt x="2647" y="592"/>
                </a:lnTo>
                <a:lnTo>
                  <a:pt x="2642" y="592"/>
                </a:lnTo>
                <a:lnTo>
                  <a:pt x="2635" y="592"/>
                </a:lnTo>
                <a:lnTo>
                  <a:pt x="2629" y="591"/>
                </a:lnTo>
                <a:lnTo>
                  <a:pt x="2623" y="589"/>
                </a:lnTo>
                <a:lnTo>
                  <a:pt x="2618" y="588"/>
                </a:lnTo>
                <a:lnTo>
                  <a:pt x="2612" y="585"/>
                </a:lnTo>
                <a:lnTo>
                  <a:pt x="2607" y="582"/>
                </a:lnTo>
                <a:lnTo>
                  <a:pt x="2603" y="578"/>
                </a:lnTo>
                <a:lnTo>
                  <a:pt x="2598" y="574"/>
                </a:lnTo>
                <a:lnTo>
                  <a:pt x="2596" y="572"/>
                </a:lnTo>
                <a:lnTo>
                  <a:pt x="2595" y="570"/>
                </a:lnTo>
                <a:lnTo>
                  <a:pt x="2591" y="564"/>
                </a:lnTo>
                <a:lnTo>
                  <a:pt x="2588" y="559"/>
                </a:lnTo>
                <a:lnTo>
                  <a:pt x="2587" y="556"/>
                </a:lnTo>
                <a:lnTo>
                  <a:pt x="2586" y="553"/>
                </a:lnTo>
                <a:lnTo>
                  <a:pt x="2584" y="547"/>
                </a:lnTo>
                <a:lnTo>
                  <a:pt x="2583" y="540"/>
                </a:lnTo>
                <a:lnTo>
                  <a:pt x="2582" y="533"/>
                </a:lnTo>
                <a:lnTo>
                  <a:pt x="2582" y="525"/>
                </a:lnTo>
                <a:lnTo>
                  <a:pt x="2582" y="413"/>
                </a:lnTo>
                <a:lnTo>
                  <a:pt x="2631" y="413"/>
                </a:lnTo>
                <a:lnTo>
                  <a:pt x="2631" y="517"/>
                </a:lnTo>
                <a:lnTo>
                  <a:pt x="2631" y="524"/>
                </a:lnTo>
                <a:lnTo>
                  <a:pt x="2633" y="531"/>
                </a:lnTo>
                <a:lnTo>
                  <a:pt x="2636" y="536"/>
                </a:lnTo>
                <a:lnTo>
                  <a:pt x="2637" y="539"/>
                </a:lnTo>
                <a:lnTo>
                  <a:pt x="2639" y="541"/>
                </a:lnTo>
                <a:lnTo>
                  <a:pt x="2644" y="545"/>
                </a:lnTo>
                <a:lnTo>
                  <a:pt x="2646" y="547"/>
                </a:lnTo>
                <a:lnTo>
                  <a:pt x="2649" y="548"/>
                </a:lnTo>
                <a:lnTo>
                  <a:pt x="2655" y="550"/>
                </a:lnTo>
                <a:lnTo>
                  <a:pt x="2658" y="550"/>
                </a:lnTo>
                <a:lnTo>
                  <a:pt x="2661" y="551"/>
                </a:lnTo>
                <a:lnTo>
                  <a:pt x="2668" y="550"/>
                </a:lnTo>
                <a:lnTo>
                  <a:pt x="2674" y="548"/>
                </a:lnTo>
                <a:lnTo>
                  <a:pt x="2680" y="545"/>
                </a:lnTo>
                <a:lnTo>
                  <a:pt x="2685" y="541"/>
                </a:lnTo>
                <a:lnTo>
                  <a:pt x="2687" y="539"/>
                </a:lnTo>
                <a:lnTo>
                  <a:pt x="2689" y="536"/>
                </a:lnTo>
                <a:lnTo>
                  <a:pt x="2693" y="530"/>
                </a:lnTo>
                <a:lnTo>
                  <a:pt x="2695" y="523"/>
                </a:lnTo>
                <a:lnTo>
                  <a:pt x="2695" y="519"/>
                </a:lnTo>
                <a:lnTo>
                  <a:pt x="2695" y="514"/>
                </a:lnTo>
                <a:close/>
                <a:moveTo>
                  <a:pt x="2834" y="487"/>
                </a:moveTo>
                <a:lnTo>
                  <a:pt x="2834" y="590"/>
                </a:lnTo>
                <a:lnTo>
                  <a:pt x="2785" y="590"/>
                </a:lnTo>
                <a:lnTo>
                  <a:pt x="2785" y="413"/>
                </a:lnTo>
                <a:lnTo>
                  <a:pt x="2832" y="413"/>
                </a:lnTo>
                <a:lnTo>
                  <a:pt x="2832" y="444"/>
                </a:lnTo>
                <a:lnTo>
                  <a:pt x="2837" y="437"/>
                </a:lnTo>
                <a:lnTo>
                  <a:pt x="2842" y="430"/>
                </a:lnTo>
                <a:lnTo>
                  <a:pt x="2847" y="425"/>
                </a:lnTo>
                <a:lnTo>
                  <a:pt x="2854" y="420"/>
                </a:lnTo>
                <a:lnTo>
                  <a:pt x="2861" y="416"/>
                </a:lnTo>
                <a:lnTo>
                  <a:pt x="2865" y="414"/>
                </a:lnTo>
                <a:lnTo>
                  <a:pt x="2869" y="413"/>
                </a:lnTo>
                <a:lnTo>
                  <a:pt x="2878" y="411"/>
                </a:lnTo>
                <a:lnTo>
                  <a:pt x="2882" y="411"/>
                </a:lnTo>
                <a:lnTo>
                  <a:pt x="2887" y="411"/>
                </a:lnTo>
                <a:lnTo>
                  <a:pt x="2894" y="411"/>
                </a:lnTo>
                <a:lnTo>
                  <a:pt x="2900" y="412"/>
                </a:lnTo>
                <a:lnTo>
                  <a:pt x="2906" y="413"/>
                </a:lnTo>
                <a:lnTo>
                  <a:pt x="2912" y="415"/>
                </a:lnTo>
                <a:lnTo>
                  <a:pt x="2917" y="418"/>
                </a:lnTo>
                <a:lnTo>
                  <a:pt x="2922" y="421"/>
                </a:lnTo>
                <a:lnTo>
                  <a:pt x="2927" y="424"/>
                </a:lnTo>
                <a:lnTo>
                  <a:pt x="2932" y="428"/>
                </a:lnTo>
                <a:lnTo>
                  <a:pt x="2935" y="433"/>
                </a:lnTo>
                <a:lnTo>
                  <a:pt x="2939" y="438"/>
                </a:lnTo>
                <a:lnTo>
                  <a:pt x="2942" y="444"/>
                </a:lnTo>
                <a:lnTo>
                  <a:pt x="2943" y="446"/>
                </a:lnTo>
                <a:lnTo>
                  <a:pt x="2944" y="449"/>
                </a:lnTo>
                <a:lnTo>
                  <a:pt x="2946" y="456"/>
                </a:lnTo>
                <a:lnTo>
                  <a:pt x="2947" y="462"/>
                </a:lnTo>
                <a:lnTo>
                  <a:pt x="2948" y="470"/>
                </a:lnTo>
                <a:lnTo>
                  <a:pt x="2948" y="477"/>
                </a:lnTo>
                <a:lnTo>
                  <a:pt x="2948" y="590"/>
                </a:lnTo>
                <a:lnTo>
                  <a:pt x="2899" y="590"/>
                </a:lnTo>
                <a:lnTo>
                  <a:pt x="2899" y="486"/>
                </a:lnTo>
                <a:lnTo>
                  <a:pt x="2899" y="478"/>
                </a:lnTo>
                <a:lnTo>
                  <a:pt x="2898" y="475"/>
                </a:lnTo>
                <a:lnTo>
                  <a:pt x="2897" y="471"/>
                </a:lnTo>
                <a:lnTo>
                  <a:pt x="2895" y="466"/>
                </a:lnTo>
                <a:lnTo>
                  <a:pt x="2893" y="463"/>
                </a:lnTo>
                <a:lnTo>
                  <a:pt x="2891" y="461"/>
                </a:lnTo>
                <a:lnTo>
                  <a:pt x="2886" y="457"/>
                </a:lnTo>
                <a:lnTo>
                  <a:pt x="2884" y="455"/>
                </a:lnTo>
                <a:lnTo>
                  <a:pt x="2881" y="454"/>
                </a:lnTo>
                <a:lnTo>
                  <a:pt x="2875" y="452"/>
                </a:lnTo>
                <a:lnTo>
                  <a:pt x="2871" y="451"/>
                </a:lnTo>
                <a:lnTo>
                  <a:pt x="2868" y="451"/>
                </a:lnTo>
                <a:lnTo>
                  <a:pt x="2861" y="452"/>
                </a:lnTo>
                <a:lnTo>
                  <a:pt x="2854" y="454"/>
                </a:lnTo>
                <a:lnTo>
                  <a:pt x="2851" y="455"/>
                </a:lnTo>
                <a:lnTo>
                  <a:pt x="2849" y="457"/>
                </a:lnTo>
                <a:lnTo>
                  <a:pt x="2846" y="459"/>
                </a:lnTo>
                <a:lnTo>
                  <a:pt x="2844" y="461"/>
                </a:lnTo>
                <a:lnTo>
                  <a:pt x="2842" y="463"/>
                </a:lnTo>
                <a:lnTo>
                  <a:pt x="2840" y="466"/>
                </a:lnTo>
                <a:lnTo>
                  <a:pt x="2838" y="469"/>
                </a:lnTo>
                <a:lnTo>
                  <a:pt x="2837" y="472"/>
                </a:lnTo>
                <a:lnTo>
                  <a:pt x="2835" y="479"/>
                </a:lnTo>
                <a:lnTo>
                  <a:pt x="2834" y="483"/>
                </a:lnTo>
                <a:lnTo>
                  <a:pt x="2834" y="487"/>
                </a:lnTo>
                <a:close/>
                <a:moveTo>
                  <a:pt x="3014" y="390"/>
                </a:moveTo>
                <a:lnTo>
                  <a:pt x="3008" y="390"/>
                </a:lnTo>
                <a:lnTo>
                  <a:pt x="3004" y="388"/>
                </a:lnTo>
                <a:lnTo>
                  <a:pt x="2999" y="386"/>
                </a:lnTo>
                <a:lnTo>
                  <a:pt x="2995" y="383"/>
                </a:lnTo>
                <a:lnTo>
                  <a:pt x="2992" y="379"/>
                </a:lnTo>
                <a:lnTo>
                  <a:pt x="2989" y="375"/>
                </a:lnTo>
                <a:lnTo>
                  <a:pt x="2988" y="370"/>
                </a:lnTo>
                <a:lnTo>
                  <a:pt x="2987" y="365"/>
                </a:lnTo>
                <a:lnTo>
                  <a:pt x="2988" y="360"/>
                </a:lnTo>
                <a:lnTo>
                  <a:pt x="2989" y="356"/>
                </a:lnTo>
                <a:lnTo>
                  <a:pt x="2992" y="352"/>
                </a:lnTo>
                <a:lnTo>
                  <a:pt x="2995" y="348"/>
                </a:lnTo>
                <a:lnTo>
                  <a:pt x="2999" y="345"/>
                </a:lnTo>
                <a:lnTo>
                  <a:pt x="3004" y="342"/>
                </a:lnTo>
                <a:lnTo>
                  <a:pt x="3008" y="341"/>
                </a:lnTo>
                <a:lnTo>
                  <a:pt x="3014" y="341"/>
                </a:lnTo>
                <a:lnTo>
                  <a:pt x="3019" y="341"/>
                </a:lnTo>
                <a:lnTo>
                  <a:pt x="3024" y="342"/>
                </a:lnTo>
                <a:lnTo>
                  <a:pt x="3028" y="345"/>
                </a:lnTo>
                <a:lnTo>
                  <a:pt x="3032" y="348"/>
                </a:lnTo>
                <a:lnTo>
                  <a:pt x="3036" y="352"/>
                </a:lnTo>
                <a:lnTo>
                  <a:pt x="3038" y="356"/>
                </a:lnTo>
                <a:lnTo>
                  <a:pt x="3040" y="360"/>
                </a:lnTo>
                <a:lnTo>
                  <a:pt x="3040" y="365"/>
                </a:lnTo>
                <a:lnTo>
                  <a:pt x="3040" y="370"/>
                </a:lnTo>
                <a:lnTo>
                  <a:pt x="3038" y="375"/>
                </a:lnTo>
                <a:lnTo>
                  <a:pt x="3036" y="379"/>
                </a:lnTo>
                <a:lnTo>
                  <a:pt x="3032" y="383"/>
                </a:lnTo>
                <a:lnTo>
                  <a:pt x="3028" y="386"/>
                </a:lnTo>
                <a:lnTo>
                  <a:pt x="3024" y="388"/>
                </a:lnTo>
                <a:lnTo>
                  <a:pt x="3019" y="390"/>
                </a:lnTo>
                <a:lnTo>
                  <a:pt x="3014" y="390"/>
                </a:lnTo>
                <a:close/>
                <a:moveTo>
                  <a:pt x="2989" y="413"/>
                </a:moveTo>
                <a:lnTo>
                  <a:pt x="3038" y="413"/>
                </a:lnTo>
                <a:lnTo>
                  <a:pt x="3038" y="590"/>
                </a:lnTo>
                <a:lnTo>
                  <a:pt x="2989" y="590"/>
                </a:lnTo>
                <a:lnTo>
                  <a:pt x="2989" y="413"/>
                </a:lnTo>
                <a:close/>
                <a:moveTo>
                  <a:pt x="3242" y="413"/>
                </a:moveTo>
                <a:lnTo>
                  <a:pt x="3180" y="590"/>
                </a:lnTo>
                <a:lnTo>
                  <a:pt x="3125" y="590"/>
                </a:lnTo>
                <a:lnTo>
                  <a:pt x="3063" y="413"/>
                </a:lnTo>
                <a:lnTo>
                  <a:pt x="3115" y="413"/>
                </a:lnTo>
                <a:lnTo>
                  <a:pt x="3151" y="539"/>
                </a:lnTo>
                <a:lnTo>
                  <a:pt x="3190" y="413"/>
                </a:lnTo>
                <a:lnTo>
                  <a:pt x="3242" y="413"/>
                </a:lnTo>
                <a:close/>
                <a:moveTo>
                  <a:pt x="3340" y="593"/>
                </a:moveTo>
                <a:lnTo>
                  <a:pt x="3333" y="593"/>
                </a:lnTo>
                <a:lnTo>
                  <a:pt x="3327" y="592"/>
                </a:lnTo>
                <a:lnTo>
                  <a:pt x="3315" y="590"/>
                </a:lnTo>
                <a:lnTo>
                  <a:pt x="3309" y="589"/>
                </a:lnTo>
                <a:lnTo>
                  <a:pt x="3303" y="587"/>
                </a:lnTo>
                <a:lnTo>
                  <a:pt x="3293" y="582"/>
                </a:lnTo>
                <a:lnTo>
                  <a:pt x="3288" y="579"/>
                </a:lnTo>
                <a:lnTo>
                  <a:pt x="3284" y="576"/>
                </a:lnTo>
                <a:lnTo>
                  <a:pt x="3279" y="572"/>
                </a:lnTo>
                <a:lnTo>
                  <a:pt x="3276" y="569"/>
                </a:lnTo>
                <a:lnTo>
                  <a:pt x="3269" y="560"/>
                </a:lnTo>
                <a:lnTo>
                  <a:pt x="3266" y="555"/>
                </a:lnTo>
                <a:lnTo>
                  <a:pt x="3263" y="550"/>
                </a:lnTo>
                <a:lnTo>
                  <a:pt x="3258" y="540"/>
                </a:lnTo>
                <a:lnTo>
                  <a:pt x="3256" y="534"/>
                </a:lnTo>
                <a:lnTo>
                  <a:pt x="3255" y="528"/>
                </a:lnTo>
                <a:lnTo>
                  <a:pt x="3254" y="522"/>
                </a:lnTo>
                <a:lnTo>
                  <a:pt x="3253" y="516"/>
                </a:lnTo>
                <a:lnTo>
                  <a:pt x="3252" y="509"/>
                </a:lnTo>
                <a:lnTo>
                  <a:pt x="3252" y="502"/>
                </a:lnTo>
                <a:lnTo>
                  <a:pt x="3252" y="495"/>
                </a:lnTo>
                <a:lnTo>
                  <a:pt x="3253" y="489"/>
                </a:lnTo>
                <a:lnTo>
                  <a:pt x="3254" y="483"/>
                </a:lnTo>
                <a:lnTo>
                  <a:pt x="3255" y="477"/>
                </a:lnTo>
                <a:lnTo>
                  <a:pt x="3258" y="465"/>
                </a:lnTo>
                <a:lnTo>
                  <a:pt x="3260" y="459"/>
                </a:lnTo>
                <a:lnTo>
                  <a:pt x="3263" y="454"/>
                </a:lnTo>
                <a:lnTo>
                  <a:pt x="3269" y="445"/>
                </a:lnTo>
                <a:lnTo>
                  <a:pt x="3272" y="440"/>
                </a:lnTo>
                <a:lnTo>
                  <a:pt x="3275" y="436"/>
                </a:lnTo>
                <a:lnTo>
                  <a:pt x="3279" y="432"/>
                </a:lnTo>
                <a:lnTo>
                  <a:pt x="3283" y="428"/>
                </a:lnTo>
                <a:lnTo>
                  <a:pt x="3293" y="422"/>
                </a:lnTo>
                <a:lnTo>
                  <a:pt x="3297" y="419"/>
                </a:lnTo>
                <a:lnTo>
                  <a:pt x="3303" y="417"/>
                </a:lnTo>
                <a:lnTo>
                  <a:pt x="3308" y="415"/>
                </a:lnTo>
                <a:lnTo>
                  <a:pt x="3314" y="413"/>
                </a:lnTo>
                <a:lnTo>
                  <a:pt x="3319" y="412"/>
                </a:lnTo>
                <a:lnTo>
                  <a:pt x="3325" y="411"/>
                </a:lnTo>
                <a:lnTo>
                  <a:pt x="3338" y="411"/>
                </a:lnTo>
                <a:lnTo>
                  <a:pt x="3349" y="411"/>
                </a:lnTo>
                <a:lnTo>
                  <a:pt x="3360" y="413"/>
                </a:lnTo>
                <a:lnTo>
                  <a:pt x="3365" y="414"/>
                </a:lnTo>
                <a:lnTo>
                  <a:pt x="3370" y="416"/>
                </a:lnTo>
                <a:lnTo>
                  <a:pt x="3380" y="421"/>
                </a:lnTo>
                <a:lnTo>
                  <a:pt x="3389" y="426"/>
                </a:lnTo>
                <a:lnTo>
                  <a:pt x="3393" y="429"/>
                </a:lnTo>
                <a:lnTo>
                  <a:pt x="3397" y="433"/>
                </a:lnTo>
                <a:lnTo>
                  <a:pt x="3404" y="441"/>
                </a:lnTo>
                <a:lnTo>
                  <a:pt x="3407" y="446"/>
                </a:lnTo>
                <a:lnTo>
                  <a:pt x="3410" y="450"/>
                </a:lnTo>
                <a:lnTo>
                  <a:pt x="3412" y="456"/>
                </a:lnTo>
                <a:lnTo>
                  <a:pt x="3415" y="461"/>
                </a:lnTo>
                <a:lnTo>
                  <a:pt x="3417" y="467"/>
                </a:lnTo>
                <a:lnTo>
                  <a:pt x="3418" y="473"/>
                </a:lnTo>
                <a:lnTo>
                  <a:pt x="3419" y="479"/>
                </a:lnTo>
                <a:lnTo>
                  <a:pt x="3420" y="486"/>
                </a:lnTo>
                <a:lnTo>
                  <a:pt x="3421" y="493"/>
                </a:lnTo>
                <a:lnTo>
                  <a:pt x="3421" y="500"/>
                </a:lnTo>
                <a:lnTo>
                  <a:pt x="3421" y="514"/>
                </a:lnTo>
                <a:lnTo>
                  <a:pt x="3301" y="514"/>
                </a:lnTo>
                <a:lnTo>
                  <a:pt x="3301" y="519"/>
                </a:lnTo>
                <a:lnTo>
                  <a:pt x="3301" y="523"/>
                </a:lnTo>
                <a:lnTo>
                  <a:pt x="3302" y="528"/>
                </a:lnTo>
                <a:lnTo>
                  <a:pt x="3303" y="532"/>
                </a:lnTo>
                <a:lnTo>
                  <a:pt x="3307" y="539"/>
                </a:lnTo>
                <a:lnTo>
                  <a:pt x="3309" y="542"/>
                </a:lnTo>
                <a:lnTo>
                  <a:pt x="3311" y="545"/>
                </a:lnTo>
                <a:lnTo>
                  <a:pt x="3314" y="548"/>
                </a:lnTo>
                <a:lnTo>
                  <a:pt x="3317" y="550"/>
                </a:lnTo>
                <a:lnTo>
                  <a:pt x="3321" y="552"/>
                </a:lnTo>
                <a:lnTo>
                  <a:pt x="3324" y="554"/>
                </a:lnTo>
                <a:lnTo>
                  <a:pt x="3328" y="555"/>
                </a:lnTo>
                <a:lnTo>
                  <a:pt x="3332" y="556"/>
                </a:lnTo>
                <a:lnTo>
                  <a:pt x="3341" y="557"/>
                </a:lnTo>
                <a:lnTo>
                  <a:pt x="3347" y="556"/>
                </a:lnTo>
                <a:lnTo>
                  <a:pt x="3352" y="555"/>
                </a:lnTo>
                <a:lnTo>
                  <a:pt x="3357" y="554"/>
                </a:lnTo>
                <a:lnTo>
                  <a:pt x="3362" y="551"/>
                </a:lnTo>
                <a:lnTo>
                  <a:pt x="3364" y="550"/>
                </a:lnTo>
                <a:lnTo>
                  <a:pt x="3366" y="548"/>
                </a:lnTo>
                <a:lnTo>
                  <a:pt x="3370" y="545"/>
                </a:lnTo>
                <a:lnTo>
                  <a:pt x="3372" y="541"/>
                </a:lnTo>
                <a:lnTo>
                  <a:pt x="3375" y="536"/>
                </a:lnTo>
                <a:lnTo>
                  <a:pt x="3420" y="539"/>
                </a:lnTo>
                <a:lnTo>
                  <a:pt x="3418" y="545"/>
                </a:lnTo>
                <a:lnTo>
                  <a:pt x="3416" y="551"/>
                </a:lnTo>
                <a:lnTo>
                  <a:pt x="3414" y="556"/>
                </a:lnTo>
                <a:lnTo>
                  <a:pt x="3411" y="561"/>
                </a:lnTo>
                <a:lnTo>
                  <a:pt x="3407" y="566"/>
                </a:lnTo>
                <a:lnTo>
                  <a:pt x="3403" y="570"/>
                </a:lnTo>
                <a:lnTo>
                  <a:pt x="3399" y="575"/>
                </a:lnTo>
                <a:lnTo>
                  <a:pt x="3394" y="578"/>
                </a:lnTo>
                <a:lnTo>
                  <a:pt x="3388" y="582"/>
                </a:lnTo>
                <a:lnTo>
                  <a:pt x="3382" y="585"/>
                </a:lnTo>
                <a:lnTo>
                  <a:pt x="3376" y="587"/>
                </a:lnTo>
                <a:lnTo>
                  <a:pt x="3370" y="589"/>
                </a:lnTo>
                <a:lnTo>
                  <a:pt x="3366" y="590"/>
                </a:lnTo>
                <a:lnTo>
                  <a:pt x="3363" y="591"/>
                </a:lnTo>
                <a:lnTo>
                  <a:pt x="3355" y="592"/>
                </a:lnTo>
                <a:lnTo>
                  <a:pt x="3348" y="593"/>
                </a:lnTo>
                <a:lnTo>
                  <a:pt x="3340" y="593"/>
                </a:lnTo>
                <a:close/>
                <a:moveTo>
                  <a:pt x="3301" y="483"/>
                </a:moveTo>
                <a:lnTo>
                  <a:pt x="3375" y="483"/>
                </a:lnTo>
                <a:lnTo>
                  <a:pt x="3375" y="480"/>
                </a:lnTo>
                <a:lnTo>
                  <a:pt x="3374" y="476"/>
                </a:lnTo>
                <a:lnTo>
                  <a:pt x="3373" y="472"/>
                </a:lnTo>
                <a:lnTo>
                  <a:pt x="3372" y="469"/>
                </a:lnTo>
                <a:lnTo>
                  <a:pt x="3371" y="466"/>
                </a:lnTo>
                <a:lnTo>
                  <a:pt x="3369" y="463"/>
                </a:lnTo>
                <a:lnTo>
                  <a:pt x="3367" y="460"/>
                </a:lnTo>
                <a:lnTo>
                  <a:pt x="3365" y="457"/>
                </a:lnTo>
                <a:lnTo>
                  <a:pt x="3359" y="453"/>
                </a:lnTo>
                <a:lnTo>
                  <a:pt x="3353" y="450"/>
                </a:lnTo>
                <a:lnTo>
                  <a:pt x="3346" y="448"/>
                </a:lnTo>
                <a:lnTo>
                  <a:pt x="3339" y="447"/>
                </a:lnTo>
                <a:lnTo>
                  <a:pt x="3331" y="448"/>
                </a:lnTo>
                <a:lnTo>
                  <a:pt x="3327" y="449"/>
                </a:lnTo>
                <a:lnTo>
                  <a:pt x="3324" y="450"/>
                </a:lnTo>
                <a:lnTo>
                  <a:pt x="3317" y="453"/>
                </a:lnTo>
                <a:lnTo>
                  <a:pt x="3315" y="455"/>
                </a:lnTo>
                <a:lnTo>
                  <a:pt x="3312" y="458"/>
                </a:lnTo>
                <a:lnTo>
                  <a:pt x="3307" y="463"/>
                </a:lnTo>
                <a:lnTo>
                  <a:pt x="3304" y="470"/>
                </a:lnTo>
                <a:lnTo>
                  <a:pt x="3303" y="473"/>
                </a:lnTo>
                <a:lnTo>
                  <a:pt x="3302" y="476"/>
                </a:lnTo>
                <a:lnTo>
                  <a:pt x="3301" y="483"/>
                </a:lnTo>
                <a:close/>
                <a:moveTo>
                  <a:pt x="3456" y="590"/>
                </a:moveTo>
                <a:lnTo>
                  <a:pt x="3456" y="413"/>
                </a:lnTo>
                <a:lnTo>
                  <a:pt x="3503" y="413"/>
                </a:lnTo>
                <a:lnTo>
                  <a:pt x="3503" y="444"/>
                </a:lnTo>
                <a:lnTo>
                  <a:pt x="3507" y="436"/>
                </a:lnTo>
                <a:lnTo>
                  <a:pt x="3511" y="429"/>
                </a:lnTo>
                <a:lnTo>
                  <a:pt x="3516" y="424"/>
                </a:lnTo>
                <a:lnTo>
                  <a:pt x="3521" y="419"/>
                </a:lnTo>
                <a:lnTo>
                  <a:pt x="3524" y="417"/>
                </a:lnTo>
                <a:lnTo>
                  <a:pt x="3527" y="415"/>
                </a:lnTo>
                <a:lnTo>
                  <a:pt x="3534" y="413"/>
                </a:lnTo>
                <a:lnTo>
                  <a:pt x="3540" y="411"/>
                </a:lnTo>
                <a:lnTo>
                  <a:pt x="3548" y="410"/>
                </a:lnTo>
                <a:lnTo>
                  <a:pt x="3556" y="411"/>
                </a:lnTo>
                <a:lnTo>
                  <a:pt x="3563" y="412"/>
                </a:lnTo>
                <a:lnTo>
                  <a:pt x="3563" y="456"/>
                </a:lnTo>
                <a:lnTo>
                  <a:pt x="3559" y="455"/>
                </a:lnTo>
                <a:lnTo>
                  <a:pt x="3554" y="454"/>
                </a:lnTo>
                <a:lnTo>
                  <a:pt x="3542" y="453"/>
                </a:lnTo>
                <a:lnTo>
                  <a:pt x="3535" y="454"/>
                </a:lnTo>
                <a:lnTo>
                  <a:pt x="3531" y="454"/>
                </a:lnTo>
                <a:lnTo>
                  <a:pt x="3528" y="456"/>
                </a:lnTo>
                <a:lnTo>
                  <a:pt x="3524" y="457"/>
                </a:lnTo>
                <a:lnTo>
                  <a:pt x="3521" y="459"/>
                </a:lnTo>
                <a:lnTo>
                  <a:pt x="3518" y="461"/>
                </a:lnTo>
                <a:lnTo>
                  <a:pt x="3515" y="463"/>
                </a:lnTo>
                <a:lnTo>
                  <a:pt x="3511" y="469"/>
                </a:lnTo>
                <a:lnTo>
                  <a:pt x="3509" y="472"/>
                </a:lnTo>
                <a:lnTo>
                  <a:pt x="3508" y="475"/>
                </a:lnTo>
                <a:lnTo>
                  <a:pt x="3506" y="478"/>
                </a:lnTo>
                <a:lnTo>
                  <a:pt x="3506" y="482"/>
                </a:lnTo>
                <a:lnTo>
                  <a:pt x="3505" y="486"/>
                </a:lnTo>
                <a:lnTo>
                  <a:pt x="3505" y="490"/>
                </a:lnTo>
                <a:lnTo>
                  <a:pt x="3505" y="590"/>
                </a:lnTo>
                <a:lnTo>
                  <a:pt x="3456" y="590"/>
                </a:lnTo>
                <a:close/>
                <a:moveTo>
                  <a:pt x="3736" y="463"/>
                </a:moveTo>
                <a:lnTo>
                  <a:pt x="3692" y="466"/>
                </a:lnTo>
                <a:lnTo>
                  <a:pt x="3690" y="462"/>
                </a:lnTo>
                <a:lnTo>
                  <a:pt x="3688" y="458"/>
                </a:lnTo>
                <a:lnTo>
                  <a:pt x="3686" y="455"/>
                </a:lnTo>
                <a:lnTo>
                  <a:pt x="3682" y="451"/>
                </a:lnTo>
                <a:lnTo>
                  <a:pt x="3678" y="449"/>
                </a:lnTo>
                <a:lnTo>
                  <a:pt x="3673" y="447"/>
                </a:lnTo>
                <a:lnTo>
                  <a:pt x="3668" y="446"/>
                </a:lnTo>
                <a:lnTo>
                  <a:pt x="3662" y="445"/>
                </a:lnTo>
                <a:lnTo>
                  <a:pt x="3656" y="446"/>
                </a:lnTo>
                <a:lnTo>
                  <a:pt x="3651" y="447"/>
                </a:lnTo>
                <a:lnTo>
                  <a:pt x="3647" y="448"/>
                </a:lnTo>
                <a:lnTo>
                  <a:pt x="3643" y="450"/>
                </a:lnTo>
                <a:lnTo>
                  <a:pt x="3639" y="453"/>
                </a:lnTo>
                <a:lnTo>
                  <a:pt x="3637" y="456"/>
                </a:lnTo>
                <a:lnTo>
                  <a:pt x="3635" y="459"/>
                </a:lnTo>
                <a:lnTo>
                  <a:pt x="3635" y="463"/>
                </a:lnTo>
                <a:lnTo>
                  <a:pt x="3635" y="466"/>
                </a:lnTo>
                <a:lnTo>
                  <a:pt x="3636" y="469"/>
                </a:lnTo>
                <a:lnTo>
                  <a:pt x="3638" y="471"/>
                </a:lnTo>
                <a:lnTo>
                  <a:pt x="3640" y="474"/>
                </a:lnTo>
                <a:lnTo>
                  <a:pt x="3643" y="476"/>
                </a:lnTo>
                <a:lnTo>
                  <a:pt x="3647" y="478"/>
                </a:lnTo>
                <a:lnTo>
                  <a:pt x="3652" y="479"/>
                </a:lnTo>
                <a:lnTo>
                  <a:pt x="3657" y="481"/>
                </a:lnTo>
                <a:lnTo>
                  <a:pt x="3689" y="487"/>
                </a:lnTo>
                <a:lnTo>
                  <a:pt x="3696" y="488"/>
                </a:lnTo>
                <a:lnTo>
                  <a:pt x="3701" y="490"/>
                </a:lnTo>
                <a:lnTo>
                  <a:pt x="3707" y="492"/>
                </a:lnTo>
                <a:lnTo>
                  <a:pt x="3712" y="494"/>
                </a:lnTo>
                <a:lnTo>
                  <a:pt x="3720" y="499"/>
                </a:lnTo>
                <a:lnTo>
                  <a:pt x="3728" y="504"/>
                </a:lnTo>
                <a:lnTo>
                  <a:pt x="3731" y="507"/>
                </a:lnTo>
                <a:lnTo>
                  <a:pt x="3733" y="511"/>
                </a:lnTo>
                <a:lnTo>
                  <a:pt x="3735" y="514"/>
                </a:lnTo>
                <a:lnTo>
                  <a:pt x="3737" y="518"/>
                </a:lnTo>
                <a:lnTo>
                  <a:pt x="3740" y="526"/>
                </a:lnTo>
                <a:lnTo>
                  <a:pt x="3740" y="530"/>
                </a:lnTo>
                <a:lnTo>
                  <a:pt x="3740" y="535"/>
                </a:lnTo>
                <a:lnTo>
                  <a:pt x="3740" y="539"/>
                </a:lnTo>
                <a:lnTo>
                  <a:pt x="3740" y="543"/>
                </a:lnTo>
                <a:lnTo>
                  <a:pt x="3739" y="547"/>
                </a:lnTo>
                <a:lnTo>
                  <a:pt x="3738" y="551"/>
                </a:lnTo>
                <a:lnTo>
                  <a:pt x="3736" y="555"/>
                </a:lnTo>
                <a:lnTo>
                  <a:pt x="3735" y="559"/>
                </a:lnTo>
                <a:lnTo>
                  <a:pt x="3733" y="562"/>
                </a:lnTo>
                <a:lnTo>
                  <a:pt x="3730" y="565"/>
                </a:lnTo>
                <a:lnTo>
                  <a:pt x="3725" y="572"/>
                </a:lnTo>
                <a:lnTo>
                  <a:pt x="3718" y="577"/>
                </a:lnTo>
                <a:lnTo>
                  <a:pt x="3711" y="582"/>
                </a:lnTo>
                <a:lnTo>
                  <a:pt x="3702" y="586"/>
                </a:lnTo>
                <a:lnTo>
                  <a:pt x="3693" y="589"/>
                </a:lnTo>
                <a:lnTo>
                  <a:pt x="3683" y="591"/>
                </a:lnTo>
                <a:lnTo>
                  <a:pt x="3673" y="593"/>
                </a:lnTo>
                <a:lnTo>
                  <a:pt x="3662" y="593"/>
                </a:lnTo>
                <a:lnTo>
                  <a:pt x="3653" y="593"/>
                </a:lnTo>
                <a:lnTo>
                  <a:pt x="3645" y="592"/>
                </a:lnTo>
                <a:lnTo>
                  <a:pt x="3637" y="591"/>
                </a:lnTo>
                <a:lnTo>
                  <a:pt x="3630" y="589"/>
                </a:lnTo>
                <a:lnTo>
                  <a:pt x="3623" y="587"/>
                </a:lnTo>
                <a:lnTo>
                  <a:pt x="3617" y="585"/>
                </a:lnTo>
                <a:lnTo>
                  <a:pt x="3611" y="582"/>
                </a:lnTo>
                <a:lnTo>
                  <a:pt x="3606" y="578"/>
                </a:lnTo>
                <a:lnTo>
                  <a:pt x="3601" y="575"/>
                </a:lnTo>
                <a:lnTo>
                  <a:pt x="3596" y="570"/>
                </a:lnTo>
                <a:lnTo>
                  <a:pt x="3593" y="566"/>
                </a:lnTo>
                <a:lnTo>
                  <a:pt x="3589" y="561"/>
                </a:lnTo>
                <a:lnTo>
                  <a:pt x="3587" y="556"/>
                </a:lnTo>
                <a:lnTo>
                  <a:pt x="3584" y="550"/>
                </a:lnTo>
                <a:lnTo>
                  <a:pt x="3583" y="545"/>
                </a:lnTo>
                <a:lnTo>
                  <a:pt x="3582" y="538"/>
                </a:lnTo>
                <a:lnTo>
                  <a:pt x="3630" y="536"/>
                </a:lnTo>
                <a:lnTo>
                  <a:pt x="3631" y="541"/>
                </a:lnTo>
                <a:lnTo>
                  <a:pt x="3634" y="545"/>
                </a:lnTo>
                <a:lnTo>
                  <a:pt x="3637" y="549"/>
                </a:lnTo>
                <a:lnTo>
                  <a:pt x="3640" y="552"/>
                </a:lnTo>
                <a:lnTo>
                  <a:pt x="3645" y="555"/>
                </a:lnTo>
                <a:lnTo>
                  <a:pt x="3650" y="556"/>
                </a:lnTo>
                <a:lnTo>
                  <a:pt x="3656" y="557"/>
                </a:lnTo>
                <a:lnTo>
                  <a:pt x="3662" y="558"/>
                </a:lnTo>
                <a:lnTo>
                  <a:pt x="3668" y="557"/>
                </a:lnTo>
                <a:lnTo>
                  <a:pt x="3673" y="557"/>
                </a:lnTo>
                <a:lnTo>
                  <a:pt x="3678" y="555"/>
                </a:lnTo>
                <a:lnTo>
                  <a:pt x="3681" y="554"/>
                </a:lnTo>
                <a:lnTo>
                  <a:pt x="3683" y="553"/>
                </a:lnTo>
                <a:lnTo>
                  <a:pt x="3686" y="550"/>
                </a:lnTo>
                <a:lnTo>
                  <a:pt x="3689" y="547"/>
                </a:lnTo>
                <a:lnTo>
                  <a:pt x="3689" y="545"/>
                </a:lnTo>
                <a:lnTo>
                  <a:pt x="3690" y="544"/>
                </a:lnTo>
                <a:lnTo>
                  <a:pt x="3691" y="540"/>
                </a:lnTo>
                <a:lnTo>
                  <a:pt x="3690" y="537"/>
                </a:lnTo>
                <a:lnTo>
                  <a:pt x="3689" y="534"/>
                </a:lnTo>
                <a:lnTo>
                  <a:pt x="3687" y="531"/>
                </a:lnTo>
                <a:lnTo>
                  <a:pt x="3685" y="529"/>
                </a:lnTo>
                <a:lnTo>
                  <a:pt x="3682" y="527"/>
                </a:lnTo>
                <a:lnTo>
                  <a:pt x="3678" y="525"/>
                </a:lnTo>
                <a:lnTo>
                  <a:pt x="3673" y="523"/>
                </a:lnTo>
                <a:lnTo>
                  <a:pt x="3668" y="522"/>
                </a:lnTo>
                <a:lnTo>
                  <a:pt x="3637" y="516"/>
                </a:lnTo>
                <a:lnTo>
                  <a:pt x="3631" y="515"/>
                </a:lnTo>
                <a:lnTo>
                  <a:pt x="3625" y="513"/>
                </a:lnTo>
                <a:lnTo>
                  <a:pt x="3615" y="509"/>
                </a:lnTo>
                <a:lnTo>
                  <a:pt x="3610" y="507"/>
                </a:lnTo>
                <a:lnTo>
                  <a:pt x="3606" y="504"/>
                </a:lnTo>
                <a:lnTo>
                  <a:pt x="3602" y="501"/>
                </a:lnTo>
                <a:lnTo>
                  <a:pt x="3599" y="498"/>
                </a:lnTo>
                <a:lnTo>
                  <a:pt x="3596" y="495"/>
                </a:lnTo>
                <a:lnTo>
                  <a:pt x="3593" y="492"/>
                </a:lnTo>
                <a:lnTo>
                  <a:pt x="3591" y="488"/>
                </a:lnTo>
                <a:lnTo>
                  <a:pt x="3589" y="484"/>
                </a:lnTo>
                <a:lnTo>
                  <a:pt x="3588" y="480"/>
                </a:lnTo>
                <a:lnTo>
                  <a:pt x="3587" y="475"/>
                </a:lnTo>
                <a:lnTo>
                  <a:pt x="3586" y="471"/>
                </a:lnTo>
                <a:lnTo>
                  <a:pt x="3586" y="466"/>
                </a:lnTo>
                <a:lnTo>
                  <a:pt x="3587" y="459"/>
                </a:lnTo>
                <a:lnTo>
                  <a:pt x="3587" y="454"/>
                </a:lnTo>
                <a:lnTo>
                  <a:pt x="3589" y="448"/>
                </a:lnTo>
                <a:lnTo>
                  <a:pt x="3591" y="443"/>
                </a:lnTo>
                <a:lnTo>
                  <a:pt x="3594" y="438"/>
                </a:lnTo>
                <a:lnTo>
                  <a:pt x="3598" y="433"/>
                </a:lnTo>
                <a:lnTo>
                  <a:pt x="3602" y="429"/>
                </a:lnTo>
                <a:lnTo>
                  <a:pt x="3607" y="425"/>
                </a:lnTo>
                <a:lnTo>
                  <a:pt x="3612" y="422"/>
                </a:lnTo>
                <a:lnTo>
                  <a:pt x="3618" y="419"/>
                </a:lnTo>
                <a:lnTo>
                  <a:pt x="3624" y="416"/>
                </a:lnTo>
                <a:lnTo>
                  <a:pt x="3631" y="414"/>
                </a:lnTo>
                <a:lnTo>
                  <a:pt x="3634" y="413"/>
                </a:lnTo>
                <a:lnTo>
                  <a:pt x="3638" y="413"/>
                </a:lnTo>
                <a:lnTo>
                  <a:pt x="3645" y="412"/>
                </a:lnTo>
                <a:lnTo>
                  <a:pt x="3653" y="411"/>
                </a:lnTo>
                <a:lnTo>
                  <a:pt x="3661" y="411"/>
                </a:lnTo>
                <a:lnTo>
                  <a:pt x="3669" y="411"/>
                </a:lnTo>
                <a:lnTo>
                  <a:pt x="3677" y="412"/>
                </a:lnTo>
                <a:lnTo>
                  <a:pt x="3684" y="413"/>
                </a:lnTo>
                <a:lnTo>
                  <a:pt x="3691" y="414"/>
                </a:lnTo>
                <a:lnTo>
                  <a:pt x="3697" y="416"/>
                </a:lnTo>
                <a:lnTo>
                  <a:pt x="3703" y="419"/>
                </a:lnTo>
                <a:lnTo>
                  <a:pt x="3709" y="421"/>
                </a:lnTo>
                <a:lnTo>
                  <a:pt x="3714" y="425"/>
                </a:lnTo>
                <a:lnTo>
                  <a:pt x="3718" y="428"/>
                </a:lnTo>
                <a:lnTo>
                  <a:pt x="3723" y="432"/>
                </a:lnTo>
                <a:lnTo>
                  <a:pt x="3726" y="437"/>
                </a:lnTo>
                <a:lnTo>
                  <a:pt x="3728" y="439"/>
                </a:lnTo>
                <a:lnTo>
                  <a:pt x="3729" y="441"/>
                </a:lnTo>
                <a:lnTo>
                  <a:pt x="3732" y="446"/>
                </a:lnTo>
                <a:lnTo>
                  <a:pt x="3734" y="452"/>
                </a:lnTo>
                <a:lnTo>
                  <a:pt x="3735" y="457"/>
                </a:lnTo>
                <a:lnTo>
                  <a:pt x="3736" y="463"/>
                </a:lnTo>
                <a:close/>
                <a:moveTo>
                  <a:pt x="3797" y="390"/>
                </a:moveTo>
                <a:lnTo>
                  <a:pt x="3792" y="390"/>
                </a:lnTo>
                <a:lnTo>
                  <a:pt x="3787" y="388"/>
                </a:lnTo>
                <a:lnTo>
                  <a:pt x="3783" y="386"/>
                </a:lnTo>
                <a:lnTo>
                  <a:pt x="3778" y="383"/>
                </a:lnTo>
                <a:lnTo>
                  <a:pt x="3775" y="379"/>
                </a:lnTo>
                <a:lnTo>
                  <a:pt x="3773" y="375"/>
                </a:lnTo>
                <a:lnTo>
                  <a:pt x="3771" y="370"/>
                </a:lnTo>
                <a:lnTo>
                  <a:pt x="3771" y="365"/>
                </a:lnTo>
                <a:lnTo>
                  <a:pt x="3771" y="360"/>
                </a:lnTo>
                <a:lnTo>
                  <a:pt x="3773" y="356"/>
                </a:lnTo>
                <a:lnTo>
                  <a:pt x="3775" y="352"/>
                </a:lnTo>
                <a:lnTo>
                  <a:pt x="3778" y="348"/>
                </a:lnTo>
                <a:lnTo>
                  <a:pt x="3783" y="345"/>
                </a:lnTo>
                <a:lnTo>
                  <a:pt x="3787" y="342"/>
                </a:lnTo>
                <a:lnTo>
                  <a:pt x="3792" y="341"/>
                </a:lnTo>
                <a:lnTo>
                  <a:pt x="3797" y="341"/>
                </a:lnTo>
                <a:lnTo>
                  <a:pt x="3802" y="341"/>
                </a:lnTo>
                <a:lnTo>
                  <a:pt x="3807" y="342"/>
                </a:lnTo>
                <a:lnTo>
                  <a:pt x="3812" y="345"/>
                </a:lnTo>
                <a:lnTo>
                  <a:pt x="3816" y="348"/>
                </a:lnTo>
                <a:lnTo>
                  <a:pt x="3819" y="352"/>
                </a:lnTo>
                <a:lnTo>
                  <a:pt x="3822" y="356"/>
                </a:lnTo>
                <a:lnTo>
                  <a:pt x="3823" y="360"/>
                </a:lnTo>
                <a:lnTo>
                  <a:pt x="3824" y="365"/>
                </a:lnTo>
                <a:lnTo>
                  <a:pt x="3823" y="370"/>
                </a:lnTo>
                <a:lnTo>
                  <a:pt x="3822" y="375"/>
                </a:lnTo>
                <a:lnTo>
                  <a:pt x="3819" y="379"/>
                </a:lnTo>
                <a:lnTo>
                  <a:pt x="3816" y="383"/>
                </a:lnTo>
                <a:lnTo>
                  <a:pt x="3812" y="386"/>
                </a:lnTo>
                <a:lnTo>
                  <a:pt x="3807" y="388"/>
                </a:lnTo>
                <a:lnTo>
                  <a:pt x="3802" y="390"/>
                </a:lnTo>
                <a:lnTo>
                  <a:pt x="3797" y="390"/>
                </a:lnTo>
                <a:close/>
                <a:moveTo>
                  <a:pt x="3772" y="413"/>
                </a:moveTo>
                <a:lnTo>
                  <a:pt x="3822" y="413"/>
                </a:lnTo>
                <a:lnTo>
                  <a:pt x="3822" y="590"/>
                </a:lnTo>
                <a:lnTo>
                  <a:pt x="3772" y="590"/>
                </a:lnTo>
                <a:lnTo>
                  <a:pt x="3772" y="413"/>
                </a:lnTo>
                <a:close/>
                <a:moveTo>
                  <a:pt x="3955" y="413"/>
                </a:moveTo>
                <a:lnTo>
                  <a:pt x="3955" y="450"/>
                </a:lnTo>
                <a:lnTo>
                  <a:pt x="3921" y="450"/>
                </a:lnTo>
                <a:lnTo>
                  <a:pt x="3921" y="535"/>
                </a:lnTo>
                <a:lnTo>
                  <a:pt x="3922" y="540"/>
                </a:lnTo>
                <a:lnTo>
                  <a:pt x="3923" y="544"/>
                </a:lnTo>
                <a:lnTo>
                  <a:pt x="3923" y="545"/>
                </a:lnTo>
                <a:lnTo>
                  <a:pt x="3924" y="547"/>
                </a:lnTo>
                <a:lnTo>
                  <a:pt x="3926" y="549"/>
                </a:lnTo>
                <a:lnTo>
                  <a:pt x="3929" y="551"/>
                </a:lnTo>
                <a:lnTo>
                  <a:pt x="3931" y="552"/>
                </a:lnTo>
                <a:lnTo>
                  <a:pt x="3935" y="552"/>
                </a:lnTo>
                <a:lnTo>
                  <a:pt x="3938" y="553"/>
                </a:lnTo>
                <a:lnTo>
                  <a:pt x="3945" y="552"/>
                </a:lnTo>
                <a:lnTo>
                  <a:pt x="3950" y="551"/>
                </a:lnTo>
                <a:lnTo>
                  <a:pt x="3958" y="587"/>
                </a:lnTo>
                <a:lnTo>
                  <a:pt x="3948" y="590"/>
                </a:lnTo>
                <a:lnTo>
                  <a:pt x="3940" y="591"/>
                </a:lnTo>
                <a:lnTo>
                  <a:pt x="3931" y="592"/>
                </a:lnTo>
                <a:lnTo>
                  <a:pt x="3925" y="592"/>
                </a:lnTo>
                <a:lnTo>
                  <a:pt x="3919" y="592"/>
                </a:lnTo>
                <a:lnTo>
                  <a:pt x="3913" y="591"/>
                </a:lnTo>
                <a:lnTo>
                  <a:pt x="3907" y="590"/>
                </a:lnTo>
                <a:lnTo>
                  <a:pt x="3902" y="588"/>
                </a:lnTo>
                <a:lnTo>
                  <a:pt x="3896" y="586"/>
                </a:lnTo>
                <a:lnTo>
                  <a:pt x="3892" y="583"/>
                </a:lnTo>
                <a:lnTo>
                  <a:pt x="3887" y="581"/>
                </a:lnTo>
                <a:lnTo>
                  <a:pt x="3884" y="577"/>
                </a:lnTo>
                <a:lnTo>
                  <a:pt x="3880" y="573"/>
                </a:lnTo>
                <a:lnTo>
                  <a:pt x="3878" y="569"/>
                </a:lnTo>
                <a:lnTo>
                  <a:pt x="3875" y="564"/>
                </a:lnTo>
                <a:lnTo>
                  <a:pt x="3874" y="559"/>
                </a:lnTo>
                <a:lnTo>
                  <a:pt x="3872" y="554"/>
                </a:lnTo>
                <a:lnTo>
                  <a:pt x="3872" y="548"/>
                </a:lnTo>
                <a:lnTo>
                  <a:pt x="3871" y="542"/>
                </a:lnTo>
                <a:lnTo>
                  <a:pt x="3871" y="450"/>
                </a:lnTo>
                <a:lnTo>
                  <a:pt x="3847" y="450"/>
                </a:lnTo>
                <a:lnTo>
                  <a:pt x="3847" y="413"/>
                </a:lnTo>
                <a:lnTo>
                  <a:pt x="3871" y="413"/>
                </a:lnTo>
                <a:lnTo>
                  <a:pt x="3871" y="371"/>
                </a:lnTo>
                <a:lnTo>
                  <a:pt x="3921" y="371"/>
                </a:lnTo>
                <a:lnTo>
                  <a:pt x="3921" y="413"/>
                </a:lnTo>
                <a:lnTo>
                  <a:pt x="3955" y="413"/>
                </a:lnTo>
                <a:close/>
                <a:moveTo>
                  <a:pt x="4062" y="593"/>
                </a:moveTo>
                <a:lnTo>
                  <a:pt x="4056" y="593"/>
                </a:lnTo>
                <a:lnTo>
                  <a:pt x="4049" y="592"/>
                </a:lnTo>
                <a:lnTo>
                  <a:pt x="4037" y="590"/>
                </a:lnTo>
                <a:lnTo>
                  <a:pt x="4031" y="589"/>
                </a:lnTo>
                <a:lnTo>
                  <a:pt x="4026" y="587"/>
                </a:lnTo>
                <a:lnTo>
                  <a:pt x="4015" y="582"/>
                </a:lnTo>
                <a:lnTo>
                  <a:pt x="4011" y="579"/>
                </a:lnTo>
                <a:lnTo>
                  <a:pt x="4006" y="576"/>
                </a:lnTo>
                <a:lnTo>
                  <a:pt x="4002" y="572"/>
                </a:lnTo>
                <a:lnTo>
                  <a:pt x="3998" y="569"/>
                </a:lnTo>
                <a:lnTo>
                  <a:pt x="3991" y="560"/>
                </a:lnTo>
                <a:lnTo>
                  <a:pt x="3988" y="555"/>
                </a:lnTo>
                <a:lnTo>
                  <a:pt x="3985" y="550"/>
                </a:lnTo>
                <a:lnTo>
                  <a:pt x="3981" y="540"/>
                </a:lnTo>
                <a:lnTo>
                  <a:pt x="3979" y="534"/>
                </a:lnTo>
                <a:lnTo>
                  <a:pt x="3977" y="528"/>
                </a:lnTo>
                <a:lnTo>
                  <a:pt x="3976" y="522"/>
                </a:lnTo>
                <a:lnTo>
                  <a:pt x="3975" y="516"/>
                </a:lnTo>
                <a:lnTo>
                  <a:pt x="3975" y="509"/>
                </a:lnTo>
                <a:lnTo>
                  <a:pt x="3975" y="502"/>
                </a:lnTo>
                <a:lnTo>
                  <a:pt x="3975" y="495"/>
                </a:lnTo>
                <a:lnTo>
                  <a:pt x="3975" y="489"/>
                </a:lnTo>
                <a:lnTo>
                  <a:pt x="3976" y="483"/>
                </a:lnTo>
                <a:lnTo>
                  <a:pt x="3977" y="477"/>
                </a:lnTo>
                <a:lnTo>
                  <a:pt x="3981" y="465"/>
                </a:lnTo>
                <a:lnTo>
                  <a:pt x="3983" y="459"/>
                </a:lnTo>
                <a:lnTo>
                  <a:pt x="3985" y="454"/>
                </a:lnTo>
                <a:lnTo>
                  <a:pt x="3991" y="445"/>
                </a:lnTo>
                <a:lnTo>
                  <a:pt x="3994" y="440"/>
                </a:lnTo>
                <a:lnTo>
                  <a:pt x="3998" y="436"/>
                </a:lnTo>
                <a:lnTo>
                  <a:pt x="4002" y="432"/>
                </a:lnTo>
                <a:lnTo>
                  <a:pt x="4006" y="428"/>
                </a:lnTo>
                <a:lnTo>
                  <a:pt x="4015" y="422"/>
                </a:lnTo>
                <a:lnTo>
                  <a:pt x="4020" y="419"/>
                </a:lnTo>
                <a:lnTo>
                  <a:pt x="4025" y="417"/>
                </a:lnTo>
                <a:lnTo>
                  <a:pt x="4030" y="415"/>
                </a:lnTo>
                <a:lnTo>
                  <a:pt x="4036" y="413"/>
                </a:lnTo>
                <a:lnTo>
                  <a:pt x="4042" y="412"/>
                </a:lnTo>
                <a:lnTo>
                  <a:pt x="4048" y="411"/>
                </a:lnTo>
                <a:lnTo>
                  <a:pt x="4060" y="411"/>
                </a:lnTo>
                <a:lnTo>
                  <a:pt x="4072" y="411"/>
                </a:lnTo>
                <a:lnTo>
                  <a:pt x="4083" y="413"/>
                </a:lnTo>
                <a:lnTo>
                  <a:pt x="4088" y="414"/>
                </a:lnTo>
                <a:lnTo>
                  <a:pt x="4093" y="416"/>
                </a:lnTo>
                <a:lnTo>
                  <a:pt x="4103" y="421"/>
                </a:lnTo>
                <a:lnTo>
                  <a:pt x="4111" y="426"/>
                </a:lnTo>
                <a:lnTo>
                  <a:pt x="4116" y="429"/>
                </a:lnTo>
                <a:lnTo>
                  <a:pt x="4119" y="433"/>
                </a:lnTo>
                <a:lnTo>
                  <a:pt x="4126" y="441"/>
                </a:lnTo>
                <a:lnTo>
                  <a:pt x="4129" y="446"/>
                </a:lnTo>
                <a:lnTo>
                  <a:pt x="4132" y="450"/>
                </a:lnTo>
                <a:lnTo>
                  <a:pt x="4135" y="456"/>
                </a:lnTo>
                <a:lnTo>
                  <a:pt x="4137" y="461"/>
                </a:lnTo>
                <a:lnTo>
                  <a:pt x="4139" y="467"/>
                </a:lnTo>
                <a:lnTo>
                  <a:pt x="4141" y="473"/>
                </a:lnTo>
                <a:lnTo>
                  <a:pt x="4142" y="479"/>
                </a:lnTo>
                <a:lnTo>
                  <a:pt x="4143" y="486"/>
                </a:lnTo>
                <a:lnTo>
                  <a:pt x="4143" y="493"/>
                </a:lnTo>
                <a:lnTo>
                  <a:pt x="4143" y="500"/>
                </a:lnTo>
                <a:lnTo>
                  <a:pt x="4143" y="514"/>
                </a:lnTo>
                <a:lnTo>
                  <a:pt x="4023" y="514"/>
                </a:lnTo>
                <a:lnTo>
                  <a:pt x="4023" y="519"/>
                </a:lnTo>
                <a:lnTo>
                  <a:pt x="4024" y="523"/>
                </a:lnTo>
                <a:lnTo>
                  <a:pt x="4026" y="532"/>
                </a:lnTo>
                <a:lnTo>
                  <a:pt x="4027" y="535"/>
                </a:lnTo>
                <a:lnTo>
                  <a:pt x="4029" y="539"/>
                </a:lnTo>
                <a:lnTo>
                  <a:pt x="4031" y="542"/>
                </a:lnTo>
                <a:lnTo>
                  <a:pt x="4034" y="545"/>
                </a:lnTo>
                <a:lnTo>
                  <a:pt x="4037" y="548"/>
                </a:lnTo>
                <a:lnTo>
                  <a:pt x="4040" y="550"/>
                </a:lnTo>
                <a:lnTo>
                  <a:pt x="4043" y="552"/>
                </a:lnTo>
                <a:lnTo>
                  <a:pt x="4047" y="554"/>
                </a:lnTo>
                <a:lnTo>
                  <a:pt x="4050" y="555"/>
                </a:lnTo>
                <a:lnTo>
                  <a:pt x="4054" y="556"/>
                </a:lnTo>
                <a:lnTo>
                  <a:pt x="4063" y="557"/>
                </a:lnTo>
                <a:lnTo>
                  <a:pt x="4069" y="556"/>
                </a:lnTo>
                <a:lnTo>
                  <a:pt x="4075" y="555"/>
                </a:lnTo>
                <a:lnTo>
                  <a:pt x="4080" y="554"/>
                </a:lnTo>
                <a:lnTo>
                  <a:pt x="4084" y="551"/>
                </a:lnTo>
                <a:lnTo>
                  <a:pt x="4087" y="550"/>
                </a:lnTo>
                <a:lnTo>
                  <a:pt x="4089" y="548"/>
                </a:lnTo>
                <a:lnTo>
                  <a:pt x="4092" y="545"/>
                </a:lnTo>
                <a:lnTo>
                  <a:pt x="4095" y="541"/>
                </a:lnTo>
                <a:lnTo>
                  <a:pt x="4097" y="536"/>
                </a:lnTo>
                <a:lnTo>
                  <a:pt x="4142" y="539"/>
                </a:lnTo>
                <a:lnTo>
                  <a:pt x="4141" y="545"/>
                </a:lnTo>
                <a:lnTo>
                  <a:pt x="4139" y="551"/>
                </a:lnTo>
                <a:lnTo>
                  <a:pt x="4136" y="556"/>
                </a:lnTo>
                <a:lnTo>
                  <a:pt x="4133" y="561"/>
                </a:lnTo>
                <a:lnTo>
                  <a:pt x="4130" y="566"/>
                </a:lnTo>
                <a:lnTo>
                  <a:pt x="4126" y="570"/>
                </a:lnTo>
                <a:lnTo>
                  <a:pt x="4121" y="575"/>
                </a:lnTo>
                <a:lnTo>
                  <a:pt x="4116" y="578"/>
                </a:lnTo>
                <a:lnTo>
                  <a:pt x="4111" y="582"/>
                </a:lnTo>
                <a:lnTo>
                  <a:pt x="4105" y="585"/>
                </a:lnTo>
                <a:lnTo>
                  <a:pt x="4099" y="587"/>
                </a:lnTo>
                <a:lnTo>
                  <a:pt x="4092" y="589"/>
                </a:lnTo>
                <a:lnTo>
                  <a:pt x="4089" y="590"/>
                </a:lnTo>
                <a:lnTo>
                  <a:pt x="4085" y="591"/>
                </a:lnTo>
                <a:lnTo>
                  <a:pt x="4078" y="592"/>
                </a:lnTo>
                <a:lnTo>
                  <a:pt x="4070" y="593"/>
                </a:lnTo>
                <a:lnTo>
                  <a:pt x="4062" y="593"/>
                </a:lnTo>
                <a:close/>
                <a:moveTo>
                  <a:pt x="4023" y="483"/>
                </a:moveTo>
                <a:lnTo>
                  <a:pt x="4097" y="483"/>
                </a:lnTo>
                <a:lnTo>
                  <a:pt x="4097" y="480"/>
                </a:lnTo>
                <a:lnTo>
                  <a:pt x="4097" y="476"/>
                </a:lnTo>
                <a:lnTo>
                  <a:pt x="4096" y="472"/>
                </a:lnTo>
                <a:lnTo>
                  <a:pt x="4095" y="469"/>
                </a:lnTo>
                <a:lnTo>
                  <a:pt x="4093" y="466"/>
                </a:lnTo>
                <a:lnTo>
                  <a:pt x="4092" y="463"/>
                </a:lnTo>
                <a:lnTo>
                  <a:pt x="4089" y="460"/>
                </a:lnTo>
                <a:lnTo>
                  <a:pt x="4087" y="457"/>
                </a:lnTo>
                <a:lnTo>
                  <a:pt x="4082" y="453"/>
                </a:lnTo>
                <a:lnTo>
                  <a:pt x="4076" y="450"/>
                </a:lnTo>
                <a:lnTo>
                  <a:pt x="4069" y="448"/>
                </a:lnTo>
                <a:lnTo>
                  <a:pt x="4061" y="447"/>
                </a:lnTo>
                <a:lnTo>
                  <a:pt x="4053" y="448"/>
                </a:lnTo>
                <a:lnTo>
                  <a:pt x="4050" y="449"/>
                </a:lnTo>
                <a:lnTo>
                  <a:pt x="4046" y="450"/>
                </a:lnTo>
                <a:lnTo>
                  <a:pt x="4040" y="453"/>
                </a:lnTo>
                <a:lnTo>
                  <a:pt x="4037" y="455"/>
                </a:lnTo>
                <a:lnTo>
                  <a:pt x="4034" y="458"/>
                </a:lnTo>
                <a:lnTo>
                  <a:pt x="4030" y="463"/>
                </a:lnTo>
                <a:lnTo>
                  <a:pt x="4026" y="470"/>
                </a:lnTo>
                <a:lnTo>
                  <a:pt x="4025" y="473"/>
                </a:lnTo>
                <a:lnTo>
                  <a:pt x="4024" y="476"/>
                </a:lnTo>
                <a:lnTo>
                  <a:pt x="4023" y="483"/>
                </a:lnTo>
                <a:close/>
                <a:moveTo>
                  <a:pt x="4267" y="413"/>
                </a:moveTo>
                <a:lnTo>
                  <a:pt x="4267" y="450"/>
                </a:lnTo>
                <a:lnTo>
                  <a:pt x="4234" y="450"/>
                </a:lnTo>
                <a:lnTo>
                  <a:pt x="4234" y="535"/>
                </a:lnTo>
                <a:lnTo>
                  <a:pt x="4234" y="540"/>
                </a:lnTo>
                <a:lnTo>
                  <a:pt x="4235" y="544"/>
                </a:lnTo>
                <a:lnTo>
                  <a:pt x="4236" y="545"/>
                </a:lnTo>
                <a:lnTo>
                  <a:pt x="4236" y="547"/>
                </a:lnTo>
                <a:lnTo>
                  <a:pt x="4238" y="549"/>
                </a:lnTo>
                <a:lnTo>
                  <a:pt x="4241" y="551"/>
                </a:lnTo>
                <a:lnTo>
                  <a:pt x="4244" y="552"/>
                </a:lnTo>
                <a:lnTo>
                  <a:pt x="4247" y="552"/>
                </a:lnTo>
                <a:lnTo>
                  <a:pt x="4250" y="553"/>
                </a:lnTo>
                <a:lnTo>
                  <a:pt x="4257" y="552"/>
                </a:lnTo>
                <a:lnTo>
                  <a:pt x="4263" y="551"/>
                </a:lnTo>
                <a:lnTo>
                  <a:pt x="4270" y="587"/>
                </a:lnTo>
                <a:lnTo>
                  <a:pt x="4260" y="590"/>
                </a:lnTo>
                <a:lnTo>
                  <a:pt x="4253" y="591"/>
                </a:lnTo>
                <a:lnTo>
                  <a:pt x="4244" y="592"/>
                </a:lnTo>
                <a:lnTo>
                  <a:pt x="4237" y="592"/>
                </a:lnTo>
                <a:lnTo>
                  <a:pt x="4231" y="592"/>
                </a:lnTo>
                <a:lnTo>
                  <a:pt x="4225" y="591"/>
                </a:lnTo>
                <a:lnTo>
                  <a:pt x="4220" y="590"/>
                </a:lnTo>
                <a:lnTo>
                  <a:pt x="4214" y="588"/>
                </a:lnTo>
                <a:lnTo>
                  <a:pt x="4210" y="586"/>
                </a:lnTo>
                <a:lnTo>
                  <a:pt x="4205" y="583"/>
                </a:lnTo>
                <a:lnTo>
                  <a:pt x="4201" y="581"/>
                </a:lnTo>
                <a:lnTo>
                  <a:pt x="4197" y="577"/>
                </a:lnTo>
                <a:lnTo>
                  <a:pt x="4194" y="573"/>
                </a:lnTo>
                <a:lnTo>
                  <a:pt x="4191" y="569"/>
                </a:lnTo>
                <a:lnTo>
                  <a:pt x="4189" y="564"/>
                </a:lnTo>
                <a:lnTo>
                  <a:pt x="4187" y="559"/>
                </a:lnTo>
                <a:lnTo>
                  <a:pt x="4186" y="554"/>
                </a:lnTo>
                <a:lnTo>
                  <a:pt x="4185" y="548"/>
                </a:lnTo>
                <a:lnTo>
                  <a:pt x="4185" y="542"/>
                </a:lnTo>
                <a:lnTo>
                  <a:pt x="4185" y="450"/>
                </a:lnTo>
                <a:lnTo>
                  <a:pt x="4161" y="450"/>
                </a:lnTo>
                <a:lnTo>
                  <a:pt x="4161" y="413"/>
                </a:lnTo>
                <a:lnTo>
                  <a:pt x="4185" y="413"/>
                </a:lnTo>
                <a:lnTo>
                  <a:pt x="4185" y="371"/>
                </a:lnTo>
                <a:lnTo>
                  <a:pt x="4234" y="371"/>
                </a:lnTo>
                <a:lnTo>
                  <a:pt x="4234" y="413"/>
                </a:lnTo>
                <a:lnTo>
                  <a:pt x="4267" y="413"/>
                </a:lnTo>
                <a:close/>
                <a:moveTo>
                  <a:pt x="4376" y="593"/>
                </a:moveTo>
                <a:lnTo>
                  <a:pt x="4369" y="593"/>
                </a:lnTo>
                <a:lnTo>
                  <a:pt x="4363" y="592"/>
                </a:lnTo>
                <a:lnTo>
                  <a:pt x="4349" y="590"/>
                </a:lnTo>
                <a:lnTo>
                  <a:pt x="4344" y="589"/>
                </a:lnTo>
                <a:lnTo>
                  <a:pt x="4338" y="587"/>
                </a:lnTo>
                <a:lnTo>
                  <a:pt x="4328" y="582"/>
                </a:lnTo>
                <a:lnTo>
                  <a:pt x="4323" y="579"/>
                </a:lnTo>
                <a:lnTo>
                  <a:pt x="4319" y="576"/>
                </a:lnTo>
                <a:lnTo>
                  <a:pt x="4314" y="572"/>
                </a:lnTo>
                <a:lnTo>
                  <a:pt x="4310" y="569"/>
                </a:lnTo>
                <a:lnTo>
                  <a:pt x="4303" y="560"/>
                </a:lnTo>
                <a:lnTo>
                  <a:pt x="4300" y="555"/>
                </a:lnTo>
                <a:lnTo>
                  <a:pt x="4298" y="550"/>
                </a:lnTo>
                <a:lnTo>
                  <a:pt x="4293" y="540"/>
                </a:lnTo>
                <a:lnTo>
                  <a:pt x="4291" y="534"/>
                </a:lnTo>
                <a:lnTo>
                  <a:pt x="4290" y="528"/>
                </a:lnTo>
                <a:lnTo>
                  <a:pt x="4289" y="522"/>
                </a:lnTo>
                <a:lnTo>
                  <a:pt x="4288" y="516"/>
                </a:lnTo>
                <a:lnTo>
                  <a:pt x="4287" y="509"/>
                </a:lnTo>
                <a:lnTo>
                  <a:pt x="4287" y="502"/>
                </a:lnTo>
                <a:lnTo>
                  <a:pt x="4287" y="495"/>
                </a:lnTo>
                <a:lnTo>
                  <a:pt x="4288" y="489"/>
                </a:lnTo>
                <a:lnTo>
                  <a:pt x="4289" y="483"/>
                </a:lnTo>
                <a:lnTo>
                  <a:pt x="4290" y="477"/>
                </a:lnTo>
                <a:lnTo>
                  <a:pt x="4293" y="465"/>
                </a:lnTo>
                <a:lnTo>
                  <a:pt x="4295" y="459"/>
                </a:lnTo>
                <a:lnTo>
                  <a:pt x="4298" y="454"/>
                </a:lnTo>
                <a:lnTo>
                  <a:pt x="4303" y="445"/>
                </a:lnTo>
                <a:lnTo>
                  <a:pt x="4307" y="440"/>
                </a:lnTo>
                <a:lnTo>
                  <a:pt x="4310" y="436"/>
                </a:lnTo>
                <a:lnTo>
                  <a:pt x="4314" y="432"/>
                </a:lnTo>
                <a:lnTo>
                  <a:pt x="4318" y="428"/>
                </a:lnTo>
                <a:lnTo>
                  <a:pt x="4327" y="422"/>
                </a:lnTo>
                <a:lnTo>
                  <a:pt x="4332" y="419"/>
                </a:lnTo>
                <a:lnTo>
                  <a:pt x="4338" y="417"/>
                </a:lnTo>
                <a:lnTo>
                  <a:pt x="4343" y="415"/>
                </a:lnTo>
                <a:lnTo>
                  <a:pt x="4348" y="413"/>
                </a:lnTo>
                <a:lnTo>
                  <a:pt x="4354" y="412"/>
                </a:lnTo>
                <a:lnTo>
                  <a:pt x="4361" y="411"/>
                </a:lnTo>
                <a:lnTo>
                  <a:pt x="4374" y="411"/>
                </a:lnTo>
                <a:lnTo>
                  <a:pt x="4385" y="411"/>
                </a:lnTo>
                <a:lnTo>
                  <a:pt x="4396" y="413"/>
                </a:lnTo>
                <a:lnTo>
                  <a:pt x="4401" y="414"/>
                </a:lnTo>
                <a:lnTo>
                  <a:pt x="4406" y="416"/>
                </a:lnTo>
                <a:lnTo>
                  <a:pt x="4416" y="421"/>
                </a:lnTo>
                <a:lnTo>
                  <a:pt x="4425" y="426"/>
                </a:lnTo>
                <a:lnTo>
                  <a:pt x="4429" y="429"/>
                </a:lnTo>
                <a:lnTo>
                  <a:pt x="4433" y="433"/>
                </a:lnTo>
                <a:lnTo>
                  <a:pt x="4440" y="441"/>
                </a:lnTo>
                <a:lnTo>
                  <a:pt x="4443" y="446"/>
                </a:lnTo>
                <a:lnTo>
                  <a:pt x="4446" y="450"/>
                </a:lnTo>
                <a:lnTo>
                  <a:pt x="4448" y="456"/>
                </a:lnTo>
                <a:lnTo>
                  <a:pt x="4451" y="461"/>
                </a:lnTo>
                <a:lnTo>
                  <a:pt x="4453" y="467"/>
                </a:lnTo>
                <a:lnTo>
                  <a:pt x="4454" y="473"/>
                </a:lnTo>
                <a:lnTo>
                  <a:pt x="4455" y="479"/>
                </a:lnTo>
                <a:lnTo>
                  <a:pt x="4456" y="486"/>
                </a:lnTo>
                <a:lnTo>
                  <a:pt x="4457" y="493"/>
                </a:lnTo>
                <a:lnTo>
                  <a:pt x="4457" y="500"/>
                </a:lnTo>
                <a:lnTo>
                  <a:pt x="4457" y="514"/>
                </a:lnTo>
                <a:lnTo>
                  <a:pt x="4335" y="514"/>
                </a:lnTo>
                <a:lnTo>
                  <a:pt x="4336" y="519"/>
                </a:lnTo>
                <a:lnTo>
                  <a:pt x="4336" y="523"/>
                </a:lnTo>
                <a:lnTo>
                  <a:pt x="4338" y="532"/>
                </a:lnTo>
                <a:lnTo>
                  <a:pt x="4342" y="539"/>
                </a:lnTo>
                <a:lnTo>
                  <a:pt x="4344" y="542"/>
                </a:lnTo>
                <a:lnTo>
                  <a:pt x="4346" y="545"/>
                </a:lnTo>
                <a:lnTo>
                  <a:pt x="4349" y="548"/>
                </a:lnTo>
                <a:lnTo>
                  <a:pt x="4352" y="550"/>
                </a:lnTo>
                <a:lnTo>
                  <a:pt x="4355" y="552"/>
                </a:lnTo>
                <a:lnTo>
                  <a:pt x="4360" y="554"/>
                </a:lnTo>
                <a:lnTo>
                  <a:pt x="4364" y="555"/>
                </a:lnTo>
                <a:lnTo>
                  <a:pt x="4368" y="556"/>
                </a:lnTo>
                <a:lnTo>
                  <a:pt x="4377" y="557"/>
                </a:lnTo>
                <a:lnTo>
                  <a:pt x="4382" y="556"/>
                </a:lnTo>
                <a:lnTo>
                  <a:pt x="4388" y="555"/>
                </a:lnTo>
                <a:lnTo>
                  <a:pt x="4393" y="554"/>
                </a:lnTo>
                <a:lnTo>
                  <a:pt x="4398" y="551"/>
                </a:lnTo>
                <a:lnTo>
                  <a:pt x="4400" y="550"/>
                </a:lnTo>
                <a:lnTo>
                  <a:pt x="4402" y="548"/>
                </a:lnTo>
                <a:lnTo>
                  <a:pt x="4405" y="545"/>
                </a:lnTo>
                <a:lnTo>
                  <a:pt x="4408" y="541"/>
                </a:lnTo>
                <a:lnTo>
                  <a:pt x="4410" y="536"/>
                </a:lnTo>
                <a:lnTo>
                  <a:pt x="4456" y="539"/>
                </a:lnTo>
                <a:lnTo>
                  <a:pt x="4454" y="545"/>
                </a:lnTo>
                <a:lnTo>
                  <a:pt x="4452" y="551"/>
                </a:lnTo>
                <a:lnTo>
                  <a:pt x="4450" y="556"/>
                </a:lnTo>
                <a:lnTo>
                  <a:pt x="4447" y="561"/>
                </a:lnTo>
                <a:lnTo>
                  <a:pt x="4443" y="566"/>
                </a:lnTo>
                <a:lnTo>
                  <a:pt x="4439" y="570"/>
                </a:lnTo>
                <a:lnTo>
                  <a:pt x="4435" y="575"/>
                </a:lnTo>
                <a:lnTo>
                  <a:pt x="4430" y="578"/>
                </a:lnTo>
                <a:lnTo>
                  <a:pt x="4424" y="582"/>
                </a:lnTo>
                <a:lnTo>
                  <a:pt x="4418" y="585"/>
                </a:lnTo>
                <a:lnTo>
                  <a:pt x="4412" y="587"/>
                </a:lnTo>
                <a:lnTo>
                  <a:pt x="4406" y="589"/>
                </a:lnTo>
                <a:lnTo>
                  <a:pt x="4402" y="590"/>
                </a:lnTo>
                <a:lnTo>
                  <a:pt x="4399" y="591"/>
                </a:lnTo>
                <a:lnTo>
                  <a:pt x="4391" y="592"/>
                </a:lnTo>
                <a:lnTo>
                  <a:pt x="4384" y="593"/>
                </a:lnTo>
                <a:lnTo>
                  <a:pt x="4376" y="593"/>
                </a:lnTo>
                <a:close/>
                <a:moveTo>
                  <a:pt x="4335" y="483"/>
                </a:moveTo>
                <a:lnTo>
                  <a:pt x="4411" y="483"/>
                </a:lnTo>
                <a:lnTo>
                  <a:pt x="4411" y="480"/>
                </a:lnTo>
                <a:lnTo>
                  <a:pt x="4410" y="476"/>
                </a:lnTo>
                <a:lnTo>
                  <a:pt x="4409" y="472"/>
                </a:lnTo>
                <a:lnTo>
                  <a:pt x="4408" y="469"/>
                </a:lnTo>
                <a:lnTo>
                  <a:pt x="4407" y="466"/>
                </a:lnTo>
                <a:lnTo>
                  <a:pt x="4405" y="463"/>
                </a:lnTo>
                <a:lnTo>
                  <a:pt x="4403" y="460"/>
                </a:lnTo>
                <a:lnTo>
                  <a:pt x="4401" y="457"/>
                </a:lnTo>
                <a:lnTo>
                  <a:pt x="4395" y="453"/>
                </a:lnTo>
                <a:lnTo>
                  <a:pt x="4389" y="450"/>
                </a:lnTo>
                <a:lnTo>
                  <a:pt x="4382" y="448"/>
                </a:lnTo>
                <a:lnTo>
                  <a:pt x="4375" y="447"/>
                </a:lnTo>
                <a:lnTo>
                  <a:pt x="4367" y="448"/>
                </a:lnTo>
                <a:lnTo>
                  <a:pt x="4363" y="449"/>
                </a:lnTo>
                <a:lnTo>
                  <a:pt x="4360" y="450"/>
                </a:lnTo>
                <a:lnTo>
                  <a:pt x="4352" y="453"/>
                </a:lnTo>
                <a:lnTo>
                  <a:pt x="4349" y="455"/>
                </a:lnTo>
                <a:lnTo>
                  <a:pt x="4347" y="458"/>
                </a:lnTo>
                <a:lnTo>
                  <a:pt x="4342" y="463"/>
                </a:lnTo>
                <a:lnTo>
                  <a:pt x="4339" y="470"/>
                </a:lnTo>
                <a:lnTo>
                  <a:pt x="4337" y="473"/>
                </a:lnTo>
                <a:lnTo>
                  <a:pt x="4336" y="476"/>
                </a:lnTo>
                <a:lnTo>
                  <a:pt x="4335" y="483"/>
                </a:lnTo>
                <a:close/>
                <a:moveTo>
                  <a:pt x="4580" y="413"/>
                </a:moveTo>
                <a:lnTo>
                  <a:pt x="4580" y="450"/>
                </a:lnTo>
                <a:lnTo>
                  <a:pt x="4547" y="450"/>
                </a:lnTo>
                <a:lnTo>
                  <a:pt x="4547" y="535"/>
                </a:lnTo>
                <a:lnTo>
                  <a:pt x="4548" y="540"/>
                </a:lnTo>
                <a:lnTo>
                  <a:pt x="4548" y="544"/>
                </a:lnTo>
                <a:lnTo>
                  <a:pt x="4549" y="545"/>
                </a:lnTo>
                <a:lnTo>
                  <a:pt x="4550" y="547"/>
                </a:lnTo>
                <a:lnTo>
                  <a:pt x="4552" y="549"/>
                </a:lnTo>
                <a:lnTo>
                  <a:pt x="4554" y="551"/>
                </a:lnTo>
                <a:lnTo>
                  <a:pt x="4557" y="552"/>
                </a:lnTo>
                <a:lnTo>
                  <a:pt x="4560" y="552"/>
                </a:lnTo>
                <a:lnTo>
                  <a:pt x="4564" y="553"/>
                </a:lnTo>
                <a:lnTo>
                  <a:pt x="4571" y="552"/>
                </a:lnTo>
                <a:lnTo>
                  <a:pt x="4576" y="551"/>
                </a:lnTo>
                <a:lnTo>
                  <a:pt x="4584" y="587"/>
                </a:lnTo>
                <a:lnTo>
                  <a:pt x="4573" y="590"/>
                </a:lnTo>
                <a:lnTo>
                  <a:pt x="4566" y="591"/>
                </a:lnTo>
                <a:lnTo>
                  <a:pt x="4557" y="592"/>
                </a:lnTo>
                <a:lnTo>
                  <a:pt x="4551" y="592"/>
                </a:lnTo>
                <a:lnTo>
                  <a:pt x="4544" y="592"/>
                </a:lnTo>
                <a:lnTo>
                  <a:pt x="4539" y="591"/>
                </a:lnTo>
                <a:lnTo>
                  <a:pt x="4533" y="590"/>
                </a:lnTo>
                <a:lnTo>
                  <a:pt x="4528" y="588"/>
                </a:lnTo>
                <a:lnTo>
                  <a:pt x="4523" y="586"/>
                </a:lnTo>
                <a:lnTo>
                  <a:pt x="4518" y="583"/>
                </a:lnTo>
                <a:lnTo>
                  <a:pt x="4514" y="581"/>
                </a:lnTo>
                <a:lnTo>
                  <a:pt x="4510" y="577"/>
                </a:lnTo>
                <a:lnTo>
                  <a:pt x="4507" y="573"/>
                </a:lnTo>
                <a:lnTo>
                  <a:pt x="4504" y="569"/>
                </a:lnTo>
                <a:lnTo>
                  <a:pt x="4502" y="564"/>
                </a:lnTo>
                <a:lnTo>
                  <a:pt x="4500" y="559"/>
                </a:lnTo>
                <a:lnTo>
                  <a:pt x="4499" y="554"/>
                </a:lnTo>
                <a:lnTo>
                  <a:pt x="4498" y="548"/>
                </a:lnTo>
                <a:lnTo>
                  <a:pt x="4498" y="542"/>
                </a:lnTo>
                <a:lnTo>
                  <a:pt x="4498" y="450"/>
                </a:lnTo>
                <a:lnTo>
                  <a:pt x="4474" y="450"/>
                </a:lnTo>
                <a:lnTo>
                  <a:pt x="4474" y="413"/>
                </a:lnTo>
                <a:lnTo>
                  <a:pt x="4498" y="413"/>
                </a:lnTo>
                <a:lnTo>
                  <a:pt x="4498" y="371"/>
                </a:lnTo>
                <a:lnTo>
                  <a:pt x="4547" y="371"/>
                </a:lnTo>
                <a:lnTo>
                  <a:pt x="4547" y="413"/>
                </a:lnTo>
                <a:lnTo>
                  <a:pt x="4580" y="413"/>
                </a:lnTo>
                <a:close/>
                <a:moveTo>
                  <a:pt x="578" y="585"/>
                </a:moveTo>
                <a:lnTo>
                  <a:pt x="465" y="257"/>
                </a:lnTo>
                <a:lnTo>
                  <a:pt x="352" y="585"/>
                </a:lnTo>
                <a:lnTo>
                  <a:pt x="578" y="585"/>
                </a:lnTo>
                <a:close/>
                <a:moveTo>
                  <a:pt x="930" y="930"/>
                </a:moveTo>
                <a:lnTo>
                  <a:pt x="699" y="930"/>
                </a:lnTo>
                <a:lnTo>
                  <a:pt x="642" y="768"/>
                </a:lnTo>
                <a:lnTo>
                  <a:pt x="288" y="768"/>
                </a:lnTo>
                <a:lnTo>
                  <a:pt x="232" y="930"/>
                </a:lnTo>
                <a:lnTo>
                  <a:pt x="0" y="930"/>
                </a:lnTo>
                <a:lnTo>
                  <a:pt x="162" y="471"/>
                </a:lnTo>
                <a:lnTo>
                  <a:pt x="326" y="12"/>
                </a:lnTo>
                <a:lnTo>
                  <a:pt x="603" y="12"/>
                </a:lnTo>
                <a:lnTo>
                  <a:pt x="767" y="471"/>
                </a:lnTo>
                <a:lnTo>
                  <a:pt x="930" y="930"/>
                </a:lnTo>
                <a:close/>
                <a:moveTo>
                  <a:pt x="1016" y="930"/>
                </a:moveTo>
                <a:lnTo>
                  <a:pt x="1016" y="722"/>
                </a:lnTo>
                <a:lnTo>
                  <a:pt x="1225" y="722"/>
                </a:lnTo>
                <a:lnTo>
                  <a:pt x="1225" y="930"/>
                </a:lnTo>
                <a:lnTo>
                  <a:pt x="1016" y="9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214FC4-D5E6-4BFF-BDD7-E1A5F00F21BF}"/>
              </a:ext>
            </a:extLst>
          </p:cNvPr>
          <p:cNvCxnSpPr>
            <a:cxnSpLocks/>
          </p:cNvCxnSpPr>
          <p:nvPr/>
        </p:nvCxnSpPr>
        <p:spPr>
          <a:xfrm>
            <a:off x="6600056" y="1233937"/>
            <a:ext cx="39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CA1682D5-9875-6DFE-B1FA-F20EE130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1B3CB0-6D42-4A3D-BA02-FB7BF29EA559}" type="datetime1">
              <a:rPr lang="fi-FI" smtClean="0"/>
              <a:t>18.2.2025</a:t>
            </a:fld>
            <a:endParaRPr lang="fi-FI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CB76FCA5-9DA7-BF02-3EBB-BC56DDA0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Presenter Name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807BD9D2-D4DB-4F42-21C0-76A363F7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414358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7B0D-D759-BE7C-69E9-E5C99AD9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2AD59-DDD9-3867-649E-CC4DA3F6C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6476-C2D2-4758-B513-0C56AE264C34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05C51-1C15-2D57-6D47-F4C9D3A40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A646-EADF-862C-0CF5-D579450F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1617C-A1F8-7D62-64C2-33C28BF06E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5688" y="2205039"/>
            <a:ext cx="10080625" cy="3671886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7660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275C4-164C-69B1-48F1-6ABBCFDD4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988" y="2936557"/>
            <a:ext cx="9792468" cy="492443"/>
          </a:xfrm>
        </p:spPr>
        <p:txBody>
          <a:bodyPr anchor="b" anchorCtr="0">
            <a:spAutoFit/>
          </a:bodyPr>
          <a:lstStyle>
            <a:lvl1pPr algn="l">
              <a:lnSpc>
                <a:spcPct val="10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5A747-631B-1133-C63C-B48ADA15D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3429000"/>
            <a:ext cx="9792468" cy="492443"/>
          </a:xfr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i-FI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048024D-E928-1A47-E81D-E73CEDEC703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432000"/>
            <a:ext cx="2650987" cy="576000"/>
          </a:xfrm>
          <a:custGeom>
            <a:avLst/>
            <a:gdLst>
              <a:gd name="T0" fmla="*/ 1856 w 4584"/>
              <a:gd name="T1" fmla="*/ 150 h 996"/>
              <a:gd name="T2" fmla="*/ 1926 w 4584"/>
              <a:gd name="T3" fmla="*/ 74 h 996"/>
              <a:gd name="T4" fmla="*/ 1862 w 4584"/>
              <a:gd name="T5" fmla="*/ 198 h 996"/>
              <a:gd name="T6" fmla="*/ 2091 w 4584"/>
              <a:gd name="T7" fmla="*/ 109 h 996"/>
              <a:gd name="T8" fmla="*/ 2346 w 4584"/>
              <a:gd name="T9" fmla="*/ 79 h 996"/>
              <a:gd name="T10" fmla="*/ 2341 w 4584"/>
              <a:gd name="T11" fmla="*/ 150 h 996"/>
              <a:gd name="T12" fmla="*/ 2584 w 4584"/>
              <a:gd name="T13" fmla="*/ 274 h 996"/>
              <a:gd name="T14" fmla="*/ 2883 w 4584"/>
              <a:gd name="T15" fmla="*/ 0 h 996"/>
              <a:gd name="T16" fmla="*/ 2966 w 4584"/>
              <a:gd name="T17" fmla="*/ 88 h 996"/>
              <a:gd name="T18" fmla="*/ 3031 w 4584"/>
              <a:gd name="T19" fmla="*/ 214 h 996"/>
              <a:gd name="T20" fmla="*/ 3010 w 4584"/>
              <a:gd name="T21" fmla="*/ 212 h 996"/>
              <a:gd name="T22" fmla="*/ 3283 w 4584"/>
              <a:gd name="T23" fmla="*/ 239 h 996"/>
              <a:gd name="T24" fmla="*/ 3261 w 4584"/>
              <a:gd name="T25" fmla="*/ 135 h 996"/>
              <a:gd name="T26" fmla="*/ 3397 w 4584"/>
              <a:gd name="T27" fmla="*/ 34 h 996"/>
              <a:gd name="T28" fmla="*/ 3589 w 4584"/>
              <a:gd name="T29" fmla="*/ 199 h 996"/>
              <a:gd name="T30" fmla="*/ 3538 w 4584"/>
              <a:gd name="T31" fmla="*/ 193 h 996"/>
              <a:gd name="T32" fmla="*/ 3580 w 4584"/>
              <a:gd name="T33" fmla="*/ 106 h 996"/>
              <a:gd name="T34" fmla="*/ 3779 w 4584"/>
              <a:gd name="T35" fmla="*/ 244 h 996"/>
              <a:gd name="T36" fmla="*/ 3908 w 4584"/>
              <a:gd name="T37" fmla="*/ 148 h 996"/>
              <a:gd name="T38" fmla="*/ 3821 w 4584"/>
              <a:gd name="T39" fmla="*/ 107 h 996"/>
              <a:gd name="T40" fmla="*/ 1828 w 4584"/>
              <a:gd name="T41" fmla="*/ 916 h 996"/>
              <a:gd name="T42" fmla="*/ 1868 w 4584"/>
              <a:gd name="T43" fmla="*/ 803 h 996"/>
              <a:gd name="T44" fmla="*/ 1905 w 4584"/>
              <a:gd name="T45" fmla="*/ 896 h 996"/>
              <a:gd name="T46" fmla="*/ 2193 w 4584"/>
              <a:gd name="T47" fmla="*/ 891 h 996"/>
              <a:gd name="T48" fmla="*/ 2220 w 4584"/>
              <a:gd name="T49" fmla="*/ 816 h 996"/>
              <a:gd name="T50" fmla="*/ 2340 w 4584"/>
              <a:gd name="T51" fmla="*/ 927 h 996"/>
              <a:gd name="T52" fmla="*/ 2271 w 4584"/>
              <a:gd name="T53" fmla="*/ 868 h 996"/>
              <a:gd name="T54" fmla="*/ 2506 w 4584"/>
              <a:gd name="T55" fmla="*/ 882 h 996"/>
              <a:gd name="T56" fmla="*/ 2823 w 4584"/>
              <a:gd name="T57" fmla="*/ 753 h 996"/>
              <a:gd name="T58" fmla="*/ 2952 w 4584"/>
              <a:gd name="T59" fmla="*/ 726 h 996"/>
              <a:gd name="T60" fmla="*/ 3233 w 4584"/>
              <a:gd name="T61" fmla="*/ 913 h 996"/>
              <a:gd name="T62" fmla="*/ 3254 w 4584"/>
              <a:gd name="T63" fmla="*/ 854 h 996"/>
              <a:gd name="T64" fmla="*/ 3313 w 4584"/>
              <a:gd name="T65" fmla="*/ 793 h 996"/>
              <a:gd name="T66" fmla="*/ 3644 w 4584"/>
              <a:gd name="T67" fmla="*/ 802 h 996"/>
              <a:gd name="T68" fmla="*/ 3627 w 4584"/>
              <a:gd name="T69" fmla="*/ 933 h 996"/>
              <a:gd name="T70" fmla="*/ 3553 w 4584"/>
              <a:gd name="T71" fmla="*/ 839 h 996"/>
              <a:gd name="T72" fmla="*/ 3726 w 4584"/>
              <a:gd name="T73" fmla="*/ 696 h 996"/>
              <a:gd name="T74" fmla="*/ 3850 w 4584"/>
              <a:gd name="T75" fmla="*/ 926 h 996"/>
              <a:gd name="T76" fmla="*/ 3980 w 4584"/>
              <a:gd name="T77" fmla="*/ 996 h 996"/>
              <a:gd name="T78" fmla="*/ 1914 w 4584"/>
              <a:gd name="T79" fmla="*/ 481 h 996"/>
              <a:gd name="T80" fmla="*/ 1963 w 4584"/>
              <a:gd name="T81" fmla="*/ 436 h 996"/>
              <a:gd name="T82" fmla="*/ 1873 w 4584"/>
              <a:gd name="T83" fmla="*/ 556 h 996"/>
              <a:gd name="T84" fmla="*/ 2197 w 4584"/>
              <a:gd name="T85" fmla="*/ 413 h 996"/>
              <a:gd name="T86" fmla="*/ 2378 w 4584"/>
              <a:gd name="T87" fmla="*/ 449 h 996"/>
              <a:gd name="T88" fmla="*/ 2327 w 4584"/>
              <a:gd name="T89" fmla="*/ 457 h 996"/>
              <a:gd name="T90" fmla="*/ 2668 w 4584"/>
              <a:gd name="T91" fmla="*/ 587 h 996"/>
              <a:gd name="T92" fmla="*/ 2785 w 4584"/>
              <a:gd name="T93" fmla="*/ 413 h 996"/>
              <a:gd name="T94" fmla="*/ 2840 w 4584"/>
              <a:gd name="T95" fmla="*/ 466 h 996"/>
              <a:gd name="T96" fmla="*/ 3340 w 4584"/>
              <a:gd name="T97" fmla="*/ 593 h 996"/>
              <a:gd name="T98" fmla="*/ 3412 w 4584"/>
              <a:gd name="T99" fmla="*/ 456 h 996"/>
              <a:gd name="T100" fmla="*/ 3375 w 4584"/>
              <a:gd name="T101" fmla="*/ 483 h 996"/>
              <a:gd name="T102" fmla="*/ 3508 w 4584"/>
              <a:gd name="T103" fmla="*/ 475 h 996"/>
              <a:gd name="T104" fmla="*/ 3735 w 4584"/>
              <a:gd name="T105" fmla="*/ 559 h 996"/>
              <a:gd name="T106" fmla="*/ 3673 w 4584"/>
              <a:gd name="T107" fmla="*/ 523 h 996"/>
              <a:gd name="T108" fmla="*/ 3797 w 4584"/>
              <a:gd name="T109" fmla="*/ 390 h 996"/>
              <a:gd name="T110" fmla="*/ 3950 w 4584"/>
              <a:gd name="T111" fmla="*/ 551 h 996"/>
              <a:gd name="T112" fmla="*/ 3976 w 4584"/>
              <a:gd name="T113" fmla="*/ 483 h 996"/>
              <a:gd name="T114" fmla="*/ 4063 w 4584"/>
              <a:gd name="T115" fmla="*/ 557 h 996"/>
              <a:gd name="T116" fmla="*/ 4023 w 4584"/>
              <a:gd name="T117" fmla="*/ 483 h 996"/>
              <a:gd name="T118" fmla="*/ 4319 w 4584"/>
              <a:gd name="T119" fmla="*/ 576 h 996"/>
              <a:gd name="T120" fmla="*/ 4457 w 4584"/>
              <a:gd name="T121" fmla="*/ 514 h 996"/>
              <a:gd name="T122" fmla="*/ 4395 w 4584"/>
              <a:gd name="T123" fmla="*/ 453 h 996"/>
              <a:gd name="T124" fmla="*/ 4474 w 4584"/>
              <a:gd name="T125" fmla="*/ 413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84" h="996">
                <a:moveTo>
                  <a:pt x="1232" y="330"/>
                </a:moveTo>
                <a:lnTo>
                  <a:pt x="1178" y="648"/>
                </a:lnTo>
                <a:lnTo>
                  <a:pt x="1055" y="648"/>
                </a:lnTo>
                <a:lnTo>
                  <a:pt x="1010" y="330"/>
                </a:lnTo>
                <a:lnTo>
                  <a:pt x="1010" y="12"/>
                </a:lnTo>
                <a:lnTo>
                  <a:pt x="1232" y="12"/>
                </a:lnTo>
                <a:lnTo>
                  <a:pt x="1232" y="330"/>
                </a:lnTo>
                <a:close/>
                <a:moveTo>
                  <a:pt x="1623" y="249"/>
                </a:moveTo>
                <a:lnTo>
                  <a:pt x="1569" y="249"/>
                </a:lnTo>
                <a:lnTo>
                  <a:pt x="1651" y="13"/>
                </a:lnTo>
                <a:lnTo>
                  <a:pt x="1715" y="13"/>
                </a:lnTo>
                <a:lnTo>
                  <a:pt x="1797" y="249"/>
                </a:lnTo>
                <a:lnTo>
                  <a:pt x="1743" y="249"/>
                </a:lnTo>
                <a:lnTo>
                  <a:pt x="1726" y="195"/>
                </a:lnTo>
                <a:lnTo>
                  <a:pt x="1641" y="195"/>
                </a:lnTo>
                <a:lnTo>
                  <a:pt x="1623" y="249"/>
                </a:lnTo>
                <a:close/>
                <a:moveTo>
                  <a:pt x="1653" y="156"/>
                </a:moveTo>
                <a:lnTo>
                  <a:pt x="1713" y="156"/>
                </a:lnTo>
                <a:lnTo>
                  <a:pt x="1684" y="67"/>
                </a:lnTo>
                <a:lnTo>
                  <a:pt x="1653" y="156"/>
                </a:lnTo>
                <a:close/>
                <a:moveTo>
                  <a:pt x="1874" y="252"/>
                </a:moveTo>
                <a:lnTo>
                  <a:pt x="1867" y="252"/>
                </a:lnTo>
                <a:lnTo>
                  <a:pt x="1861" y="252"/>
                </a:lnTo>
                <a:lnTo>
                  <a:pt x="1856" y="251"/>
                </a:lnTo>
                <a:lnTo>
                  <a:pt x="1850" y="249"/>
                </a:lnTo>
                <a:lnTo>
                  <a:pt x="1845" y="247"/>
                </a:lnTo>
                <a:lnTo>
                  <a:pt x="1840" y="245"/>
                </a:lnTo>
                <a:lnTo>
                  <a:pt x="1836" y="242"/>
                </a:lnTo>
                <a:lnTo>
                  <a:pt x="1832" y="239"/>
                </a:lnTo>
                <a:lnTo>
                  <a:pt x="1828" y="236"/>
                </a:lnTo>
                <a:lnTo>
                  <a:pt x="1824" y="232"/>
                </a:lnTo>
                <a:lnTo>
                  <a:pt x="1821" y="227"/>
                </a:lnTo>
                <a:lnTo>
                  <a:pt x="1820" y="225"/>
                </a:lnTo>
                <a:lnTo>
                  <a:pt x="1819" y="223"/>
                </a:lnTo>
                <a:lnTo>
                  <a:pt x="1817" y="218"/>
                </a:lnTo>
                <a:lnTo>
                  <a:pt x="1816" y="212"/>
                </a:lnTo>
                <a:lnTo>
                  <a:pt x="1815" y="206"/>
                </a:lnTo>
                <a:lnTo>
                  <a:pt x="1815" y="200"/>
                </a:lnTo>
                <a:lnTo>
                  <a:pt x="1815" y="190"/>
                </a:lnTo>
                <a:lnTo>
                  <a:pt x="1817" y="182"/>
                </a:lnTo>
                <a:lnTo>
                  <a:pt x="1818" y="178"/>
                </a:lnTo>
                <a:lnTo>
                  <a:pt x="1820" y="175"/>
                </a:lnTo>
                <a:lnTo>
                  <a:pt x="1824" y="169"/>
                </a:lnTo>
                <a:lnTo>
                  <a:pt x="1827" y="166"/>
                </a:lnTo>
                <a:lnTo>
                  <a:pt x="1829" y="163"/>
                </a:lnTo>
                <a:lnTo>
                  <a:pt x="1832" y="161"/>
                </a:lnTo>
                <a:lnTo>
                  <a:pt x="1835" y="159"/>
                </a:lnTo>
                <a:lnTo>
                  <a:pt x="1838" y="157"/>
                </a:lnTo>
                <a:lnTo>
                  <a:pt x="1841" y="155"/>
                </a:lnTo>
                <a:lnTo>
                  <a:pt x="1845" y="154"/>
                </a:lnTo>
                <a:lnTo>
                  <a:pt x="1849" y="152"/>
                </a:lnTo>
                <a:lnTo>
                  <a:pt x="1856" y="150"/>
                </a:lnTo>
                <a:lnTo>
                  <a:pt x="1864" y="148"/>
                </a:lnTo>
                <a:lnTo>
                  <a:pt x="1873" y="146"/>
                </a:lnTo>
                <a:lnTo>
                  <a:pt x="1881" y="145"/>
                </a:lnTo>
                <a:lnTo>
                  <a:pt x="1901" y="143"/>
                </a:lnTo>
                <a:lnTo>
                  <a:pt x="1908" y="142"/>
                </a:lnTo>
                <a:lnTo>
                  <a:pt x="1914" y="140"/>
                </a:lnTo>
                <a:lnTo>
                  <a:pt x="1918" y="139"/>
                </a:lnTo>
                <a:lnTo>
                  <a:pt x="1920" y="138"/>
                </a:lnTo>
                <a:lnTo>
                  <a:pt x="1922" y="136"/>
                </a:lnTo>
                <a:lnTo>
                  <a:pt x="1923" y="135"/>
                </a:lnTo>
                <a:lnTo>
                  <a:pt x="1923" y="133"/>
                </a:lnTo>
                <a:lnTo>
                  <a:pt x="1924" y="131"/>
                </a:lnTo>
                <a:lnTo>
                  <a:pt x="1924" y="129"/>
                </a:lnTo>
                <a:lnTo>
                  <a:pt x="1924" y="124"/>
                </a:lnTo>
                <a:lnTo>
                  <a:pt x="1922" y="119"/>
                </a:lnTo>
                <a:lnTo>
                  <a:pt x="1921" y="117"/>
                </a:lnTo>
                <a:lnTo>
                  <a:pt x="1920" y="115"/>
                </a:lnTo>
                <a:lnTo>
                  <a:pt x="1919" y="113"/>
                </a:lnTo>
                <a:lnTo>
                  <a:pt x="1917" y="112"/>
                </a:lnTo>
                <a:lnTo>
                  <a:pt x="1913" y="109"/>
                </a:lnTo>
                <a:lnTo>
                  <a:pt x="1909" y="107"/>
                </a:lnTo>
                <a:lnTo>
                  <a:pt x="1904" y="106"/>
                </a:lnTo>
                <a:lnTo>
                  <a:pt x="1898" y="106"/>
                </a:lnTo>
                <a:lnTo>
                  <a:pt x="1892" y="106"/>
                </a:lnTo>
                <a:lnTo>
                  <a:pt x="1886" y="107"/>
                </a:lnTo>
                <a:lnTo>
                  <a:pt x="1881" y="109"/>
                </a:lnTo>
                <a:lnTo>
                  <a:pt x="1877" y="112"/>
                </a:lnTo>
                <a:lnTo>
                  <a:pt x="1873" y="115"/>
                </a:lnTo>
                <a:lnTo>
                  <a:pt x="1870" y="118"/>
                </a:lnTo>
                <a:lnTo>
                  <a:pt x="1868" y="122"/>
                </a:lnTo>
                <a:lnTo>
                  <a:pt x="1867" y="124"/>
                </a:lnTo>
                <a:lnTo>
                  <a:pt x="1866" y="126"/>
                </a:lnTo>
                <a:lnTo>
                  <a:pt x="1821" y="123"/>
                </a:lnTo>
                <a:lnTo>
                  <a:pt x="1823" y="117"/>
                </a:lnTo>
                <a:lnTo>
                  <a:pt x="1825" y="111"/>
                </a:lnTo>
                <a:lnTo>
                  <a:pt x="1827" y="106"/>
                </a:lnTo>
                <a:lnTo>
                  <a:pt x="1830" y="101"/>
                </a:lnTo>
                <a:lnTo>
                  <a:pt x="1833" y="96"/>
                </a:lnTo>
                <a:lnTo>
                  <a:pt x="1837" y="92"/>
                </a:lnTo>
                <a:lnTo>
                  <a:pt x="1841" y="88"/>
                </a:lnTo>
                <a:lnTo>
                  <a:pt x="1846" y="84"/>
                </a:lnTo>
                <a:lnTo>
                  <a:pt x="1851" y="81"/>
                </a:lnTo>
                <a:lnTo>
                  <a:pt x="1857" y="78"/>
                </a:lnTo>
                <a:lnTo>
                  <a:pt x="1863" y="76"/>
                </a:lnTo>
                <a:lnTo>
                  <a:pt x="1869" y="74"/>
                </a:lnTo>
                <a:lnTo>
                  <a:pt x="1876" y="72"/>
                </a:lnTo>
                <a:lnTo>
                  <a:pt x="1883" y="71"/>
                </a:lnTo>
                <a:lnTo>
                  <a:pt x="1890" y="70"/>
                </a:lnTo>
                <a:lnTo>
                  <a:pt x="1898" y="70"/>
                </a:lnTo>
                <a:lnTo>
                  <a:pt x="1908" y="70"/>
                </a:lnTo>
                <a:lnTo>
                  <a:pt x="1917" y="72"/>
                </a:lnTo>
                <a:lnTo>
                  <a:pt x="1926" y="74"/>
                </a:lnTo>
                <a:lnTo>
                  <a:pt x="1935" y="76"/>
                </a:lnTo>
                <a:lnTo>
                  <a:pt x="1943" y="80"/>
                </a:lnTo>
                <a:lnTo>
                  <a:pt x="1947" y="82"/>
                </a:lnTo>
                <a:lnTo>
                  <a:pt x="1950" y="84"/>
                </a:lnTo>
                <a:lnTo>
                  <a:pt x="1957" y="90"/>
                </a:lnTo>
                <a:lnTo>
                  <a:pt x="1963" y="96"/>
                </a:lnTo>
                <a:lnTo>
                  <a:pt x="1965" y="99"/>
                </a:lnTo>
                <a:lnTo>
                  <a:pt x="1967" y="103"/>
                </a:lnTo>
                <a:lnTo>
                  <a:pt x="1969" y="107"/>
                </a:lnTo>
                <a:lnTo>
                  <a:pt x="1970" y="111"/>
                </a:lnTo>
                <a:lnTo>
                  <a:pt x="1972" y="115"/>
                </a:lnTo>
                <a:lnTo>
                  <a:pt x="1972" y="120"/>
                </a:lnTo>
                <a:lnTo>
                  <a:pt x="1973" y="125"/>
                </a:lnTo>
                <a:lnTo>
                  <a:pt x="1973" y="130"/>
                </a:lnTo>
                <a:lnTo>
                  <a:pt x="1973" y="249"/>
                </a:lnTo>
                <a:lnTo>
                  <a:pt x="1927" y="249"/>
                </a:lnTo>
                <a:lnTo>
                  <a:pt x="1927" y="225"/>
                </a:lnTo>
                <a:lnTo>
                  <a:pt x="1922" y="230"/>
                </a:lnTo>
                <a:lnTo>
                  <a:pt x="1917" y="236"/>
                </a:lnTo>
                <a:lnTo>
                  <a:pt x="1912" y="241"/>
                </a:lnTo>
                <a:lnTo>
                  <a:pt x="1906" y="245"/>
                </a:lnTo>
                <a:lnTo>
                  <a:pt x="1899" y="248"/>
                </a:lnTo>
                <a:lnTo>
                  <a:pt x="1891" y="250"/>
                </a:lnTo>
                <a:lnTo>
                  <a:pt x="1887" y="251"/>
                </a:lnTo>
                <a:lnTo>
                  <a:pt x="1883" y="252"/>
                </a:lnTo>
                <a:lnTo>
                  <a:pt x="1874" y="252"/>
                </a:lnTo>
                <a:close/>
                <a:moveTo>
                  <a:pt x="1888" y="219"/>
                </a:moveTo>
                <a:lnTo>
                  <a:pt x="1895" y="218"/>
                </a:lnTo>
                <a:lnTo>
                  <a:pt x="1902" y="216"/>
                </a:lnTo>
                <a:lnTo>
                  <a:pt x="1905" y="215"/>
                </a:lnTo>
                <a:lnTo>
                  <a:pt x="1908" y="213"/>
                </a:lnTo>
                <a:lnTo>
                  <a:pt x="1914" y="209"/>
                </a:lnTo>
                <a:lnTo>
                  <a:pt x="1916" y="207"/>
                </a:lnTo>
                <a:lnTo>
                  <a:pt x="1919" y="204"/>
                </a:lnTo>
                <a:lnTo>
                  <a:pt x="1922" y="199"/>
                </a:lnTo>
                <a:lnTo>
                  <a:pt x="1924" y="193"/>
                </a:lnTo>
                <a:lnTo>
                  <a:pt x="1924" y="189"/>
                </a:lnTo>
                <a:lnTo>
                  <a:pt x="1924" y="186"/>
                </a:lnTo>
                <a:lnTo>
                  <a:pt x="1924" y="167"/>
                </a:lnTo>
                <a:lnTo>
                  <a:pt x="1921" y="169"/>
                </a:lnTo>
                <a:lnTo>
                  <a:pt x="1915" y="171"/>
                </a:lnTo>
                <a:lnTo>
                  <a:pt x="1903" y="173"/>
                </a:lnTo>
                <a:lnTo>
                  <a:pt x="1890" y="175"/>
                </a:lnTo>
                <a:lnTo>
                  <a:pt x="1884" y="176"/>
                </a:lnTo>
                <a:lnTo>
                  <a:pt x="1879" y="178"/>
                </a:lnTo>
                <a:lnTo>
                  <a:pt x="1874" y="180"/>
                </a:lnTo>
                <a:lnTo>
                  <a:pt x="1870" y="182"/>
                </a:lnTo>
                <a:lnTo>
                  <a:pt x="1866" y="185"/>
                </a:lnTo>
                <a:lnTo>
                  <a:pt x="1864" y="189"/>
                </a:lnTo>
                <a:lnTo>
                  <a:pt x="1863" y="191"/>
                </a:lnTo>
                <a:lnTo>
                  <a:pt x="1862" y="193"/>
                </a:lnTo>
                <a:lnTo>
                  <a:pt x="1862" y="198"/>
                </a:lnTo>
                <a:lnTo>
                  <a:pt x="1862" y="203"/>
                </a:lnTo>
                <a:lnTo>
                  <a:pt x="1863" y="207"/>
                </a:lnTo>
                <a:lnTo>
                  <a:pt x="1865" y="209"/>
                </a:lnTo>
                <a:lnTo>
                  <a:pt x="1866" y="211"/>
                </a:lnTo>
                <a:lnTo>
                  <a:pt x="1869" y="213"/>
                </a:lnTo>
                <a:lnTo>
                  <a:pt x="1873" y="216"/>
                </a:lnTo>
                <a:lnTo>
                  <a:pt x="1875" y="217"/>
                </a:lnTo>
                <a:lnTo>
                  <a:pt x="1877" y="217"/>
                </a:lnTo>
                <a:lnTo>
                  <a:pt x="1882" y="218"/>
                </a:lnTo>
                <a:lnTo>
                  <a:pt x="1888" y="219"/>
                </a:lnTo>
                <a:close/>
                <a:moveTo>
                  <a:pt x="2063" y="249"/>
                </a:moveTo>
                <a:lnTo>
                  <a:pt x="2013" y="249"/>
                </a:lnTo>
                <a:lnTo>
                  <a:pt x="2013" y="13"/>
                </a:lnTo>
                <a:lnTo>
                  <a:pt x="2063" y="13"/>
                </a:lnTo>
                <a:lnTo>
                  <a:pt x="2063" y="249"/>
                </a:lnTo>
                <a:close/>
                <a:moveTo>
                  <a:pt x="2197" y="72"/>
                </a:moveTo>
                <a:lnTo>
                  <a:pt x="2197" y="109"/>
                </a:lnTo>
                <a:lnTo>
                  <a:pt x="2164" y="109"/>
                </a:lnTo>
                <a:lnTo>
                  <a:pt x="2164" y="195"/>
                </a:lnTo>
                <a:lnTo>
                  <a:pt x="2164" y="199"/>
                </a:lnTo>
                <a:lnTo>
                  <a:pt x="2165" y="203"/>
                </a:lnTo>
                <a:lnTo>
                  <a:pt x="2166" y="205"/>
                </a:lnTo>
                <a:lnTo>
                  <a:pt x="2167" y="206"/>
                </a:lnTo>
                <a:lnTo>
                  <a:pt x="2169" y="208"/>
                </a:lnTo>
                <a:lnTo>
                  <a:pt x="2171" y="210"/>
                </a:lnTo>
                <a:lnTo>
                  <a:pt x="2174" y="211"/>
                </a:lnTo>
                <a:lnTo>
                  <a:pt x="2177" y="212"/>
                </a:lnTo>
                <a:lnTo>
                  <a:pt x="2181" y="212"/>
                </a:lnTo>
                <a:lnTo>
                  <a:pt x="2188" y="211"/>
                </a:lnTo>
                <a:lnTo>
                  <a:pt x="2193" y="210"/>
                </a:lnTo>
                <a:lnTo>
                  <a:pt x="2201" y="247"/>
                </a:lnTo>
                <a:lnTo>
                  <a:pt x="2190" y="250"/>
                </a:lnTo>
                <a:lnTo>
                  <a:pt x="2183" y="251"/>
                </a:lnTo>
                <a:lnTo>
                  <a:pt x="2174" y="252"/>
                </a:lnTo>
                <a:lnTo>
                  <a:pt x="2168" y="252"/>
                </a:lnTo>
                <a:lnTo>
                  <a:pt x="2161" y="251"/>
                </a:lnTo>
                <a:lnTo>
                  <a:pt x="2156" y="250"/>
                </a:lnTo>
                <a:lnTo>
                  <a:pt x="2150" y="249"/>
                </a:lnTo>
                <a:lnTo>
                  <a:pt x="2145" y="248"/>
                </a:lnTo>
                <a:lnTo>
                  <a:pt x="2140" y="245"/>
                </a:lnTo>
                <a:lnTo>
                  <a:pt x="2135" y="243"/>
                </a:lnTo>
                <a:lnTo>
                  <a:pt x="2131" y="240"/>
                </a:lnTo>
                <a:lnTo>
                  <a:pt x="2127" y="237"/>
                </a:lnTo>
                <a:lnTo>
                  <a:pt x="2124" y="233"/>
                </a:lnTo>
                <a:lnTo>
                  <a:pt x="2121" y="229"/>
                </a:lnTo>
                <a:lnTo>
                  <a:pt x="2119" y="224"/>
                </a:lnTo>
                <a:lnTo>
                  <a:pt x="2117" y="219"/>
                </a:lnTo>
                <a:lnTo>
                  <a:pt x="2116" y="213"/>
                </a:lnTo>
                <a:lnTo>
                  <a:pt x="2115" y="208"/>
                </a:lnTo>
                <a:lnTo>
                  <a:pt x="2115" y="201"/>
                </a:lnTo>
                <a:lnTo>
                  <a:pt x="2115" y="109"/>
                </a:lnTo>
                <a:lnTo>
                  <a:pt x="2091" y="109"/>
                </a:lnTo>
                <a:lnTo>
                  <a:pt x="2091" y="72"/>
                </a:lnTo>
                <a:lnTo>
                  <a:pt x="2115" y="72"/>
                </a:lnTo>
                <a:lnTo>
                  <a:pt x="2115" y="30"/>
                </a:lnTo>
                <a:lnTo>
                  <a:pt x="2164" y="30"/>
                </a:lnTo>
                <a:lnTo>
                  <a:pt x="2164" y="72"/>
                </a:lnTo>
                <a:lnTo>
                  <a:pt x="2197" y="72"/>
                </a:lnTo>
                <a:close/>
                <a:moveTo>
                  <a:pt x="2304" y="253"/>
                </a:moveTo>
                <a:lnTo>
                  <a:pt x="2291" y="252"/>
                </a:lnTo>
                <a:lnTo>
                  <a:pt x="2285" y="251"/>
                </a:lnTo>
                <a:lnTo>
                  <a:pt x="2279" y="250"/>
                </a:lnTo>
                <a:lnTo>
                  <a:pt x="2268" y="246"/>
                </a:lnTo>
                <a:lnTo>
                  <a:pt x="2263" y="244"/>
                </a:lnTo>
                <a:lnTo>
                  <a:pt x="2258" y="241"/>
                </a:lnTo>
                <a:lnTo>
                  <a:pt x="2249" y="235"/>
                </a:lnTo>
                <a:lnTo>
                  <a:pt x="2245" y="231"/>
                </a:lnTo>
                <a:lnTo>
                  <a:pt x="2241" y="227"/>
                </a:lnTo>
                <a:lnTo>
                  <a:pt x="2234" y="219"/>
                </a:lnTo>
                <a:lnTo>
                  <a:pt x="2231" y="214"/>
                </a:lnTo>
                <a:lnTo>
                  <a:pt x="2228" y="209"/>
                </a:lnTo>
                <a:lnTo>
                  <a:pt x="2223" y="198"/>
                </a:lnTo>
                <a:lnTo>
                  <a:pt x="2221" y="193"/>
                </a:lnTo>
                <a:lnTo>
                  <a:pt x="2220" y="187"/>
                </a:lnTo>
                <a:lnTo>
                  <a:pt x="2219" y="181"/>
                </a:lnTo>
                <a:lnTo>
                  <a:pt x="2218" y="175"/>
                </a:lnTo>
                <a:lnTo>
                  <a:pt x="2218" y="168"/>
                </a:lnTo>
                <a:lnTo>
                  <a:pt x="2217" y="161"/>
                </a:lnTo>
                <a:lnTo>
                  <a:pt x="2218" y="155"/>
                </a:lnTo>
                <a:lnTo>
                  <a:pt x="2218" y="148"/>
                </a:lnTo>
                <a:lnTo>
                  <a:pt x="2219" y="142"/>
                </a:lnTo>
                <a:lnTo>
                  <a:pt x="2220" y="136"/>
                </a:lnTo>
                <a:lnTo>
                  <a:pt x="2223" y="124"/>
                </a:lnTo>
                <a:lnTo>
                  <a:pt x="2225" y="119"/>
                </a:lnTo>
                <a:lnTo>
                  <a:pt x="2228" y="114"/>
                </a:lnTo>
                <a:lnTo>
                  <a:pt x="2234" y="104"/>
                </a:lnTo>
                <a:lnTo>
                  <a:pt x="2237" y="99"/>
                </a:lnTo>
                <a:lnTo>
                  <a:pt x="2241" y="95"/>
                </a:lnTo>
                <a:lnTo>
                  <a:pt x="2245" y="91"/>
                </a:lnTo>
                <a:lnTo>
                  <a:pt x="2249" y="88"/>
                </a:lnTo>
                <a:lnTo>
                  <a:pt x="2253" y="85"/>
                </a:lnTo>
                <a:lnTo>
                  <a:pt x="2258" y="82"/>
                </a:lnTo>
                <a:lnTo>
                  <a:pt x="2263" y="79"/>
                </a:lnTo>
                <a:lnTo>
                  <a:pt x="2268" y="77"/>
                </a:lnTo>
                <a:lnTo>
                  <a:pt x="2274" y="75"/>
                </a:lnTo>
                <a:lnTo>
                  <a:pt x="2279" y="73"/>
                </a:lnTo>
                <a:lnTo>
                  <a:pt x="2285" y="72"/>
                </a:lnTo>
                <a:lnTo>
                  <a:pt x="2291" y="71"/>
                </a:lnTo>
                <a:lnTo>
                  <a:pt x="2304" y="70"/>
                </a:lnTo>
                <a:lnTo>
                  <a:pt x="2317" y="71"/>
                </a:lnTo>
                <a:lnTo>
                  <a:pt x="2323" y="72"/>
                </a:lnTo>
                <a:lnTo>
                  <a:pt x="2329" y="73"/>
                </a:lnTo>
                <a:lnTo>
                  <a:pt x="2340" y="77"/>
                </a:lnTo>
                <a:lnTo>
                  <a:pt x="2346" y="79"/>
                </a:lnTo>
                <a:lnTo>
                  <a:pt x="2351" y="82"/>
                </a:lnTo>
                <a:lnTo>
                  <a:pt x="2360" y="88"/>
                </a:lnTo>
                <a:lnTo>
                  <a:pt x="2364" y="91"/>
                </a:lnTo>
                <a:lnTo>
                  <a:pt x="2368" y="95"/>
                </a:lnTo>
                <a:lnTo>
                  <a:pt x="2375" y="104"/>
                </a:lnTo>
                <a:lnTo>
                  <a:pt x="2378" y="109"/>
                </a:lnTo>
                <a:lnTo>
                  <a:pt x="2381" y="114"/>
                </a:lnTo>
                <a:lnTo>
                  <a:pt x="2385" y="124"/>
                </a:lnTo>
                <a:lnTo>
                  <a:pt x="2387" y="130"/>
                </a:lnTo>
                <a:lnTo>
                  <a:pt x="2389" y="136"/>
                </a:lnTo>
                <a:lnTo>
                  <a:pt x="2390" y="142"/>
                </a:lnTo>
                <a:lnTo>
                  <a:pt x="2391" y="148"/>
                </a:lnTo>
                <a:lnTo>
                  <a:pt x="2391" y="155"/>
                </a:lnTo>
                <a:lnTo>
                  <a:pt x="2391" y="161"/>
                </a:lnTo>
                <a:lnTo>
                  <a:pt x="2391" y="168"/>
                </a:lnTo>
                <a:lnTo>
                  <a:pt x="2391" y="175"/>
                </a:lnTo>
                <a:lnTo>
                  <a:pt x="2390" y="181"/>
                </a:lnTo>
                <a:lnTo>
                  <a:pt x="2389" y="187"/>
                </a:lnTo>
                <a:lnTo>
                  <a:pt x="2385" y="198"/>
                </a:lnTo>
                <a:lnTo>
                  <a:pt x="2383" y="204"/>
                </a:lnTo>
                <a:lnTo>
                  <a:pt x="2381" y="209"/>
                </a:lnTo>
                <a:lnTo>
                  <a:pt x="2375" y="219"/>
                </a:lnTo>
                <a:lnTo>
                  <a:pt x="2372" y="223"/>
                </a:lnTo>
                <a:lnTo>
                  <a:pt x="2368" y="227"/>
                </a:lnTo>
                <a:lnTo>
                  <a:pt x="2364" y="231"/>
                </a:lnTo>
                <a:lnTo>
                  <a:pt x="2360" y="235"/>
                </a:lnTo>
                <a:lnTo>
                  <a:pt x="2355" y="238"/>
                </a:lnTo>
                <a:lnTo>
                  <a:pt x="2351" y="241"/>
                </a:lnTo>
                <a:lnTo>
                  <a:pt x="2346" y="244"/>
                </a:lnTo>
                <a:lnTo>
                  <a:pt x="2340" y="246"/>
                </a:lnTo>
                <a:lnTo>
                  <a:pt x="2335" y="248"/>
                </a:lnTo>
                <a:lnTo>
                  <a:pt x="2329" y="250"/>
                </a:lnTo>
                <a:lnTo>
                  <a:pt x="2323" y="251"/>
                </a:lnTo>
                <a:lnTo>
                  <a:pt x="2317" y="252"/>
                </a:lnTo>
                <a:lnTo>
                  <a:pt x="2304" y="253"/>
                </a:lnTo>
                <a:close/>
                <a:moveTo>
                  <a:pt x="2305" y="215"/>
                </a:moveTo>
                <a:lnTo>
                  <a:pt x="2309" y="214"/>
                </a:lnTo>
                <a:lnTo>
                  <a:pt x="2313" y="214"/>
                </a:lnTo>
                <a:lnTo>
                  <a:pt x="2317" y="212"/>
                </a:lnTo>
                <a:lnTo>
                  <a:pt x="2321" y="211"/>
                </a:lnTo>
                <a:lnTo>
                  <a:pt x="2324" y="209"/>
                </a:lnTo>
                <a:lnTo>
                  <a:pt x="2327" y="206"/>
                </a:lnTo>
                <a:lnTo>
                  <a:pt x="2330" y="203"/>
                </a:lnTo>
                <a:lnTo>
                  <a:pt x="2332" y="199"/>
                </a:lnTo>
                <a:lnTo>
                  <a:pt x="2334" y="195"/>
                </a:lnTo>
                <a:lnTo>
                  <a:pt x="2336" y="191"/>
                </a:lnTo>
                <a:lnTo>
                  <a:pt x="2338" y="187"/>
                </a:lnTo>
                <a:lnTo>
                  <a:pt x="2339" y="182"/>
                </a:lnTo>
                <a:lnTo>
                  <a:pt x="2341" y="172"/>
                </a:lnTo>
                <a:lnTo>
                  <a:pt x="2341" y="167"/>
                </a:lnTo>
                <a:lnTo>
                  <a:pt x="2342" y="161"/>
                </a:lnTo>
                <a:lnTo>
                  <a:pt x="2341" y="150"/>
                </a:lnTo>
                <a:lnTo>
                  <a:pt x="2339" y="140"/>
                </a:lnTo>
                <a:lnTo>
                  <a:pt x="2338" y="135"/>
                </a:lnTo>
                <a:lnTo>
                  <a:pt x="2336" y="131"/>
                </a:lnTo>
                <a:lnTo>
                  <a:pt x="2332" y="123"/>
                </a:lnTo>
                <a:lnTo>
                  <a:pt x="2330" y="119"/>
                </a:lnTo>
                <a:lnTo>
                  <a:pt x="2327" y="116"/>
                </a:lnTo>
                <a:lnTo>
                  <a:pt x="2324" y="113"/>
                </a:lnTo>
                <a:lnTo>
                  <a:pt x="2321" y="111"/>
                </a:lnTo>
                <a:lnTo>
                  <a:pt x="2317" y="110"/>
                </a:lnTo>
                <a:lnTo>
                  <a:pt x="2313" y="108"/>
                </a:lnTo>
                <a:lnTo>
                  <a:pt x="2309" y="108"/>
                </a:lnTo>
                <a:lnTo>
                  <a:pt x="2305" y="107"/>
                </a:lnTo>
                <a:lnTo>
                  <a:pt x="2300" y="108"/>
                </a:lnTo>
                <a:lnTo>
                  <a:pt x="2296" y="108"/>
                </a:lnTo>
                <a:lnTo>
                  <a:pt x="2292" y="110"/>
                </a:lnTo>
                <a:lnTo>
                  <a:pt x="2288" y="111"/>
                </a:lnTo>
                <a:lnTo>
                  <a:pt x="2285" y="113"/>
                </a:lnTo>
                <a:lnTo>
                  <a:pt x="2282" y="116"/>
                </a:lnTo>
                <a:lnTo>
                  <a:pt x="2279" y="119"/>
                </a:lnTo>
                <a:lnTo>
                  <a:pt x="2277" y="123"/>
                </a:lnTo>
                <a:lnTo>
                  <a:pt x="2272" y="131"/>
                </a:lnTo>
                <a:lnTo>
                  <a:pt x="2271" y="135"/>
                </a:lnTo>
                <a:lnTo>
                  <a:pt x="2270" y="140"/>
                </a:lnTo>
                <a:lnTo>
                  <a:pt x="2269" y="145"/>
                </a:lnTo>
                <a:lnTo>
                  <a:pt x="2268" y="150"/>
                </a:lnTo>
                <a:lnTo>
                  <a:pt x="2267" y="155"/>
                </a:lnTo>
                <a:lnTo>
                  <a:pt x="2267" y="161"/>
                </a:lnTo>
                <a:lnTo>
                  <a:pt x="2268" y="172"/>
                </a:lnTo>
                <a:lnTo>
                  <a:pt x="2270" y="182"/>
                </a:lnTo>
                <a:lnTo>
                  <a:pt x="2271" y="187"/>
                </a:lnTo>
                <a:lnTo>
                  <a:pt x="2272" y="191"/>
                </a:lnTo>
                <a:lnTo>
                  <a:pt x="2274" y="195"/>
                </a:lnTo>
                <a:lnTo>
                  <a:pt x="2277" y="199"/>
                </a:lnTo>
                <a:lnTo>
                  <a:pt x="2279" y="203"/>
                </a:lnTo>
                <a:lnTo>
                  <a:pt x="2282" y="206"/>
                </a:lnTo>
                <a:lnTo>
                  <a:pt x="2285" y="209"/>
                </a:lnTo>
                <a:lnTo>
                  <a:pt x="2288" y="211"/>
                </a:lnTo>
                <a:lnTo>
                  <a:pt x="2292" y="212"/>
                </a:lnTo>
                <a:lnTo>
                  <a:pt x="2296" y="214"/>
                </a:lnTo>
                <a:lnTo>
                  <a:pt x="2300" y="214"/>
                </a:lnTo>
                <a:lnTo>
                  <a:pt x="2305" y="215"/>
                </a:lnTo>
                <a:close/>
                <a:moveTo>
                  <a:pt x="2539" y="172"/>
                </a:moveTo>
                <a:lnTo>
                  <a:pt x="2430" y="172"/>
                </a:lnTo>
                <a:lnTo>
                  <a:pt x="2430" y="133"/>
                </a:lnTo>
                <a:lnTo>
                  <a:pt x="2539" y="133"/>
                </a:lnTo>
                <a:lnTo>
                  <a:pt x="2539" y="172"/>
                </a:lnTo>
                <a:close/>
                <a:moveTo>
                  <a:pt x="2603" y="315"/>
                </a:moveTo>
                <a:lnTo>
                  <a:pt x="2594" y="315"/>
                </a:lnTo>
                <a:lnTo>
                  <a:pt x="2586" y="314"/>
                </a:lnTo>
                <a:lnTo>
                  <a:pt x="2579" y="312"/>
                </a:lnTo>
                <a:lnTo>
                  <a:pt x="2573" y="310"/>
                </a:lnTo>
                <a:lnTo>
                  <a:pt x="2584" y="274"/>
                </a:lnTo>
                <a:lnTo>
                  <a:pt x="2590" y="275"/>
                </a:lnTo>
                <a:lnTo>
                  <a:pt x="2596" y="276"/>
                </a:lnTo>
                <a:lnTo>
                  <a:pt x="2601" y="276"/>
                </a:lnTo>
                <a:lnTo>
                  <a:pt x="2606" y="276"/>
                </a:lnTo>
                <a:lnTo>
                  <a:pt x="2608" y="275"/>
                </a:lnTo>
                <a:lnTo>
                  <a:pt x="2610" y="274"/>
                </a:lnTo>
                <a:lnTo>
                  <a:pt x="2614" y="271"/>
                </a:lnTo>
                <a:lnTo>
                  <a:pt x="2617" y="267"/>
                </a:lnTo>
                <a:lnTo>
                  <a:pt x="2620" y="262"/>
                </a:lnTo>
                <a:lnTo>
                  <a:pt x="2623" y="254"/>
                </a:lnTo>
                <a:lnTo>
                  <a:pt x="2559" y="72"/>
                </a:lnTo>
                <a:lnTo>
                  <a:pt x="2611" y="72"/>
                </a:lnTo>
                <a:lnTo>
                  <a:pt x="2647" y="202"/>
                </a:lnTo>
                <a:lnTo>
                  <a:pt x="2686" y="72"/>
                </a:lnTo>
                <a:lnTo>
                  <a:pt x="2738" y="72"/>
                </a:lnTo>
                <a:lnTo>
                  <a:pt x="2669" y="268"/>
                </a:lnTo>
                <a:lnTo>
                  <a:pt x="2665" y="278"/>
                </a:lnTo>
                <a:lnTo>
                  <a:pt x="2663" y="283"/>
                </a:lnTo>
                <a:lnTo>
                  <a:pt x="2660" y="287"/>
                </a:lnTo>
                <a:lnTo>
                  <a:pt x="2654" y="296"/>
                </a:lnTo>
                <a:lnTo>
                  <a:pt x="2646" y="302"/>
                </a:lnTo>
                <a:lnTo>
                  <a:pt x="2642" y="306"/>
                </a:lnTo>
                <a:lnTo>
                  <a:pt x="2638" y="308"/>
                </a:lnTo>
                <a:lnTo>
                  <a:pt x="2633" y="310"/>
                </a:lnTo>
                <a:lnTo>
                  <a:pt x="2628" y="312"/>
                </a:lnTo>
                <a:lnTo>
                  <a:pt x="2622" y="314"/>
                </a:lnTo>
                <a:lnTo>
                  <a:pt x="2616" y="315"/>
                </a:lnTo>
                <a:lnTo>
                  <a:pt x="2610" y="315"/>
                </a:lnTo>
                <a:lnTo>
                  <a:pt x="2603" y="315"/>
                </a:lnTo>
                <a:close/>
                <a:moveTo>
                  <a:pt x="2812" y="249"/>
                </a:moveTo>
                <a:lnTo>
                  <a:pt x="2763" y="249"/>
                </a:lnTo>
                <a:lnTo>
                  <a:pt x="2763" y="13"/>
                </a:lnTo>
                <a:lnTo>
                  <a:pt x="2812" y="13"/>
                </a:lnTo>
                <a:lnTo>
                  <a:pt x="2812" y="249"/>
                </a:lnTo>
                <a:close/>
                <a:moveTo>
                  <a:pt x="2877" y="50"/>
                </a:moveTo>
                <a:lnTo>
                  <a:pt x="2872" y="49"/>
                </a:lnTo>
                <a:lnTo>
                  <a:pt x="2867" y="48"/>
                </a:lnTo>
                <a:lnTo>
                  <a:pt x="2863" y="45"/>
                </a:lnTo>
                <a:lnTo>
                  <a:pt x="2859" y="42"/>
                </a:lnTo>
                <a:lnTo>
                  <a:pt x="2855" y="38"/>
                </a:lnTo>
                <a:lnTo>
                  <a:pt x="2853" y="34"/>
                </a:lnTo>
                <a:lnTo>
                  <a:pt x="2851" y="30"/>
                </a:lnTo>
                <a:lnTo>
                  <a:pt x="2851" y="25"/>
                </a:lnTo>
                <a:lnTo>
                  <a:pt x="2851" y="20"/>
                </a:lnTo>
                <a:lnTo>
                  <a:pt x="2853" y="15"/>
                </a:lnTo>
                <a:lnTo>
                  <a:pt x="2855" y="11"/>
                </a:lnTo>
                <a:lnTo>
                  <a:pt x="2859" y="7"/>
                </a:lnTo>
                <a:lnTo>
                  <a:pt x="2863" y="4"/>
                </a:lnTo>
                <a:lnTo>
                  <a:pt x="2867" y="2"/>
                </a:lnTo>
                <a:lnTo>
                  <a:pt x="2872" y="0"/>
                </a:lnTo>
                <a:lnTo>
                  <a:pt x="2877" y="0"/>
                </a:lnTo>
                <a:lnTo>
                  <a:pt x="2883" y="0"/>
                </a:lnTo>
                <a:lnTo>
                  <a:pt x="2887" y="2"/>
                </a:lnTo>
                <a:lnTo>
                  <a:pt x="2892" y="4"/>
                </a:lnTo>
                <a:lnTo>
                  <a:pt x="2896" y="7"/>
                </a:lnTo>
                <a:lnTo>
                  <a:pt x="2900" y="11"/>
                </a:lnTo>
                <a:lnTo>
                  <a:pt x="2902" y="15"/>
                </a:lnTo>
                <a:lnTo>
                  <a:pt x="2903" y="20"/>
                </a:lnTo>
                <a:lnTo>
                  <a:pt x="2904" y="25"/>
                </a:lnTo>
                <a:lnTo>
                  <a:pt x="2903" y="30"/>
                </a:lnTo>
                <a:lnTo>
                  <a:pt x="2902" y="34"/>
                </a:lnTo>
                <a:lnTo>
                  <a:pt x="2900" y="38"/>
                </a:lnTo>
                <a:lnTo>
                  <a:pt x="2896" y="42"/>
                </a:lnTo>
                <a:lnTo>
                  <a:pt x="2892" y="45"/>
                </a:lnTo>
                <a:lnTo>
                  <a:pt x="2887" y="48"/>
                </a:lnTo>
                <a:lnTo>
                  <a:pt x="2883" y="49"/>
                </a:lnTo>
                <a:lnTo>
                  <a:pt x="2877" y="50"/>
                </a:lnTo>
                <a:close/>
                <a:moveTo>
                  <a:pt x="2853" y="72"/>
                </a:moveTo>
                <a:lnTo>
                  <a:pt x="2902" y="72"/>
                </a:lnTo>
                <a:lnTo>
                  <a:pt x="2902" y="249"/>
                </a:lnTo>
                <a:lnTo>
                  <a:pt x="2853" y="249"/>
                </a:lnTo>
                <a:lnTo>
                  <a:pt x="2853" y="72"/>
                </a:lnTo>
                <a:close/>
                <a:moveTo>
                  <a:pt x="3023" y="253"/>
                </a:moveTo>
                <a:lnTo>
                  <a:pt x="3010" y="252"/>
                </a:lnTo>
                <a:lnTo>
                  <a:pt x="3003" y="251"/>
                </a:lnTo>
                <a:lnTo>
                  <a:pt x="2998" y="250"/>
                </a:lnTo>
                <a:lnTo>
                  <a:pt x="2986" y="246"/>
                </a:lnTo>
                <a:lnTo>
                  <a:pt x="2980" y="244"/>
                </a:lnTo>
                <a:lnTo>
                  <a:pt x="2975" y="241"/>
                </a:lnTo>
                <a:lnTo>
                  <a:pt x="2966" y="235"/>
                </a:lnTo>
                <a:lnTo>
                  <a:pt x="2962" y="231"/>
                </a:lnTo>
                <a:lnTo>
                  <a:pt x="2958" y="227"/>
                </a:lnTo>
                <a:lnTo>
                  <a:pt x="2951" y="219"/>
                </a:lnTo>
                <a:lnTo>
                  <a:pt x="2948" y="214"/>
                </a:lnTo>
                <a:lnTo>
                  <a:pt x="2945" y="209"/>
                </a:lnTo>
                <a:lnTo>
                  <a:pt x="2940" y="198"/>
                </a:lnTo>
                <a:lnTo>
                  <a:pt x="2939" y="193"/>
                </a:lnTo>
                <a:lnTo>
                  <a:pt x="2937" y="187"/>
                </a:lnTo>
                <a:lnTo>
                  <a:pt x="2936" y="181"/>
                </a:lnTo>
                <a:lnTo>
                  <a:pt x="2935" y="175"/>
                </a:lnTo>
                <a:lnTo>
                  <a:pt x="2935" y="168"/>
                </a:lnTo>
                <a:lnTo>
                  <a:pt x="2935" y="161"/>
                </a:lnTo>
                <a:lnTo>
                  <a:pt x="2935" y="155"/>
                </a:lnTo>
                <a:lnTo>
                  <a:pt x="2935" y="148"/>
                </a:lnTo>
                <a:lnTo>
                  <a:pt x="2936" y="142"/>
                </a:lnTo>
                <a:lnTo>
                  <a:pt x="2937" y="136"/>
                </a:lnTo>
                <a:lnTo>
                  <a:pt x="2940" y="124"/>
                </a:lnTo>
                <a:lnTo>
                  <a:pt x="2943" y="119"/>
                </a:lnTo>
                <a:lnTo>
                  <a:pt x="2945" y="114"/>
                </a:lnTo>
                <a:lnTo>
                  <a:pt x="2951" y="104"/>
                </a:lnTo>
                <a:lnTo>
                  <a:pt x="2954" y="99"/>
                </a:lnTo>
                <a:lnTo>
                  <a:pt x="2958" y="95"/>
                </a:lnTo>
                <a:lnTo>
                  <a:pt x="2962" y="91"/>
                </a:lnTo>
                <a:lnTo>
                  <a:pt x="2966" y="88"/>
                </a:lnTo>
                <a:lnTo>
                  <a:pt x="2970" y="85"/>
                </a:lnTo>
                <a:lnTo>
                  <a:pt x="2975" y="82"/>
                </a:lnTo>
                <a:lnTo>
                  <a:pt x="2980" y="79"/>
                </a:lnTo>
                <a:lnTo>
                  <a:pt x="2986" y="77"/>
                </a:lnTo>
                <a:lnTo>
                  <a:pt x="2992" y="75"/>
                </a:lnTo>
                <a:lnTo>
                  <a:pt x="2998" y="73"/>
                </a:lnTo>
                <a:lnTo>
                  <a:pt x="3003" y="72"/>
                </a:lnTo>
                <a:lnTo>
                  <a:pt x="3010" y="71"/>
                </a:lnTo>
                <a:lnTo>
                  <a:pt x="3023" y="70"/>
                </a:lnTo>
                <a:lnTo>
                  <a:pt x="3035" y="71"/>
                </a:lnTo>
                <a:lnTo>
                  <a:pt x="3042" y="72"/>
                </a:lnTo>
                <a:lnTo>
                  <a:pt x="3047" y="73"/>
                </a:lnTo>
                <a:lnTo>
                  <a:pt x="3059" y="77"/>
                </a:lnTo>
                <a:lnTo>
                  <a:pt x="3064" y="79"/>
                </a:lnTo>
                <a:lnTo>
                  <a:pt x="3069" y="82"/>
                </a:lnTo>
                <a:lnTo>
                  <a:pt x="3078" y="88"/>
                </a:lnTo>
                <a:lnTo>
                  <a:pt x="3082" y="91"/>
                </a:lnTo>
                <a:lnTo>
                  <a:pt x="3086" y="95"/>
                </a:lnTo>
                <a:lnTo>
                  <a:pt x="3093" y="104"/>
                </a:lnTo>
                <a:lnTo>
                  <a:pt x="3096" y="109"/>
                </a:lnTo>
                <a:lnTo>
                  <a:pt x="3099" y="114"/>
                </a:lnTo>
                <a:lnTo>
                  <a:pt x="3104" y="124"/>
                </a:lnTo>
                <a:lnTo>
                  <a:pt x="3105" y="130"/>
                </a:lnTo>
                <a:lnTo>
                  <a:pt x="3107" y="136"/>
                </a:lnTo>
                <a:lnTo>
                  <a:pt x="3108" y="142"/>
                </a:lnTo>
                <a:lnTo>
                  <a:pt x="3109" y="148"/>
                </a:lnTo>
                <a:lnTo>
                  <a:pt x="3109" y="155"/>
                </a:lnTo>
                <a:lnTo>
                  <a:pt x="3109" y="161"/>
                </a:lnTo>
                <a:lnTo>
                  <a:pt x="3109" y="168"/>
                </a:lnTo>
                <a:lnTo>
                  <a:pt x="3109" y="175"/>
                </a:lnTo>
                <a:lnTo>
                  <a:pt x="3108" y="181"/>
                </a:lnTo>
                <a:lnTo>
                  <a:pt x="3107" y="187"/>
                </a:lnTo>
                <a:lnTo>
                  <a:pt x="3104" y="198"/>
                </a:lnTo>
                <a:lnTo>
                  <a:pt x="3101" y="204"/>
                </a:lnTo>
                <a:lnTo>
                  <a:pt x="3099" y="209"/>
                </a:lnTo>
                <a:lnTo>
                  <a:pt x="3093" y="219"/>
                </a:lnTo>
                <a:lnTo>
                  <a:pt x="3090" y="223"/>
                </a:lnTo>
                <a:lnTo>
                  <a:pt x="3086" y="227"/>
                </a:lnTo>
                <a:lnTo>
                  <a:pt x="3082" y="231"/>
                </a:lnTo>
                <a:lnTo>
                  <a:pt x="3078" y="235"/>
                </a:lnTo>
                <a:lnTo>
                  <a:pt x="3074" y="238"/>
                </a:lnTo>
                <a:lnTo>
                  <a:pt x="3069" y="241"/>
                </a:lnTo>
                <a:lnTo>
                  <a:pt x="3064" y="244"/>
                </a:lnTo>
                <a:lnTo>
                  <a:pt x="3059" y="246"/>
                </a:lnTo>
                <a:lnTo>
                  <a:pt x="3053" y="248"/>
                </a:lnTo>
                <a:lnTo>
                  <a:pt x="3047" y="250"/>
                </a:lnTo>
                <a:lnTo>
                  <a:pt x="3042" y="251"/>
                </a:lnTo>
                <a:lnTo>
                  <a:pt x="3035" y="252"/>
                </a:lnTo>
                <a:lnTo>
                  <a:pt x="3023" y="253"/>
                </a:lnTo>
                <a:close/>
                <a:moveTo>
                  <a:pt x="3023" y="215"/>
                </a:moveTo>
                <a:lnTo>
                  <a:pt x="3027" y="214"/>
                </a:lnTo>
                <a:lnTo>
                  <a:pt x="3031" y="214"/>
                </a:lnTo>
                <a:lnTo>
                  <a:pt x="3035" y="212"/>
                </a:lnTo>
                <a:lnTo>
                  <a:pt x="3039" y="211"/>
                </a:lnTo>
                <a:lnTo>
                  <a:pt x="3042" y="209"/>
                </a:lnTo>
                <a:lnTo>
                  <a:pt x="3045" y="206"/>
                </a:lnTo>
                <a:lnTo>
                  <a:pt x="3048" y="203"/>
                </a:lnTo>
                <a:lnTo>
                  <a:pt x="3050" y="199"/>
                </a:lnTo>
                <a:lnTo>
                  <a:pt x="3052" y="195"/>
                </a:lnTo>
                <a:lnTo>
                  <a:pt x="3054" y="191"/>
                </a:lnTo>
                <a:lnTo>
                  <a:pt x="3056" y="187"/>
                </a:lnTo>
                <a:lnTo>
                  <a:pt x="3057" y="182"/>
                </a:lnTo>
                <a:lnTo>
                  <a:pt x="3059" y="172"/>
                </a:lnTo>
                <a:lnTo>
                  <a:pt x="3060" y="167"/>
                </a:lnTo>
                <a:lnTo>
                  <a:pt x="3060" y="161"/>
                </a:lnTo>
                <a:lnTo>
                  <a:pt x="3059" y="150"/>
                </a:lnTo>
                <a:lnTo>
                  <a:pt x="3057" y="140"/>
                </a:lnTo>
                <a:lnTo>
                  <a:pt x="3056" y="135"/>
                </a:lnTo>
                <a:lnTo>
                  <a:pt x="3054" y="131"/>
                </a:lnTo>
                <a:lnTo>
                  <a:pt x="3050" y="123"/>
                </a:lnTo>
                <a:lnTo>
                  <a:pt x="3048" y="119"/>
                </a:lnTo>
                <a:lnTo>
                  <a:pt x="3045" y="116"/>
                </a:lnTo>
                <a:lnTo>
                  <a:pt x="3042" y="113"/>
                </a:lnTo>
                <a:lnTo>
                  <a:pt x="3039" y="111"/>
                </a:lnTo>
                <a:lnTo>
                  <a:pt x="3035" y="110"/>
                </a:lnTo>
                <a:lnTo>
                  <a:pt x="3031" y="108"/>
                </a:lnTo>
                <a:lnTo>
                  <a:pt x="3027" y="108"/>
                </a:lnTo>
                <a:lnTo>
                  <a:pt x="3023" y="107"/>
                </a:lnTo>
                <a:lnTo>
                  <a:pt x="3018" y="108"/>
                </a:lnTo>
                <a:lnTo>
                  <a:pt x="3014" y="108"/>
                </a:lnTo>
                <a:lnTo>
                  <a:pt x="3010" y="110"/>
                </a:lnTo>
                <a:lnTo>
                  <a:pt x="3006" y="111"/>
                </a:lnTo>
                <a:lnTo>
                  <a:pt x="3003" y="113"/>
                </a:lnTo>
                <a:lnTo>
                  <a:pt x="3000" y="116"/>
                </a:lnTo>
                <a:lnTo>
                  <a:pt x="2997" y="119"/>
                </a:lnTo>
                <a:lnTo>
                  <a:pt x="2995" y="123"/>
                </a:lnTo>
                <a:lnTo>
                  <a:pt x="2991" y="131"/>
                </a:lnTo>
                <a:lnTo>
                  <a:pt x="2989" y="135"/>
                </a:lnTo>
                <a:lnTo>
                  <a:pt x="2988" y="140"/>
                </a:lnTo>
                <a:lnTo>
                  <a:pt x="2987" y="145"/>
                </a:lnTo>
                <a:lnTo>
                  <a:pt x="2986" y="150"/>
                </a:lnTo>
                <a:lnTo>
                  <a:pt x="2986" y="155"/>
                </a:lnTo>
                <a:lnTo>
                  <a:pt x="2985" y="161"/>
                </a:lnTo>
                <a:lnTo>
                  <a:pt x="2986" y="172"/>
                </a:lnTo>
                <a:lnTo>
                  <a:pt x="2988" y="182"/>
                </a:lnTo>
                <a:lnTo>
                  <a:pt x="2989" y="187"/>
                </a:lnTo>
                <a:lnTo>
                  <a:pt x="2991" y="191"/>
                </a:lnTo>
                <a:lnTo>
                  <a:pt x="2993" y="195"/>
                </a:lnTo>
                <a:lnTo>
                  <a:pt x="2995" y="199"/>
                </a:lnTo>
                <a:lnTo>
                  <a:pt x="2997" y="203"/>
                </a:lnTo>
                <a:lnTo>
                  <a:pt x="3000" y="206"/>
                </a:lnTo>
                <a:lnTo>
                  <a:pt x="3003" y="209"/>
                </a:lnTo>
                <a:lnTo>
                  <a:pt x="3006" y="211"/>
                </a:lnTo>
                <a:lnTo>
                  <a:pt x="3010" y="212"/>
                </a:lnTo>
                <a:lnTo>
                  <a:pt x="3014" y="214"/>
                </a:lnTo>
                <a:lnTo>
                  <a:pt x="3018" y="214"/>
                </a:lnTo>
                <a:lnTo>
                  <a:pt x="3023" y="215"/>
                </a:lnTo>
                <a:close/>
                <a:moveTo>
                  <a:pt x="3142" y="315"/>
                </a:moveTo>
                <a:lnTo>
                  <a:pt x="3142" y="72"/>
                </a:lnTo>
                <a:lnTo>
                  <a:pt x="3191" y="72"/>
                </a:lnTo>
                <a:lnTo>
                  <a:pt x="3191" y="102"/>
                </a:lnTo>
                <a:lnTo>
                  <a:pt x="3197" y="95"/>
                </a:lnTo>
                <a:lnTo>
                  <a:pt x="3202" y="87"/>
                </a:lnTo>
                <a:lnTo>
                  <a:pt x="3206" y="84"/>
                </a:lnTo>
                <a:lnTo>
                  <a:pt x="3209" y="81"/>
                </a:lnTo>
                <a:lnTo>
                  <a:pt x="3214" y="78"/>
                </a:lnTo>
                <a:lnTo>
                  <a:pt x="3218" y="75"/>
                </a:lnTo>
                <a:lnTo>
                  <a:pt x="3224" y="73"/>
                </a:lnTo>
                <a:lnTo>
                  <a:pt x="3227" y="72"/>
                </a:lnTo>
                <a:lnTo>
                  <a:pt x="3230" y="71"/>
                </a:lnTo>
                <a:lnTo>
                  <a:pt x="3236" y="70"/>
                </a:lnTo>
                <a:lnTo>
                  <a:pt x="3243" y="70"/>
                </a:lnTo>
                <a:lnTo>
                  <a:pt x="3253" y="71"/>
                </a:lnTo>
                <a:lnTo>
                  <a:pt x="3257" y="71"/>
                </a:lnTo>
                <a:lnTo>
                  <a:pt x="3262" y="73"/>
                </a:lnTo>
                <a:lnTo>
                  <a:pt x="3266" y="74"/>
                </a:lnTo>
                <a:lnTo>
                  <a:pt x="3270" y="76"/>
                </a:lnTo>
                <a:lnTo>
                  <a:pt x="3279" y="80"/>
                </a:lnTo>
                <a:lnTo>
                  <a:pt x="3283" y="83"/>
                </a:lnTo>
                <a:lnTo>
                  <a:pt x="3286" y="86"/>
                </a:lnTo>
                <a:lnTo>
                  <a:pt x="3290" y="89"/>
                </a:lnTo>
                <a:lnTo>
                  <a:pt x="3293" y="93"/>
                </a:lnTo>
                <a:lnTo>
                  <a:pt x="3297" y="97"/>
                </a:lnTo>
                <a:lnTo>
                  <a:pt x="3299" y="101"/>
                </a:lnTo>
                <a:lnTo>
                  <a:pt x="3302" y="106"/>
                </a:lnTo>
                <a:lnTo>
                  <a:pt x="3305" y="110"/>
                </a:lnTo>
                <a:lnTo>
                  <a:pt x="3307" y="116"/>
                </a:lnTo>
                <a:lnTo>
                  <a:pt x="3309" y="121"/>
                </a:lnTo>
                <a:lnTo>
                  <a:pt x="3311" y="127"/>
                </a:lnTo>
                <a:lnTo>
                  <a:pt x="3312" y="133"/>
                </a:lnTo>
                <a:lnTo>
                  <a:pt x="3313" y="140"/>
                </a:lnTo>
                <a:lnTo>
                  <a:pt x="3314" y="146"/>
                </a:lnTo>
                <a:lnTo>
                  <a:pt x="3314" y="154"/>
                </a:lnTo>
                <a:lnTo>
                  <a:pt x="3315" y="161"/>
                </a:lnTo>
                <a:lnTo>
                  <a:pt x="3314" y="175"/>
                </a:lnTo>
                <a:lnTo>
                  <a:pt x="3312" y="188"/>
                </a:lnTo>
                <a:lnTo>
                  <a:pt x="3311" y="194"/>
                </a:lnTo>
                <a:lnTo>
                  <a:pt x="3309" y="200"/>
                </a:lnTo>
                <a:lnTo>
                  <a:pt x="3307" y="206"/>
                </a:lnTo>
                <a:lnTo>
                  <a:pt x="3305" y="211"/>
                </a:lnTo>
                <a:lnTo>
                  <a:pt x="3303" y="216"/>
                </a:lnTo>
                <a:lnTo>
                  <a:pt x="3300" y="220"/>
                </a:lnTo>
                <a:lnTo>
                  <a:pt x="3297" y="225"/>
                </a:lnTo>
                <a:lnTo>
                  <a:pt x="3294" y="229"/>
                </a:lnTo>
                <a:lnTo>
                  <a:pt x="3287" y="236"/>
                </a:lnTo>
                <a:lnTo>
                  <a:pt x="3283" y="239"/>
                </a:lnTo>
                <a:lnTo>
                  <a:pt x="3279" y="242"/>
                </a:lnTo>
                <a:lnTo>
                  <a:pt x="3271" y="246"/>
                </a:lnTo>
                <a:lnTo>
                  <a:pt x="3267" y="248"/>
                </a:lnTo>
                <a:lnTo>
                  <a:pt x="3262" y="249"/>
                </a:lnTo>
                <a:lnTo>
                  <a:pt x="3253" y="251"/>
                </a:lnTo>
                <a:lnTo>
                  <a:pt x="3243" y="252"/>
                </a:lnTo>
                <a:lnTo>
                  <a:pt x="3236" y="252"/>
                </a:lnTo>
                <a:lnTo>
                  <a:pt x="3230" y="251"/>
                </a:lnTo>
                <a:lnTo>
                  <a:pt x="3224" y="249"/>
                </a:lnTo>
                <a:lnTo>
                  <a:pt x="3219" y="247"/>
                </a:lnTo>
                <a:lnTo>
                  <a:pt x="3214" y="245"/>
                </a:lnTo>
                <a:lnTo>
                  <a:pt x="3210" y="242"/>
                </a:lnTo>
                <a:lnTo>
                  <a:pt x="3208" y="240"/>
                </a:lnTo>
                <a:lnTo>
                  <a:pt x="3206" y="239"/>
                </a:lnTo>
                <a:lnTo>
                  <a:pt x="3203" y="235"/>
                </a:lnTo>
                <a:lnTo>
                  <a:pt x="3200" y="232"/>
                </a:lnTo>
                <a:lnTo>
                  <a:pt x="3197" y="228"/>
                </a:lnTo>
                <a:lnTo>
                  <a:pt x="3193" y="221"/>
                </a:lnTo>
                <a:lnTo>
                  <a:pt x="3191" y="315"/>
                </a:lnTo>
                <a:lnTo>
                  <a:pt x="3142" y="315"/>
                </a:lnTo>
                <a:close/>
                <a:moveTo>
                  <a:pt x="3190" y="161"/>
                </a:moveTo>
                <a:lnTo>
                  <a:pt x="3191" y="172"/>
                </a:lnTo>
                <a:lnTo>
                  <a:pt x="3193" y="182"/>
                </a:lnTo>
                <a:lnTo>
                  <a:pt x="3194" y="187"/>
                </a:lnTo>
                <a:lnTo>
                  <a:pt x="3196" y="191"/>
                </a:lnTo>
                <a:lnTo>
                  <a:pt x="3198" y="195"/>
                </a:lnTo>
                <a:lnTo>
                  <a:pt x="3200" y="199"/>
                </a:lnTo>
                <a:lnTo>
                  <a:pt x="3205" y="205"/>
                </a:lnTo>
                <a:lnTo>
                  <a:pt x="3208" y="207"/>
                </a:lnTo>
                <a:lnTo>
                  <a:pt x="3212" y="209"/>
                </a:lnTo>
                <a:lnTo>
                  <a:pt x="3215" y="211"/>
                </a:lnTo>
                <a:lnTo>
                  <a:pt x="3219" y="212"/>
                </a:lnTo>
                <a:lnTo>
                  <a:pt x="3223" y="213"/>
                </a:lnTo>
                <a:lnTo>
                  <a:pt x="3227" y="213"/>
                </a:lnTo>
                <a:lnTo>
                  <a:pt x="3232" y="213"/>
                </a:lnTo>
                <a:lnTo>
                  <a:pt x="3236" y="212"/>
                </a:lnTo>
                <a:lnTo>
                  <a:pt x="3240" y="211"/>
                </a:lnTo>
                <a:lnTo>
                  <a:pt x="3243" y="209"/>
                </a:lnTo>
                <a:lnTo>
                  <a:pt x="3247" y="207"/>
                </a:lnTo>
                <a:lnTo>
                  <a:pt x="3250" y="205"/>
                </a:lnTo>
                <a:lnTo>
                  <a:pt x="3253" y="202"/>
                </a:lnTo>
                <a:lnTo>
                  <a:pt x="3255" y="198"/>
                </a:lnTo>
                <a:lnTo>
                  <a:pt x="3259" y="191"/>
                </a:lnTo>
                <a:lnTo>
                  <a:pt x="3261" y="186"/>
                </a:lnTo>
                <a:lnTo>
                  <a:pt x="3262" y="182"/>
                </a:lnTo>
                <a:lnTo>
                  <a:pt x="3263" y="177"/>
                </a:lnTo>
                <a:lnTo>
                  <a:pt x="3264" y="172"/>
                </a:lnTo>
                <a:lnTo>
                  <a:pt x="3264" y="166"/>
                </a:lnTo>
                <a:lnTo>
                  <a:pt x="3265" y="161"/>
                </a:lnTo>
                <a:lnTo>
                  <a:pt x="3264" y="150"/>
                </a:lnTo>
                <a:lnTo>
                  <a:pt x="3262" y="140"/>
                </a:lnTo>
                <a:lnTo>
                  <a:pt x="3261" y="135"/>
                </a:lnTo>
                <a:lnTo>
                  <a:pt x="3259" y="131"/>
                </a:lnTo>
                <a:lnTo>
                  <a:pt x="3257" y="127"/>
                </a:lnTo>
                <a:lnTo>
                  <a:pt x="3255" y="123"/>
                </a:lnTo>
                <a:lnTo>
                  <a:pt x="3253" y="120"/>
                </a:lnTo>
                <a:lnTo>
                  <a:pt x="3250" y="117"/>
                </a:lnTo>
                <a:lnTo>
                  <a:pt x="3247" y="115"/>
                </a:lnTo>
                <a:lnTo>
                  <a:pt x="3243" y="113"/>
                </a:lnTo>
                <a:lnTo>
                  <a:pt x="3240" y="111"/>
                </a:lnTo>
                <a:lnTo>
                  <a:pt x="3236" y="110"/>
                </a:lnTo>
                <a:lnTo>
                  <a:pt x="3232" y="109"/>
                </a:lnTo>
                <a:lnTo>
                  <a:pt x="3227" y="109"/>
                </a:lnTo>
                <a:lnTo>
                  <a:pt x="3219" y="110"/>
                </a:lnTo>
                <a:lnTo>
                  <a:pt x="3215" y="111"/>
                </a:lnTo>
                <a:lnTo>
                  <a:pt x="3212" y="113"/>
                </a:lnTo>
                <a:lnTo>
                  <a:pt x="3208" y="115"/>
                </a:lnTo>
                <a:lnTo>
                  <a:pt x="3205" y="117"/>
                </a:lnTo>
                <a:lnTo>
                  <a:pt x="3202" y="120"/>
                </a:lnTo>
                <a:lnTo>
                  <a:pt x="3200" y="123"/>
                </a:lnTo>
                <a:lnTo>
                  <a:pt x="3196" y="131"/>
                </a:lnTo>
                <a:lnTo>
                  <a:pt x="3194" y="135"/>
                </a:lnTo>
                <a:lnTo>
                  <a:pt x="3193" y="139"/>
                </a:lnTo>
                <a:lnTo>
                  <a:pt x="3192" y="144"/>
                </a:lnTo>
                <a:lnTo>
                  <a:pt x="3191" y="150"/>
                </a:lnTo>
                <a:lnTo>
                  <a:pt x="3190" y="155"/>
                </a:lnTo>
                <a:lnTo>
                  <a:pt x="3190" y="161"/>
                </a:lnTo>
                <a:close/>
                <a:moveTo>
                  <a:pt x="3373" y="50"/>
                </a:moveTo>
                <a:lnTo>
                  <a:pt x="3368" y="49"/>
                </a:lnTo>
                <a:lnTo>
                  <a:pt x="3363" y="48"/>
                </a:lnTo>
                <a:lnTo>
                  <a:pt x="3358" y="45"/>
                </a:lnTo>
                <a:lnTo>
                  <a:pt x="3354" y="42"/>
                </a:lnTo>
                <a:lnTo>
                  <a:pt x="3351" y="38"/>
                </a:lnTo>
                <a:lnTo>
                  <a:pt x="3348" y="34"/>
                </a:lnTo>
                <a:lnTo>
                  <a:pt x="3347" y="30"/>
                </a:lnTo>
                <a:lnTo>
                  <a:pt x="3346" y="25"/>
                </a:lnTo>
                <a:lnTo>
                  <a:pt x="3347" y="20"/>
                </a:lnTo>
                <a:lnTo>
                  <a:pt x="3348" y="15"/>
                </a:lnTo>
                <a:lnTo>
                  <a:pt x="3351" y="11"/>
                </a:lnTo>
                <a:lnTo>
                  <a:pt x="3354" y="7"/>
                </a:lnTo>
                <a:lnTo>
                  <a:pt x="3358" y="4"/>
                </a:lnTo>
                <a:lnTo>
                  <a:pt x="3363" y="2"/>
                </a:lnTo>
                <a:lnTo>
                  <a:pt x="3368" y="0"/>
                </a:lnTo>
                <a:lnTo>
                  <a:pt x="3373" y="0"/>
                </a:lnTo>
                <a:lnTo>
                  <a:pt x="3378" y="0"/>
                </a:lnTo>
                <a:lnTo>
                  <a:pt x="3383" y="2"/>
                </a:lnTo>
                <a:lnTo>
                  <a:pt x="3387" y="4"/>
                </a:lnTo>
                <a:lnTo>
                  <a:pt x="3392" y="7"/>
                </a:lnTo>
                <a:lnTo>
                  <a:pt x="3395" y="11"/>
                </a:lnTo>
                <a:lnTo>
                  <a:pt x="3397" y="15"/>
                </a:lnTo>
                <a:lnTo>
                  <a:pt x="3399" y="20"/>
                </a:lnTo>
                <a:lnTo>
                  <a:pt x="3399" y="25"/>
                </a:lnTo>
                <a:lnTo>
                  <a:pt x="3399" y="30"/>
                </a:lnTo>
                <a:lnTo>
                  <a:pt x="3397" y="34"/>
                </a:lnTo>
                <a:lnTo>
                  <a:pt x="3395" y="38"/>
                </a:lnTo>
                <a:lnTo>
                  <a:pt x="3392" y="42"/>
                </a:lnTo>
                <a:lnTo>
                  <a:pt x="3387" y="45"/>
                </a:lnTo>
                <a:lnTo>
                  <a:pt x="3383" y="48"/>
                </a:lnTo>
                <a:lnTo>
                  <a:pt x="3378" y="49"/>
                </a:lnTo>
                <a:lnTo>
                  <a:pt x="3373" y="50"/>
                </a:lnTo>
                <a:close/>
                <a:moveTo>
                  <a:pt x="3348" y="72"/>
                </a:moveTo>
                <a:lnTo>
                  <a:pt x="3397" y="72"/>
                </a:lnTo>
                <a:lnTo>
                  <a:pt x="3397" y="249"/>
                </a:lnTo>
                <a:lnTo>
                  <a:pt x="3348" y="249"/>
                </a:lnTo>
                <a:lnTo>
                  <a:pt x="3348" y="72"/>
                </a:lnTo>
                <a:close/>
                <a:moveTo>
                  <a:pt x="3585" y="123"/>
                </a:moveTo>
                <a:lnTo>
                  <a:pt x="3540" y="126"/>
                </a:lnTo>
                <a:lnTo>
                  <a:pt x="3539" y="121"/>
                </a:lnTo>
                <a:lnTo>
                  <a:pt x="3537" y="118"/>
                </a:lnTo>
                <a:lnTo>
                  <a:pt x="3534" y="114"/>
                </a:lnTo>
                <a:lnTo>
                  <a:pt x="3531" y="111"/>
                </a:lnTo>
                <a:lnTo>
                  <a:pt x="3527" y="108"/>
                </a:lnTo>
                <a:lnTo>
                  <a:pt x="3522" y="106"/>
                </a:lnTo>
                <a:lnTo>
                  <a:pt x="3516" y="105"/>
                </a:lnTo>
                <a:lnTo>
                  <a:pt x="3510" y="105"/>
                </a:lnTo>
                <a:lnTo>
                  <a:pt x="3505" y="105"/>
                </a:lnTo>
                <a:lnTo>
                  <a:pt x="3500" y="106"/>
                </a:lnTo>
                <a:lnTo>
                  <a:pt x="3495" y="108"/>
                </a:lnTo>
                <a:lnTo>
                  <a:pt x="3491" y="110"/>
                </a:lnTo>
                <a:lnTo>
                  <a:pt x="3488" y="112"/>
                </a:lnTo>
                <a:lnTo>
                  <a:pt x="3485" y="115"/>
                </a:lnTo>
                <a:lnTo>
                  <a:pt x="3484" y="119"/>
                </a:lnTo>
                <a:lnTo>
                  <a:pt x="3483" y="122"/>
                </a:lnTo>
                <a:lnTo>
                  <a:pt x="3484" y="125"/>
                </a:lnTo>
                <a:lnTo>
                  <a:pt x="3485" y="128"/>
                </a:lnTo>
                <a:lnTo>
                  <a:pt x="3486" y="131"/>
                </a:lnTo>
                <a:lnTo>
                  <a:pt x="3488" y="133"/>
                </a:lnTo>
                <a:lnTo>
                  <a:pt x="3491" y="135"/>
                </a:lnTo>
                <a:lnTo>
                  <a:pt x="3495" y="137"/>
                </a:lnTo>
                <a:lnTo>
                  <a:pt x="3500" y="139"/>
                </a:lnTo>
                <a:lnTo>
                  <a:pt x="3506" y="140"/>
                </a:lnTo>
                <a:lnTo>
                  <a:pt x="3538" y="146"/>
                </a:lnTo>
                <a:lnTo>
                  <a:pt x="3544" y="148"/>
                </a:lnTo>
                <a:lnTo>
                  <a:pt x="3550" y="150"/>
                </a:lnTo>
                <a:lnTo>
                  <a:pt x="3555" y="151"/>
                </a:lnTo>
                <a:lnTo>
                  <a:pt x="3560" y="153"/>
                </a:lnTo>
                <a:lnTo>
                  <a:pt x="3569" y="158"/>
                </a:lnTo>
                <a:lnTo>
                  <a:pt x="3576" y="164"/>
                </a:lnTo>
                <a:lnTo>
                  <a:pt x="3579" y="167"/>
                </a:lnTo>
                <a:lnTo>
                  <a:pt x="3582" y="170"/>
                </a:lnTo>
                <a:lnTo>
                  <a:pt x="3584" y="174"/>
                </a:lnTo>
                <a:lnTo>
                  <a:pt x="3586" y="177"/>
                </a:lnTo>
                <a:lnTo>
                  <a:pt x="3588" y="185"/>
                </a:lnTo>
                <a:lnTo>
                  <a:pt x="3589" y="190"/>
                </a:lnTo>
                <a:lnTo>
                  <a:pt x="3589" y="194"/>
                </a:lnTo>
                <a:lnTo>
                  <a:pt x="3589" y="199"/>
                </a:lnTo>
                <a:lnTo>
                  <a:pt x="3588" y="203"/>
                </a:lnTo>
                <a:lnTo>
                  <a:pt x="3587" y="207"/>
                </a:lnTo>
                <a:lnTo>
                  <a:pt x="3586" y="211"/>
                </a:lnTo>
                <a:lnTo>
                  <a:pt x="3585" y="214"/>
                </a:lnTo>
                <a:lnTo>
                  <a:pt x="3583" y="218"/>
                </a:lnTo>
                <a:lnTo>
                  <a:pt x="3581" y="221"/>
                </a:lnTo>
                <a:lnTo>
                  <a:pt x="3579" y="225"/>
                </a:lnTo>
                <a:lnTo>
                  <a:pt x="3573" y="231"/>
                </a:lnTo>
                <a:lnTo>
                  <a:pt x="3567" y="236"/>
                </a:lnTo>
                <a:lnTo>
                  <a:pt x="3559" y="241"/>
                </a:lnTo>
                <a:lnTo>
                  <a:pt x="3551" y="245"/>
                </a:lnTo>
                <a:lnTo>
                  <a:pt x="3542" y="248"/>
                </a:lnTo>
                <a:lnTo>
                  <a:pt x="3532" y="251"/>
                </a:lnTo>
                <a:lnTo>
                  <a:pt x="3521" y="252"/>
                </a:lnTo>
                <a:lnTo>
                  <a:pt x="3510" y="253"/>
                </a:lnTo>
                <a:lnTo>
                  <a:pt x="3502" y="252"/>
                </a:lnTo>
                <a:lnTo>
                  <a:pt x="3494" y="252"/>
                </a:lnTo>
                <a:lnTo>
                  <a:pt x="3486" y="250"/>
                </a:lnTo>
                <a:lnTo>
                  <a:pt x="3479" y="249"/>
                </a:lnTo>
                <a:lnTo>
                  <a:pt x="3472" y="247"/>
                </a:lnTo>
                <a:lnTo>
                  <a:pt x="3466" y="244"/>
                </a:lnTo>
                <a:lnTo>
                  <a:pt x="3460" y="241"/>
                </a:lnTo>
                <a:lnTo>
                  <a:pt x="3454" y="238"/>
                </a:lnTo>
                <a:lnTo>
                  <a:pt x="3449" y="234"/>
                </a:lnTo>
                <a:lnTo>
                  <a:pt x="3445" y="230"/>
                </a:lnTo>
                <a:lnTo>
                  <a:pt x="3441" y="225"/>
                </a:lnTo>
                <a:lnTo>
                  <a:pt x="3437" y="221"/>
                </a:lnTo>
                <a:lnTo>
                  <a:pt x="3434" y="215"/>
                </a:lnTo>
                <a:lnTo>
                  <a:pt x="3432" y="210"/>
                </a:lnTo>
                <a:lnTo>
                  <a:pt x="3430" y="204"/>
                </a:lnTo>
                <a:lnTo>
                  <a:pt x="3429" y="198"/>
                </a:lnTo>
                <a:lnTo>
                  <a:pt x="3478" y="195"/>
                </a:lnTo>
                <a:lnTo>
                  <a:pt x="3480" y="200"/>
                </a:lnTo>
                <a:lnTo>
                  <a:pt x="3482" y="205"/>
                </a:lnTo>
                <a:lnTo>
                  <a:pt x="3485" y="209"/>
                </a:lnTo>
                <a:lnTo>
                  <a:pt x="3489" y="212"/>
                </a:lnTo>
                <a:lnTo>
                  <a:pt x="3493" y="214"/>
                </a:lnTo>
                <a:lnTo>
                  <a:pt x="3498" y="216"/>
                </a:lnTo>
                <a:lnTo>
                  <a:pt x="3504" y="217"/>
                </a:lnTo>
                <a:lnTo>
                  <a:pt x="3510" y="217"/>
                </a:lnTo>
                <a:lnTo>
                  <a:pt x="3516" y="217"/>
                </a:lnTo>
                <a:lnTo>
                  <a:pt x="3522" y="216"/>
                </a:lnTo>
                <a:lnTo>
                  <a:pt x="3527" y="214"/>
                </a:lnTo>
                <a:lnTo>
                  <a:pt x="3529" y="213"/>
                </a:lnTo>
                <a:lnTo>
                  <a:pt x="3531" y="212"/>
                </a:lnTo>
                <a:lnTo>
                  <a:pt x="3535" y="209"/>
                </a:lnTo>
                <a:lnTo>
                  <a:pt x="3537" y="206"/>
                </a:lnTo>
                <a:lnTo>
                  <a:pt x="3538" y="205"/>
                </a:lnTo>
                <a:lnTo>
                  <a:pt x="3539" y="203"/>
                </a:lnTo>
                <a:lnTo>
                  <a:pt x="3539" y="199"/>
                </a:lnTo>
                <a:lnTo>
                  <a:pt x="3539" y="196"/>
                </a:lnTo>
                <a:lnTo>
                  <a:pt x="3538" y="193"/>
                </a:lnTo>
                <a:lnTo>
                  <a:pt x="3536" y="191"/>
                </a:lnTo>
                <a:lnTo>
                  <a:pt x="3533" y="188"/>
                </a:lnTo>
                <a:lnTo>
                  <a:pt x="3530" y="186"/>
                </a:lnTo>
                <a:lnTo>
                  <a:pt x="3526" y="184"/>
                </a:lnTo>
                <a:lnTo>
                  <a:pt x="3522" y="183"/>
                </a:lnTo>
                <a:lnTo>
                  <a:pt x="3516" y="182"/>
                </a:lnTo>
                <a:lnTo>
                  <a:pt x="3486" y="176"/>
                </a:lnTo>
                <a:lnTo>
                  <a:pt x="3480" y="174"/>
                </a:lnTo>
                <a:lnTo>
                  <a:pt x="3474" y="173"/>
                </a:lnTo>
                <a:lnTo>
                  <a:pt x="3463" y="169"/>
                </a:lnTo>
                <a:lnTo>
                  <a:pt x="3459" y="166"/>
                </a:lnTo>
                <a:lnTo>
                  <a:pt x="3455" y="164"/>
                </a:lnTo>
                <a:lnTo>
                  <a:pt x="3451" y="161"/>
                </a:lnTo>
                <a:lnTo>
                  <a:pt x="3447" y="158"/>
                </a:lnTo>
                <a:lnTo>
                  <a:pt x="3444" y="155"/>
                </a:lnTo>
                <a:lnTo>
                  <a:pt x="3442" y="151"/>
                </a:lnTo>
                <a:lnTo>
                  <a:pt x="3440" y="147"/>
                </a:lnTo>
                <a:lnTo>
                  <a:pt x="3437" y="143"/>
                </a:lnTo>
                <a:lnTo>
                  <a:pt x="3435" y="139"/>
                </a:lnTo>
                <a:lnTo>
                  <a:pt x="3434" y="135"/>
                </a:lnTo>
                <a:lnTo>
                  <a:pt x="3434" y="130"/>
                </a:lnTo>
                <a:lnTo>
                  <a:pt x="3434" y="125"/>
                </a:lnTo>
                <a:lnTo>
                  <a:pt x="3434" y="119"/>
                </a:lnTo>
                <a:lnTo>
                  <a:pt x="3435" y="113"/>
                </a:lnTo>
                <a:lnTo>
                  <a:pt x="3437" y="107"/>
                </a:lnTo>
                <a:lnTo>
                  <a:pt x="3440" y="102"/>
                </a:lnTo>
                <a:lnTo>
                  <a:pt x="3443" y="97"/>
                </a:lnTo>
                <a:lnTo>
                  <a:pt x="3446" y="93"/>
                </a:lnTo>
                <a:lnTo>
                  <a:pt x="3450" y="89"/>
                </a:lnTo>
                <a:lnTo>
                  <a:pt x="3455" y="85"/>
                </a:lnTo>
                <a:lnTo>
                  <a:pt x="3460" y="81"/>
                </a:lnTo>
                <a:lnTo>
                  <a:pt x="3466" y="78"/>
                </a:lnTo>
                <a:lnTo>
                  <a:pt x="3472" y="76"/>
                </a:lnTo>
                <a:lnTo>
                  <a:pt x="3479" y="74"/>
                </a:lnTo>
                <a:lnTo>
                  <a:pt x="3482" y="73"/>
                </a:lnTo>
                <a:lnTo>
                  <a:pt x="3486" y="72"/>
                </a:lnTo>
                <a:lnTo>
                  <a:pt x="3493" y="71"/>
                </a:lnTo>
                <a:lnTo>
                  <a:pt x="3501" y="70"/>
                </a:lnTo>
                <a:lnTo>
                  <a:pt x="3510" y="70"/>
                </a:lnTo>
                <a:lnTo>
                  <a:pt x="3518" y="70"/>
                </a:lnTo>
                <a:lnTo>
                  <a:pt x="3525" y="71"/>
                </a:lnTo>
                <a:lnTo>
                  <a:pt x="3533" y="72"/>
                </a:lnTo>
                <a:lnTo>
                  <a:pt x="3540" y="74"/>
                </a:lnTo>
                <a:lnTo>
                  <a:pt x="3546" y="76"/>
                </a:lnTo>
                <a:lnTo>
                  <a:pt x="3552" y="78"/>
                </a:lnTo>
                <a:lnTo>
                  <a:pt x="3557" y="81"/>
                </a:lnTo>
                <a:lnTo>
                  <a:pt x="3562" y="84"/>
                </a:lnTo>
                <a:lnTo>
                  <a:pt x="3567" y="88"/>
                </a:lnTo>
                <a:lnTo>
                  <a:pt x="3571" y="92"/>
                </a:lnTo>
                <a:lnTo>
                  <a:pt x="3575" y="96"/>
                </a:lnTo>
                <a:lnTo>
                  <a:pt x="3578" y="101"/>
                </a:lnTo>
                <a:lnTo>
                  <a:pt x="3580" y="106"/>
                </a:lnTo>
                <a:lnTo>
                  <a:pt x="3582" y="111"/>
                </a:lnTo>
                <a:lnTo>
                  <a:pt x="3584" y="117"/>
                </a:lnTo>
                <a:lnTo>
                  <a:pt x="3585" y="123"/>
                </a:lnTo>
                <a:close/>
                <a:moveTo>
                  <a:pt x="3714" y="72"/>
                </a:moveTo>
                <a:lnTo>
                  <a:pt x="3714" y="109"/>
                </a:lnTo>
                <a:lnTo>
                  <a:pt x="3680" y="109"/>
                </a:lnTo>
                <a:lnTo>
                  <a:pt x="3680" y="195"/>
                </a:lnTo>
                <a:lnTo>
                  <a:pt x="3681" y="199"/>
                </a:lnTo>
                <a:lnTo>
                  <a:pt x="3682" y="203"/>
                </a:lnTo>
                <a:lnTo>
                  <a:pt x="3682" y="205"/>
                </a:lnTo>
                <a:lnTo>
                  <a:pt x="3683" y="206"/>
                </a:lnTo>
                <a:lnTo>
                  <a:pt x="3685" y="208"/>
                </a:lnTo>
                <a:lnTo>
                  <a:pt x="3687" y="210"/>
                </a:lnTo>
                <a:lnTo>
                  <a:pt x="3690" y="211"/>
                </a:lnTo>
                <a:lnTo>
                  <a:pt x="3693" y="212"/>
                </a:lnTo>
                <a:lnTo>
                  <a:pt x="3697" y="212"/>
                </a:lnTo>
                <a:lnTo>
                  <a:pt x="3704" y="211"/>
                </a:lnTo>
                <a:lnTo>
                  <a:pt x="3709" y="210"/>
                </a:lnTo>
                <a:lnTo>
                  <a:pt x="3717" y="247"/>
                </a:lnTo>
                <a:lnTo>
                  <a:pt x="3707" y="250"/>
                </a:lnTo>
                <a:lnTo>
                  <a:pt x="3699" y="251"/>
                </a:lnTo>
                <a:lnTo>
                  <a:pt x="3690" y="252"/>
                </a:lnTo>
                <a:lnTo>
                  <a:pt x="3684" y="252"/>
                </a:lnTo>
                <a:lnTo>
                  <a:pt x="3678" y="251"/>
                </a:lnTo>
                <a:lnTo>
                  <a:pt x="3672" y="250"/>
                </a:lnTo>
                <a:lnTo>
                  <a:pt x="3666" y="249"/>
                </a:lnTo>
                <a:lnTo>
                  <a:pt x="3661" y="248"/>
                </a:lnTo>
                <a:lnTo>
                  <a:pt x="3656" y="245"/>
                </a:lnTo>
                <a:lnTo>
                  <a:pt x="3652" y="243"/>
                </a:lnTo>
                <a:lnTo>
                  <a:pt x="3647" y="240"/>
                </a:lnTo>
                <a:lnTo>
                  <a:pt x="3644" y="237"/>
                </a:lnTo>
                <a:lnTo>
                  <a:pt x="3640" y="233"/>
                </a:lnTo>
                <a:lnTo>
                  <a:pt x="3638" y="229"/>
                </a:lnTo>
                <a:lnTo>
                  <a:pt x="3635" y="224"/>
                </a:lnTo>
                <a:lnTo>
                  <a:pt x="3634" y="219"/>
                </a:lnTo>
                <a:lnTo>
                  <a:pt x="3632" y="213"/>
                </a:lnTo>
                <a:lnTo>
                  <a:pt x="3632" y="208"/>
                </a:lnTo>
                <a:lnTo>
                  <a:pt x="3631" y="201"/>
                </a:lnTo>
                <a:lnTo>
                  <a:pt x="3631" y="109"/>
                </a:lnTo>
                <a:lnTo>
                  <a:pt x="3607" y="109"/>
                </a:lnTo>
                <a:lnTo>
                  <a:pt x="3607" y="72"/>
                </a:lnTo>
                <a:lnTo>
                  <a:pt x="3631" y="72"/>
                </a:lnTo>
                <a:lnTo>
                  <a:pt x="3631" y="30"/>
                </a:lnTo>
                <a:lnTo>
                  <a:pt x="3680" y="30"/>
                </a:lnTo>
                <a:lnTo>
                  <a:pt x="3680" y="72"/>
                </a:lnTo>
                <a:lnTo>
                  <a:pt x="3714" y="72"/>
                </a:lnTo>
                <a:close/>
                <a:moveTo>
                  <a:pt x="3821" y="253"/>
                </a:moveTo>
                <a:lnTo>
                  <a:pt x="3808" y="252"/>
                </a:lnTo>
                <a:lnTo>
                  <a:pt x="3801" y="251"/>
                </a:lnTo>
                <a:lnTo>
                  <a:pt x="3796" y="250"/>
                </a:lnTo>
                <a:lnTo>
                  <a:pt x="3784" y="246"/>
                </a:lnTo>
                <a:lnTo>
                  <a:pt x="3779" y="244"/>
                </a:lnTo>
                <a:lnTo>
                  <a:pt x="3774" y="241"/>
                </a:lnTo>
                <a:lnTo>
                  <a:pt x="3765" y="235"/>
                </a:lnTo>
                <a:lnTo>
                  <a:pt x="3761" y="231"/>
                </a:lnTo>
                <a:lnTo>
                  <a:pt x="3757" y="227"/>
                </a:lnTo>
                <a:lnTo>
                  <a:pt x="3750" y="219"/>
                </a:lnTo>
                <a:lnTo>
                  <a:pt x="3747" y="214"/>
                </a:lnTo>
                <a:lnTo>
                  <a:pt x="3744" y="209"/>
                </a:lnTo>
                <a:lnTo>
                  <a:pt x="3740" y="198"/>
                </a:lnTo>
                <a:lnTo>
                  <a:pt x="3738" y="193"/>
                </a:lnTo>
                <a:lnTo>
                  <a:pt x="3736" y="187"/>
                </a:lnTo>
                <a:lnTo>
                  <a:pt x="3735" y="181"/>
                </a:lnTo>
                <a:lnTo>
                  <a:pt x="3734" y="175"/>
                </a:lnTo>
                <a:lnTo>
                  <a:pt x="3734" y="168"/>
                </a:lnTo>
                <a:lnTo>
                  <a:pt x="3734" y="161"/>
                </a:lnTo>
                <a:lnTo>
                  <a:pt x="3734" y="155"/>
                </a:lnTo>
                <a:lnTo>
                  <a:pt x="3734" y="148"/>
                </a:lnTo>
                <a:lnTo>
                  <a:pt x="3735" y="142"/>
                </a:lnTo>
                <a:lnTo>
                  <a:pt x="3736" y="136"/>
                </a:lnTo>
                <a:lnTo>
                  <a:pt x="3740" y="124"/>
                </a:lnTo>
                <a:lnTo>
                  <a:pt x="3742" y="119"/>
                </a:lnTo>
                <a:lnTo>
                  <a:pt x="3744" y="114"/>
                </a:lnTo>
                <a:lnTo>
                  <a:pt x="3750" y="104"/>
                </a:lnTo>
                <a:lnTo>
                  <a:pt x="3753" y="99"/>
                </a:lnTo>
                <a:lnTo>
                  <a:pt x="3757" y="95"/>
                </a:lnTo>
                <a:lnTo>
                  <a:pt x="3761" y="91"/>
                </a:lnTo>
                <a:lnTo>
                  <a:pt x="3765" y="88"/>
                </a:lnTo>
                <a:lnTo>
                  <a:pt x="3770" y="85"/>
                </a:lnTo>
                <a:lnTo>
                  <a:pt x="3774" y="82"/>
                </a:lnTo>
                <a:lnTo>
                  <a:pt x="3779" y="79"/>
                </a:lnTo>
                <a:lnTo>
                  <a:pt x="3784" y="77"/>
                </a:lnTo>
                <a:lnTo>
                  <a:pt x="3790" y="75"/>
                </a:lnTo>
                <a:lnTo>
                  <a:pt x="3796" y="73"/>
                </a:lnTo>
                <a:lnTo>
                  <a:pt x="3801" y="72"/>
                </a:lnTo>
                <a:lnTo>
                  <a:pt x="3808" y="71"/>
                </a:lnTo>
                <a:lnTo>
                  <a:pt x="3821" y="70"/>
                </a:lnTo>
                <a:lnTo>
                  <a:pt x="3834" y="71"/>
                </a:lnTo>
                <a:lnTo>
                  <a:pt x="3840" y="72"/>
                </a:lnTo>
                <a:lnTo>
                  <a:pt x="3846" y="73"/>
                </a:lnTo>
                <a:lnTo>
                  <a:pt x="3857" y="77"/>
                </a:lnTo>
                <a:lnTo>
                  <a:pt x="3862" y="79"/>
                </a:lnTo>
                <a:lnTo>
                  <a:pt x="3867" y="82"/>
                </a:lnTo>
                <a:lnTo>
                  <a:pt x="3876" y="88"/>
                </a:lnTo>
                <a:lnTo>
                  <a:pt x="3880" y="91"/>
                </a:lnTo>
                <a:lnTo>
                  <a:pt x="3884" y="95"/>
                </a:lnTo>
                <a:lnTo>
                  <a:pt x="3891" y="104"/>
                </a:lnTo>
                <a:lnTo>
                  <a:pt x="3894" y="109"/>
                </a:lnTo>
                <a:lnTo>
                  <a:pt x="3897" y="114"/>
                </a:lnTo>
                <a:lnTo>
                  <a:pt x="3903" y="124"/>
                </a:lnTo>
                <a:lnTo>
                  <a:pt x="3904" y="130"/>
                </a:lnTo>
                <a:lnTo>
                  <a:pt x="3906" y="136"/>
                </a:lnTo>
                <a:lnTo>
                  <a:pt x="3907" y="142"/>
                </a:lnTo>
                <a:lnTo>
                  <a:pt x="3908" y="148"/>
                </a:lnTo>
                <a:lnTo>
                  <a:pt x="3908" y="155"/>
                </a:lnTo>
                <a:lnTo>
                  <a:pt x="3909" y="161"/>
                </a:lnTo>
                <a:lnTo>
                  <a:pt x="3908" y="168"/>
                </a:lnTo>
                <a:lnTo>
                  <a:pt x="3908" y="175"/>
                </a:lnTo>
                <a:lnTo>
                  <a:pt x="3907" y="181"/>
                </a:lnTo>
                <a:lnTo>
                  <a:pt x="3906" y="187"/>
                </a:lnTo>
                <a:lnTo>
                  <a:pt x="3903" y="198"/>
                </a:lnTo>
                <a:lnTo>
                  <a:pt x="3900" y="204"/>
                </a:lnTo>
                <a:lnTo>
                  <a:pt x="3897" y="209"/>
                </a:lnTo>
                <a:lnTo>
                  <a:pt x="3891" y="219"/>
                </a:lnTo>
                <a:lnTo>
                  <a:pt x="3888" y="223"/>
                </a:lnTo>
                <a:lnTo>
                  <a:pt x="3884" y="227"/>
                </a:lnTo>
                <a:lnTo>
                  <a:pt x="3880" y="231"/>
                </a:lnTo>
                <a:lnTo>
                  <a:pt x="3876" y="235"/>
                </a:lnTo>
                <a:lnTo>
                  <a:pt x="3872" y="238"/>
                </a:lnTo>
                <a:lnTo>
                  <a:pt x="3867" y="241"/>
                </a:lnTo>
                <a:lnTo>
                  <a:pt x="3862" y="244"/>
                </a:lnTo>
                <a:lnTo>
                  <a:pt x="3857" y="246"/>
                </a:lnTo>
                <a:lnTo>
                  <a:pt x="3851" y="248"/>
                </a:lnTo>
                <a:lnTo>
                  <a:pt x="3846" y="250"/>
                </a:lnTo>
                <a:lnTo>
                  <a:pt x="3840" y="251"/>
                </a:lnTo>
                <a:lnTo>
                  <a:pt x="3834" y="252"/>
                </a:lnTo>
                <a:lnTo>
                  <a:pt x="3821" y="253"/>
                </a:lnTo>
                <a:close/>
                <a:moveTo>
                  <a:pt x="3821" y="215"/>
                </a:moveTo>
                <a:lnTo>
                  <a:pt x="3825" y="214"/>
                </a:lnTo>
                <a:lnTo>
                  <a:pt x="3829" y="214"/>
                </a:lnTo>
                <a:lnTo>
                  <a:pt x="3833" y="212"/>
                </a:lnTo>
                <a:lnTo>
                  <a:pt x="3837" y="211"/>
                </a:lnTo>
                <a:lnTo>
                  <a:pt x="3840" y="209"/>
                </a:lnTo>
                <a:lnTo>
                  <a:pt x="3843" y="206"/>
                </a:lnTo>
                <a:lnTo>
                  <a:pt x="3846" y="203"/>
                </a:lnTo>
                <a:lnTo>
                  <a:pt x="3848" y="199"/>
                </a:lnTo>
                <a:lnTo>
                  <a:pt x="3851" y="195"/>
                </a:lnTo>
                <a:lnTo>
                  <a:pt x="3852" y="191"/>
                </a:lnTo>
                <a:lnTo>
                  <a:pt x="3854" y="187"/>
                </a:lnTo>
                <a:lnTo>
                  <a:pt x="3855" y="182"/>
                </a:lnTo>
                <a:lnTo>
                  <a:pt x="3857" y="172"/>
                </a:lnTo>
                <a:lnTo>
                  <a:pt x="3858" y="167"/>
                </a:lnTo>
                <a:lnTo>
                  <a:pt x="3858" y="161"/>
                </a:lnTo>
                <a:lnTo>
                  <a:pt x="3857" y="150"/>
                </a:lnTo>
                <a:lnTo>
                  <a:pt x="3855" y="140"/>
                </a:lnTo>
                <a:lnTo>
                  <a:pt x="3854" y="135"/>
                </a:lnTo>
                <a:lnTo>
                  <a:pt x="3852" y="131"/>
                </a:lnTo>
                <a:lnTo>
                  <a:pt x="3848" y="123"/>
                </a:lnTo>
                <a:lnTo>
                  <a:pt x="3846" y="119"/>
                </a:lnTo>
                <a:lnTo>
                  <a:pt x="3843" y="116"/>
                </a:lnTo>
                <a:lnTo>
                  <a:pt x="3840" y="113"/>
                </a:lnTo>
                <a:lnTo>
                  <a:pt x="3837" y="111"/>
                </a:lnTo>
                <a:lnTo>
                  <a:pt x="3833" y="110"/>
                </a:lnTo>
                <a:lnTo>
                  <a:pt x="3829" y="108"/>
                </a:lnTo>
                <a:lnTo>
                  <a:pt x="3825" y="108"/>
                </a:lnTo>
                <a:lnTo>
                  <a:pt x="3821" y="107"/>
                </a:lnTo>
                <a:lnTo>
                  <a:pt x="3816" y="108"/>
                </a:lnTo>
                <a:lnTo>
                  <a:pt x="3812" y="108"/>
                </a:lnTo>
                <a:lnTo>
                  <a:pt x="3808" y="110"/>
                </a:lnTo>
                <a:lnTo>
                  <a:pt x="3805" y="111"/>
                </a:lnTo>
                <a:lnTo>
                  <a:pt x="3801" y="113"/>
                </a:lnTo>
                <a:lnTo>
                  <a:pt x="3798" y="116"/>
                </a:lnTo>
                <a:lnTo>
                  <a:pt x="3795" y="119"/>
                </a:lnTo>
                <a:lnTo>
                  <a:pt x="3793" y="123"/>
                </a:lnTo>
                <a:lnTo>
                  <a:pt x="3789" y="131"/>
                </a:lnTo>
                <a:lnTo>
                  <a:pt x="3787" y="135"/>
                </a:lnTo>
                <a:lnTo>
                  <a:pt x="3786" y="140"/>
                </a:lnTo>
                <a:lnTo>
                  <a:pt x="3785" y="145"/>
                </a:lnTo>
                <a:lnTo>
                  <a:pt x="3784" y="150"/>
                </a:lnTo>
                <a:lnTo>
                  <a:pt x="3784" y="155"/>
                </a:lnTo>
                <a:lnTo>
                  <a:pt x="3783" y="161"/>
                </a:lnTo>
                <a:lnTo>
                  <a:pt x="3784" y="172"/>
                </a:lnTo>
                <a:lnTo>
                  <a:pt x="3786" y="182"/>
                </a:lnTo>
                <a:lnTo>
                  <a:pt x="3787" y="187"/>
                </a:lnTo>
                <a:lnTo>
                  <a:pt x="3789" y="191"/>
                </a:lnTo>
                <a:lnTo>
                  <a:pt x="3791" y="195"/>
                </a:lnTo>
                <a:lnTo>
                  <a:pt x="3793" y="199"/>
                </a:lnTo>
                <a:lnTo>
                  <a:pt x="3795" y="203"/>
                </a:lnTo>
                <a:lnTo>
                  <a:pt x="3798" y="206"/>
                </a:lnTo>
                <a:lnTo>
                  <a:pt x="3801" y="209"/>
                </a:lnTo>
                <a:lnTo>
                  <a:pt x="3805" y="211"/>
                </a:lnTo>
                <a:lnTo>
                  <a:pt x="3808" y="212"/>
                </a:lnTo>
                <a:lnTo>
                  <a:pt x="3812" y="214"/>
                </a:lnTo>
                <a:lnTo>
                  <a:pt x="3816" y="214"/>
                </a:lnTo>
                <a:lnTo>
                  <a:pt x="3821" y="215"/>
                </a:lnTo>
                <a:close/>
                <a:moveTo>
                  <a:pt x="1623" y="930"/>
                </a:moveTo>
                <a:lnTo>
                  <a:pt x="1569" y="930"/>
                </a:lnTo>
                <a:lnTo>
                  <a:pt x="1651" y="694"/>
                </a:lnTo>
                <a:lnTo>
                  <a:pt x="1715" y="694"/>
                </a:lnTo>
                <a:lnTo>
                  <a:pt x="1797" y="930"/>
                </a:lnTo>
                <a:lnTo>
                  <a:pt x="1743" y="930"/>
                </a:lnTo>
                <a:lnTo>
                  <a:pt x="1726" y="876"/>
                </a:lnTo>
                <a:lnTo>
                  <a:pt x="1641" y="876"/>
                </a:lnTo>
                <a:lnTo>
                  <a:pt x="1623" y="930"/>
                </a:lnTo>
                <a:close/>
                <a:moveTo>
                  <a:pt x="1653" y="837"/>
                </a:moveTo>
                <a:lnTo>
                  <a:pt x="1713" y="837"/>
                </a:lnTo>
                <a:lnTo>
                  <a:pt x="1684" y="748"/>
                </a:lnTo>
                <a:lnTo>
                  <a:pt x="1653" y="837"/>
                </a:lnTo>
                <a:close/>
                <a:moveTo>
                  <a:pt x="1874" y="933"/>
                </a:moveTo>
                <a:lnTo>
                  <a:pt x="1867" y="933"/>
                </a:lnTo>
                <a:lnTo>
                  <a:pt x="1861" y="932"/>
                </a:lnTo>
                <a:lnTo>
                  <a:pt x="1856" y="931"/>
                </a:lnTo>
                <a:lnTo>
                  <a:pt x="1850" y="930"/>
                </a:lnTo>
                <a:lnTo>
                  <a:pt x="1845" y="928"/>
                </a:lnTo>
                <a:lnTo>
                  <a:pt x="1840" y="926"/>
                </a:lnTo>
                <a:lnTo>
                  <a:pt x="1836" y="923"/>
                </a:lnTo>
                <a:lnTo>
                  <a:pt x="1832" y="920"/>
                </a:lnTo>
                <a:lnTo>
                  <a:pt x="1828" y="916"/>
                </a:lnTo>
                <a:lnTo>
                  <a:pt x="1824" y="913"/>
                </a:lnTo>
                <a:lnTo>
                  <a:pt x="1821" y="908"/>
                </a:lnTo>
                <a:lnTo>
                  <a:pt x="1820" y="906"/>
                </a:lnTo>
                <a:lnTo>
                  <a:pt x="1819" y="903"/>
                </a:lnTo>
                <a:lnTo>
                  <a:pt x="1817" y="898"/>
                </a:lnTo>
                <a:lnTo>
                  <a:pt x="1816" y="893"/>
                </a:lnTo>
                <a:lnTo>
                  <a:pt x="1815" y="887"/>
                </a:lnTo>
                <a:lnTo>
                  <a:pt x="1815" y="880"/>
                </a:lnTo>
                <a:lnTo>
                  <a:pt x="1815" y="871"/>
                </a:lnTo>
                <a:lnTo>
                  <a:pt x="1817" y="863"/>
                </a:lnTo>
                <a:lnTo>
                  <a:pt x="1818" y="859"/>
                </a:lnTo>
                <a:lnTo>
                  <a:pt x="1820" y="856"/>
                </a:lnTo>
                <a:lnTo>
                  <a:pt x="1824" y="849"/>
                </a:lnTo>
                <a:lnTo>
                  <a:pt x="1827" y="847"/>
                </a:lnTo>
                <a:lnTo>
                  <a:pt x="1829" y="844"/>
                </a:lnTo>
                <a:lnTo>
                  <a:pt x="1832" y="842"/>
                </a:lnTo>
                <a:lnTo>
                  <a:pt x="1835" y="840"/>
                </a:lnTo>
                <a:lnTo>
                  <a:pt x="1838" y="838"/>
                </a:lnTo>
                <a:lnTo>
                  <a:pt x="1841" y="836"/>
                </a:lnTo>
                <a:lnTo>
                  <a:pt x="1845" y="834"/>
                </a:lnTo>
                <a:lnTo>
                  <a:pt x="1849" y="833"/>
                </a:lnTo>
                <a:lnTo>
                  <a:pt x="1856" y="831"/>
                </a:lnTo>
                <a:lnTo>
                  <a:pt x="1864" y="829"/>
                </a:lnTo>
                <a:lnTo>
                  <a:pt x="1873" y="827"/>
                </a:lnTo>
                <a:lnTo>
                  <a:pt x="1881" y="826"/>
                </a:lnTo>
                <a:lnTo>
                  <a:pt x="1901" y="824"/>
                </a:lnTo>
                <a:lnTo>
                  <a:pt x="1908" y="822"/>
                </a:lnTo>
                <a:lnTo>
                  <a:pt x="1914" y="821"/>
                </a:lnTo>
                <a:lnTo>
                  <a:pt x="1918" y="820"/>
                </a:lnTo>
                <a:lnTo>
                  <a:pt x="1920" y="818"/>
                </a:lnTo>
                <a:lnTo>
                  <a:pt x="1922" y="817"/>
                </a:lnTo>
                <a:lnTo>
                  <a:pt x="1923" y="816"/>
                </a:lnTo>
                <a:lnTo>
                  <a:pt x="1923" y="814"/>
                </a:lnTo>
                <a:lnTo>
                  <a:pt x="1924" y="812"/>
                </a:lnTo>
                <a:lnTo>
                  <a:pt x="1924" y="810"/>
                </a:lnTo>
                <a:lnTo>
                  <a:pt x="1924" y="805"/>
                </a:lnTo>
                <a:lnTo>
                  <a:pt x="1922" y="800"/>
                </a:lnTo>
                <a:lnTo>
                  <a:pt x="1921" y="798"/>
                </a:lnTo>
                <a:lnTo>
                  <a:pt x="1920" y="796"/>
                </a:lnTo>
                <a:lnTo>
                  <a:pt x="1919" y="794"/>
                </a:lnTo>
                <a:lnTo>
                  <a:pt x="1917" y="793"/>
                </a:lnTo>
                <a:lnTo>
                  <a:pt x="1913" y="790"/>
                </a:lnTo>
                <a:lnTo>
                  <a:pt x="1909" y="788"/>
                </a:lnTo>
                <a:lnTo>
                  <a:pt x="1904" y="787"/>
                </a:lnTo>
                <a:lnTo>
                  <a:pt x="1898" y="787"/>
                </a:lnTo>
                <a:lnTo>
                  <a:pt x="1892" y="787"/>
                </a:lnTo>
                <a:lnTo>
                  <a:pt x="1886" y="788"/>
                </a:lnTo>
                <a:lnTo>
                  <a:pt x="1881" y="790"/>
                </a:lnTo>
                <a:lnTo>
                  <a:pt x="1877" y="792"/>
                </a:lnTo>
                <a:lnTo>
                  <a:pt x="1873" y="795"/>
                </a:lnTo>
                <a:lnTo>
                  <a:pt x="1870" y="799"/>
                </a:lnTo>
                <a:lnTo>
                  <a:pt x="1868" y="803"/>
                </a:lnTo>
                <a:lnTo>
                  <a:pt x="1867" y="805"/>
                </a:lnTo>
                <a:lnTo>
                  <a:pt x="1866" y="807"/>
                </a:lnTo>
                <a:lnTo>
                  <a:pt x="1821" y="803"/>
                </a:lnTo>
                <a:lnTo>
                  <a:pt x="1823" y="797"/>
                </a:lnTo>
                <a:lnTo>
                  <a:pt x="1825" y="792"/>
                </a:lnTo>
                <a:lnTo>
                  <a:pt x="1827" y="787"/>
                </a:lnTo>
                <a:lnTo>
                  <a:pt x="1830" y="782"/>
                </a:lnTo>
                <a:lnTo>
                  <a:pt x="1833" y="777"/>
                </a:lnTo>
                <a:lnTo>
                  <a:pt x="1837" y="773"/>
                </a:lnTo>
                <a:lnTo>
                  <a:pt x="1841" y="769"/>
                </a:lnTo>
                <a:lnTo>
                  <a:pt x="1846" y="765"/>
                </a:lnTo>
                <a:lnTo>
                  <a:pt x="1851" y="762"/>
                </a:lnTo>
                <a:lnTo>
                  <a:pt x="1857" y="759"/>
                </a:lnTo>
                <a:lnTo>
                  <a:pt x="1863" y="756"/>
                </a:lnTo>
                <a:lnTo>
                  <a:pt x="1869" y="754"/>
                </a:lnTo>
                <a:lnTo>
                  <a:pt x="1876" y="753"/>
                </a:lnTo>
                <a:lnTo>
                  <a:pt x="1883" y="752"/>
                </a:lnTo>
                <a:lnTo>
                  <a:pt x="1890" y="751"/>
                </a:lnTo>
                <a:lnTo>
                  <a:pt x="1898" y="751"/>
                </a:lnTo>
                <a:lnTo>
                  <a:pt x="1908" y="751"/>
                </a:lnTo>
                <a:lnTo>
                  <a:pt x="1917" y="752"/>
                </a:lnTo>
                <a:lnTo>
                  <a:pt x="1926" y="754"/>
                </a:lnTo>
                <a:lnTo>
                  <a:pt x="1935" y="757"/>
                </a:lnTo>
                <a:lnTo>
                  <a:pt x="1943" y="761"/>
                </a:lnTo>
                <a:lnTo>
                  <a:pt x="1947" y="763"/>
                </a:lnTo>
                <a:lnTo>
                  <a:pt x="1950" y="765"/>
                </a:lnTo>
                <a:lnTo>
                  <a:pt x="1957" y="770"/>
                </a:lnTo>
                <a:lnTo>
                  <a:pt x="1963" y="776"/>
                </a:lnTo>
                <a:lnTo>
                  <a:pt x="1965" y="780"/>
                </a:lnTo>
                <a:lnTo>
                  <a:pt x="1967" y="784"/>
                </a:lnTo>
                <a:lnTo>
                  <a:pt x="1969" y="787"/>
                </a:lnTo>
                <a:lnTo>
                  <a:pt x="1970" y="792"/>
                </a:lnTo>
                <a:lnTo>
                  <a:pt x="1972" y="796"/>
                </a:lnTo>
                <a:lnTo>
                  <a:pt x="1972" y="801"/>
                </a:lnTo>
                <a:lnTo>
                  <a:pt x="1973" y="806"/>
                </a:lnTo>
                <a:lnTo>
                  <a:pt x="1973" y="811"/>
                </a:lnTo>
                <a:lnTo>
                  <a:pt x="1973" y="930"/>
                </a:lnTo>
                <a:lnTo>
                  <a:pt x="1927" y="930"/>
                </a:lnTo>
                <a:lnTo>
                  <a:pt x="1927" y="905"/>
                </a:lnTo>
                <a:lnTo>
                  <a:pt x="1922" y="911"/>
                </a:lnTo>
                <a:lnTo>
                  <a:pt x="1917" y="917"/>
                </a:lnTo>
                <a:lnTo>
                  <a:pt x="1912" y="921"/>
                </a:lnTo>
                <a:lnTo>
                  <a:pt x="1906" y="925"/>
                </a:lnTo>
                <a:lnTo>
                  <a:pt x="1899" y="929"/>
                </a:lnTo>
                <a:lnTo>
                  <a:pt x="1891" y="931"/>
                </a:lnTo>
                <a:lnTo>
                  <a:pt x="1887" y="932"/>
                </a:lnTo>
                <a:lnTo>
                  <a:pt x="1883" y="933"/>
                </a:lnTo>
                <a:lnTo>
                  <a:pt x="1874" y="933"/>
                </a:lnTo>
                <a:close/>
                <a:moveTo>
                  <a:pt x="1888" y="899"/>
                </a:moveTo>
                <a:lnTo>
                  <a:pt x="1895" y="899"/>
                </a:lnTo>
                <a:lnTo>
                  <a:pt x="1902" y="897"/>
                </a:lnTo>
                <a:lnTo>
                  <a:pt x="1905" y="896"/>
                </a:lnTo>
                <a:lnTo>
                  <a:pt x="1908" y="894"/>
                </a:lnTo>
                <a:lnTo>
                  <a:pt x="1914" y="890"/>
                </a:lnTo>
                <a:lnTo>
                  <a:pt x="1916" y="888"/>
                </a:lnTo>
                <a:lnTo>
                  <a:pt x="1919" y="885"/>
                </a:lnTo>
                <a:lnTo>
                  <a:pt x="1922" y="879"/>
                </a:lnTo>
                <a:lnTo>
                  <a:pt x="1924" y="873"/>
                </a:lnTo>
                <a:lnTo>
                  <a:pt x="1924" y="870"/>
                </a:lnTo>
                <a:lnTo>
                  <a:pt x="1924" y="867"/>
                </a:lnTo>
                <a:lnTo>
                  <a:pt x="1924" y="848"/>
                </a:lnTo>
                <a:lnTo>
                  <a:pt x="1921" y="850"/>
                </a:lnTo>
                <a:lnTo>
                  <a:pt x="1915" y="851"/>
                </a:lnTo>
                <a:lnTo>
                  <a:pt x="1903" y="854"/>
                </a:lnTo>
                <a:lnTo>
                  <a:pt x="1890" y="856"/>
                </a:lnTo>
                <a:lnTo>
                  <a:pt x="1884" y="857"/>
                </a:lnTo>
                <a:lnTo>
                  <a:pt x="1879" y="859"/>
                </a:lnTo>
                <a:lnTo>
                  <a:pt x="1874" y="861"/>
                </a:lnTo>
                <a:lnTo>
                  <a:pt x="1870" y="863"/>
                </a:lnTo>
                <a:lnTo>
                  <a:pt x="1866" y="866"/>
                </a:lnTo>
                <a:lnTo>
                  <a:pt x="1864" y="870"/>
                </a:lnTo>
                <a:lnTo>
                  <a:pt x="1863" y="872"/>
                </a:lnTo>
                <a:lnTo>
                  <a:pt x="1862" y="874"/>
                </a:lnTo>
                <a:lnTo>
                  <a:pt x="1862" y="879"/>
                </a:lnTo>
                <a:lnTo>
                  <a:pt x="1862" y="884"/>
                </a:lnTo>
                <a:lnTo>
                  <a:pt x="1863" y="888"/>
                </a:lnTo>
                <a:lnTo>
                  <a:pt x="1865" y="890"/>
                </a:lnTo>
                <a:lnTo>
                  <a:pt x="1866" y="891"/>
                </a:lnTo>
                <a:lnTo>
                  <a:pt x="1869" y="894"/>
                </a:lnTo>
                <a:lnTo>
                  <a:pt x="1873" y="896"/>
                </a:lnTo>
                <a:lnTo>
                  <a:pt x="1875" y="897"/>
                </a:lnTo>
                <a:lnTo>
                  <a:pt x="1877" y="898"/>
                </a:lnTo>
                <a:lnTo>
                  <a:pt x="1882" y="899"/>
                </a:lnTo>
                <a:lnTo>
                  <a:pt x="1888" y="899"/>
                </a:lnTo>
                <a:close/>
                <a:moveTo>
                  <a:pt x="2063" y="930"/>
                </a:moveTo>
                <a:lnTo>
                  <a:pt x="2013" y="930"/>
                </a:lnTo>
                <a:lnTo>
                  <a:pt x="2013" y="694"/>
                </a:lnTo>
                <a:lnTo>
                  <a:pt x="2063" y="694"/>
                </a:lnTo>
                <a:lnTo>
                  <a:pt x="2063" y="930"/>
                </a:lnTo>
                <a:close/>
                <a:moveTo>
                  <a:pt x="2197" y="753"/>
                </a:moveTo>
                <a:lnTo>
                  <a:pt x="2197" y="790"/>
                </a:lnTo>
                <a:lnTo>
                  <a:pt x="2164" y="790"/>
                </a:lnTo>
                <a:lnTo>
                  <a:pt x="2164" y="876"/>
                </a:lnTo>
                <a:lnTo>
                  <a:pt x="2164" y="880"/>
                </a:lnTo>
                <a:lnTo>
                  <a:pt x="2165" y="884"/>
                </a:lnTo>
                <a:lnTo>
                  <a:pt x="2166" y="886"/>
                </a:lnTo>
                <a:lnTo>
                  <a:pt x="2167" y="887"/>
                </a:lnTo>
                <a:lnTo>
                  <a:pt x="2169" y="889"/>
                </a:lnTo>
                <a:lnTo>
                  <a:pt x="2171" y="891"/>
                </a:lnTo>
                <a:lnTo>
                  <a:pt x="2174" y="892"/>
                </a:lnTo>
                <a:lnTo>
                  <a:pt x="2177" y="893"/>
                </a:lnTo>
                <a:lnTo>
                  <a:pt x="2181" y="893"/>
                </a:lnTo>
                <a:lnTo>
                  <a:pt x="2188" y="892"/>
                </a:lnTo>
                <a:lnTo>
                  <a:pt x="2193" y="891"/>
                </a:lnTo>
                <a:lnTo>
                  <a:pt x="2201" y="928"/>
                </a:lnTo>
                <a:lnTo>
                  <a:pt x="2190" y="930"/>
                </a:lnTo>
                <a:lnTo>
                  <a:pt x="2183" y="932"/>
                </a:lnTo>
                <a:lnTo>
                  <a:pt x="2174" y="932"/>
                </a:lnTo>
                <a:lnTo>
                  <a:pt x="2168" y="932"/>
                </a:lnTo>
                <a:lnTo>
                  <a:pt x="2161" y="932"/>
                </a:lnTo>
                <a:lnTo>
                  <a:pt x="2156" y="931"/>
                </a:lnTo>
                <a:lnTo>
                  <a:pt x="2150" y="930"/>
                </a:lnTo>
                <a:lnTo>
                  <a:pt x="2145" y="928"/>
                </a:lnTo>
                <a:lnTo>
                  <a:pt x="2140" y="926"/>
                </a:lnTo>
                <a:lnTo>
                  <a:pt x="2135" y="924"/>
                </a:lnTo>
                <a:lnTo>
                  <a:pt x="2131" y="921"/>
                </a:lnTo>
                <a:lnTo>
                  <a:pt x="2127" y="917"/>
                </a:lnTo>
                <a:lnTo>
                  <a:pt x="2124" y="914"/>
                </a:lnTo>
                <a:lnTo>
                  <a:pt x="2121" y="909"/>
                </a:lnTo>
                <a:lnTo>
                  <a:pt x="2119" y="905"/>
                </a:lnTo>
                <a:lnTo>
                  <a:pt x="2117" y="900"/>
                </a:lnTo>
                <a:lnTo>
                  <a:pt x="2116" y="894"/>
                </a:lnTo>
                <a:lnTo>
                  <a:pt x="2115" y="888"/>
                </a:lnTo>
                <a:lnTo>
                  <a:pt x="2115" y="882"/>
                </a:lnTo>
                <a:lnTo>
                  <a:pt x="2115" y="790"/>
                </a:lnTo>
                <a:lnTo>
                  <a:pt x="2091" y="790"/>
                </a:lnTo>
                <a:lnTo>
                  <a:pt x="2091" y="753"/>
                </a:lnTo>
                <a:lnTo>
                  <a:pt x="2115" y="753"/>
                </a:lnTo>
                <a:lnTo>
                  <a:pt x="2115" y="711"/>
                </a:lnTo>
                <a:lnTo>
                  <a:pt x="2164" y="711"/>
                </a:lnTo>
                <a:lnTo>
                  <a:pt x="2164" y="753"/>
                </a:lnTo>
                <a:lnTo>
                  <a:pt x="2197" y="753"/>
                </a:lnTo>
                <a:close/>
                <a:moveTo>
                  <a:pt x="2304" y="933"/>
                </a:moveTo>
                <a:lnTo>
                  <a:pt x="2291" y="933"/>
                </a:lnTo>
                <a:lnTo>
                  <a:pt x="2285" y="932"/>
                </a:lnTo>
                <a:lnTo>
                  <a:pt x="2279" y="930"/>
                </a:lnTo>
                <a:lnTo>
                  <a:pt x="2268" y="927"/>
                </a:lnTo>
                <a:lnTo>
                  <a:pt x="2263" y="925"/>
                </a:lnTo>
                <a:lnTo>
                  <a:pt x="2258" y="922"/>
                </a:lnTo>
                <a:lnTo>
                  <a:pt x="2249" y="916"/>
                </a:lnTo>
                <a:lnTo>
                  <a:pt x="2245" y="912"/>
                </a:lnTo>
                <a:lnTo>
                  <a:pt x="2241" y="908"/>
                </a:lnTo>
                <a:lnTo>
                  <a:pt x="2234" y="900"/>
                </a:lnTo>
                <a:lnTo>
                  <a:pt x="2231" y="895"/>
                </a:lnTo>
                <a:lnTo>
                  <a:pt x="2228" y="890"/>
                </a:lnTo>
                <a:lnTo>
                  <a:pt x="2223" y="879"/>
                </a:lnTo>
                <a:lnTo>
                  <a:pt x="2221" y="874"/>
                </a:lnTo>
                <a:lnTo>
                  <a:pt x="2220" y="868"/>
                </a:lnTo>
                <a:lnTo>
                  <a:pt x="2219" y="862"/>
                </a:lnTo>
                <a:lnTo>
                  <a:pt x="2218" y="855"/>
                </a:lnTo>
                <a:lnTo>
                  <a:pt x="2218" y="849"/>
                </a:lnTo>
                <a:lnTo>
                  <a:pt x="2217" y="842"/>
                </a:lnTo>
                <a:lnTo>
                  <a:pt x="2218" y="835"/>
                </a:lnTo>
                <a:lnTo>
                  <a:pt x="2218" y="829"/>
                </a:lnTo>
                <a:lnTo>
                  <a:pt x="2219" y="823"/>
                </a:lnTo>
                <a:lnTo>
                  <a:pt x="2220" y="816"/>
                </a:lnTo>
                <a:lnTo>
                  <a:pt x="2223" y="805"/>
                </a:lnTo>
                <a:lnTo>
                  <a:pt x="2225" y="799"/>
                </a:lnTo>
                <a:lnTo>
                  <a:pt x="2228" y="794"/>
                </a:lnTo>
                <a:lnTo>
                  <a:pt x="2234" y="785"/>
                </a:lnTo>
                <a:lnTo>
                  <a:pt x="2237" y="780"/>
                </a:lnTo>
                <a:lnTo>
                  <a:pt x="2241" y="776"/>
                </a:lnTo>
                <a:lnTo>
                  <a:pt x="2245" y="772"/>
                </a:lnTo>
                <a:lnTo>
                  <a:pt x="2249" y="769"/>
                </a:lnTo>
                <a:lnTo>
                  <a:pt x="2253" y="765"/>
                </a:lnTo>
                <a:lnTo>
                  <a:pt x="2258" y="762"/>
                </a:lnTo>
                <a:lnTo>
                  <a:pt x="2263" y="760"/>
                </a:lnTo>
                <a:lnTo>
                  <a:pt x="2268" y="757"/>
                </a:lnTo>
                <a:lnTo>
                  <a:pt x="2274" y="755"/>
                </a:lnTo>
                <a:lnTo>
                  <a:pt x="2279" y="754"/>
                </a:lnTo>
                <a:lnTo>
                  <a:pt x="2285" y="752"/>
                </a:lnTo>
                <a:lnTo>
                  <a:pt x="2291" y="752"/>
                </a:lnTo>
                <a:lnTo>
                  <a:pt x="2304" y="751"/>
                </a:lnTo>
                <a:lnTo>
                  <a:pt x="2317" y="752"/>
                </a:lnTo>
                <a:lnTo>
                  <a:pt x="2323" y="752"/>
                </a:lnTo>
                <a:lnTo>
                  <a:pt x="2329" y="754"/>
                </a:lnTo>
                <a:lnTo>
                  <a:pt x="2340" y="757"/>
                </a:lnTo>
                <a:lnTo>
                  <a:pt x="2346" y="760"/>
                </a:lnTo>
                <a:lnTo>
                  <a:pt x="2351" y="762"/>
                </a:lnTo>
                <a:lnTo>
                  <a:pt x="2360" y="769"/>
                </a:lnTo>
                <a:lnTo>
                  <a:pt x="2364" y="772"/>
                </a:lnTo>
                <a:lnTo>
                  <a:pt x="2368" y="776"/>
                </a:lnTo>
                <a:lnTo>
                  <a:pt x="2375" y="785"/>
                </a:lnTo>
                <a:lnTo>
                  <a:pt x="2378" y="789"/>
                </a:lnTo>
                <a:lnTo>
                  <a:pt x="2381" y="794"/>
                </a:lnTo>
                <a:lnTo>
                  <a:pt x="2385" y="805"/>
                </a:lnTo>
                <a:lnTo>
                  <a:pt x="2387" y="811"/>
                </a:lnTo>
                <a:lnTo>
                  <a:pt x="2389" y="816"/>
                </a:lnTo>
                <a:lnTo>
                  <a:pt x="2390" y="823"/>
                </a:lnTo>
                <a:lnTo>
                  <a:pt x="2391" y="829"/>
                </a:lnTo>
                <a:lnTo>
                  <a:pt x="2391" y="835"/>
                </a:lnTo>
                <a:lnTo>
                  <a:pt x="2391" y="842"/>
                </a:lnTo>
                <a:lnTo>
                  <a:pt x="2391" y="849"/>
                </a:lnTo>
                <a:lnTo>
                  <a:pt x="2391" y="855"/>
                </a:lnTo>
                <a:lnTo>
                  <a:pt x="2390" y="862"/>
                </a:lnTo>
                <a:lnTo>
                  <a:pt x="2389" y="868"/>
                </a:lnTo>
                <a:lnTo>
                  <a:pt x="2385" y="879"/>
                </a:lnTo>
                <a:lnTo>
                  <a:pt x="2383" y="885"/>
                </a:lnTo>
                <a:lnTo>
                  <a:pt x="2381" y="890"/>
                </a:lnTo>
                <a:lnTo>
                  <a:pt x="2375" y="900"/>
                </a:lnTo>
                <a:lnTo>
                  <a:pt x="2372" y="904"/>
                </a:lnTo>
                <a:lnTo>
                  <a:pt x="2368" y="908"/>
                </a:lnTo>
                <a:lnTo>
                  <a:pt x="2364" y="912"/>
                </a:lnTo>
                <a:lnTo>
                  <a:pt x="2360" y="916"/>
                </a:lnTo>
                <a:lnTo>
                  <a:pt x="2355" y="919"/>
                </a:lnTo>
                <a:lnTo>
                  <a:pt x="2351" y="922"/>
                </a:lnTo>
                <a:lnTo>
                  <a:pt x="2346" y="925"/>
                </a:lnTo>
                <a:lnTo>
                  <a:pt x="2340" y="927"/>
                </a:lnTo>
                <a:lnTo>
                  <a:pt x="2335" y="929"/>
                </a:lnTo>
                <a:lnTo>
                  <a:pt x="2329" y="930"/>
                </a:lnTo>
                <a:lnTo>
                  <a:pt x="2323" y="932"/>
                </a:lnTo>
                <a:lnTo>
                  <a:pt x="2317" y="933"/>
                </a:lnTo>
                <a:lnTo>
                  <a:pt x="2304" y="933"/>
                </a:lnTo>
                <a:close/>
                <a:moveTo>
                  <a:pt x="2305" y="895"/>
                </a:moveTo>
                <a:lnTo>
                  <a:pt x="2309" y="895"/>
                </a:lnTo>
                <a:lnTo>
                  <a:pt x="2313" y="894"/>
                </a:lnTo>
                <a:lnTo>
                  <a:pt x="2317" y="893"/>
                </a:lnTo>
                <a:lnTo>
                  <a:pt x="2321" y="892"/>
                </a:lnTo>
                <a:lnTo>
                  <a:pt x="2324" y="889"/>
                </a:lnTo>
                <a:lnTo>
                  <a:pt x="2327" y="887"/>
                </a:lnTo>
                <a:lnTo>
                  <a:pt x="2330" y="884"/>
                </a:lnTo>
                <a:lnTo>
                  <a:pt x="2332" y="880"/>
                </a:lnTo>
                <a:lnTo>
                  <a:pt x="2334" y="876"/>
                </a:lnTo>
                <a:lnTo>
                  <a:pt x="2336" y="872"/>
                </a:lnTo>
                <a:lnTo>
                  <a:pt x="2338" y="868"/>
                </a:lnTo>
                <a:lnTo>
                  <a:pt x="2339" y="863"/>
                </a:lnTo>
                <a:lnTo>
                  <a:pt x="2341" y="853"/>
                </a:lnTo>
                <a:lnTo>
                  <a:pt x="2341" y="847"/>
                </a:lnTo>
                <a:lnTo>
                  <a:pt x="2342" y="842"/>
                </a:lnTo>
                <a:lnTo>
                  <a:pt x="2341" y="831"/>
                </a:lnTo>
                <a:lnTo>
                  <a:pt x="2339" y="821"/>
                </a:lnTo>
                <a:lnTo>
                  <a:pt x="2338" y="816"/>
                </a:lnTo>
                <a:lnTo>
                  <a:pt x="2336" y="812"/>
                </a:lnTo>
                <a:lnTo>
                  <a:pt x="2332" y="803"/>
                </a:lnTo>
                <a:lnTo>
                  <a:pt x="2330" y="800"/>
                </a:lnTo>
                <a:lnTo>
                  <a:pt x="2327" y="797"/>
                </a:lnTo>
                <a:lnTo>
                  <a:pt x="2324" y="794"/>
                </a:lnTo>
                <a:lnTo>
                  <a:pt x="2321" y="792"/>
                </a:lnTo>
                <a:lnTo>
                  <a:pt x="2317" y="790"/>
                </a:lnTo>
                <a:lnTo>
                  <a:pt x="2313" y="789"/>
                </a:lnTo>
                <a:lnTo>
                  <a:pt x="2309" y="788"/>
                </a:lnTo>
                <a:lnTo>
                  <a:pt x="2305" y="788"/>
                </a:lnTo>
                <a:lnTo>
                  <a:pt x="2300" y="788"/>
                </a:lnTo>
                <a:lnTo>
                  <a:pt x="2296" y="789"/>
                </a:lnTo>
                <a:lnTo>
                  <a:pt x="2292" y="790"/>
                </a:lnTo>
                <a:lnTo>
                  <a:pt x="2288" y="792"/>
                </a:lnTo>
                <a:lnTo>
                  <a:pt x="2285" y="794"/>
                </a:lnTo>
                <a:lnTo>
                  <a:pt x="2282" y="797"/>
                </a:lnTo>
                <a:lnTo>
                  <a:pt x="2279" y="800"/>
                </a:lnTo>
                <a:lnTo>
                  <a:pt x="2277" y="803"/>
                </a:lnTo>
                <a:lnTo>
                  <a:pt x="2272" y="812"/>
                </a:lnTo>
                <a:lnTo>
                  <a:pt x="2271" y="816"/>
                </a:lnTo>
                <a:lnTo>
                  <a:pt x="2270" y="821"/>
                </a:lnTo>
                <a:lnTo>
                  <a:pt x="2269" y="826"/>
                </a:lnTo>
                <a:lnTo>
                  <a:pt x="2268" y="831"/>
                </a:lnTo>
                <a:lnTo>
                  <a:pt x="2267" y="836"/>
                </a:lnTo>
                <a:lnTo>
                  <a:pt x="2267" y="842"/>
                </a:lnTo>
                <a:lnTo>
                  <a:pt x="2268" y="853"/>
                </a:lnTo>
                <a:lnTo>
                  <a:pt x="2270" y="863"/>
                </a:lnTo>
                <a:lnTo>
                  <a:pt x="2271" y="868"/>
                </a:lnTo>
                <a:lnTo>
                  <a:pt x="2272" y="872"/>
                </a:lnTo>
                <a:lnTo>
                  <a:pt x="2274" y="876"/>
                </a:lnTo>
                <a:lnTo>
                  <a:pt x="2277" y="880"/>
                </a:lnTo>
                <a:lnTo>
                  <a:pt x="2279" y="884"/>
                </a:lnTo>
                <a:lnTo>
                  <a:pt x="2282" y="887"/>
                </a:lnTo>
                <a:lnTo>
                  <a:pt x="2285" y="889"/>
                </a:lnTo>
                <a:lnTo>
                  <a:pt x="2288" y="892"/>
                </a:lnTo>
                <a:lnTo>
                  <a:pt x="2292" y="893"/>
                </a:lnTo>
                <a:lnTo>
                  <a:pt x="2296" y="894"/>
                </a:lnTo>
                <a:lnTo>
                  <a:pt x="2300" y="895"/>
                </a:lnTo>
                <a:lnTo>
                  <a:pt x="2305" y="895"/>
                </a:lnTo>
                <a:close/>
                <a:moveTo>
                  <a:pt x="2646" y="694"/>
                </a:moveTo>
                <a:lnTo>
                  <a:pt x="2696" y="694"/>
                </a:lnTo>
                <a:lnTo>
                  <a:pt x="2696" y="847"/>
                </a:lnTo>
                <a:lnTo>
                  <a:pt x="2696" y="854"/>
                </a:lnTo>
                <a:lnTo>
                  <a:pt x="2695" y="860"/>
                </a:lnTo>
                <a:lnTo>
                  <a:pt x="2694" y="866"/>
                </a:lnTo>
                <a:lnTo>
                  <a:pt x="2693" y="871"/>
                </a:lnTo>
                <a:lnTo>
                  <a:pt x="2691" y="877"/>
                </a:lnTo>
                <a:lnTo>
                  <a:pt x="2689" y="882"/>
                </a:lnTo>
                <a:lnTo>
                  <a:pt x="2686" y="887"/>
                </a:lnTo>
                <a:lnTo>
                  <a:pt x="2684" y="892"/>
                </a:lnTo>
                <a:lnTo>
                  <a:pt x="2680" y="897"/>
                </a:lnTo>
                <a:lnTo>
                  <a:pt x="2677" y="901"/>
                </a:lnTo>
                <a:lnTo>
                  <a:pt x="2673" y="906"/>
                </a:lnTo>
                <a:lnTo>
                  <a:pt x="2669" y="910"/>
                </a:lnTo>
                <a:lnTo>
                  <a:pt x="2664" y="913"/>
                </a:lnTo>
                <a:lnTo>
                  <a:pt x="2660" y="917"/>
                </a:lnTo>
                <a:lnTo>
                  <a:pt x="2655" y="920"/>
                </a:lnTo>
                <a:lnTo>
                  <a:pt x="2649" y="922"/>
                </a:lnTo>
                <a:lnTo>
                  <a:pt x="2638" y="927"/>
                </a:lnTo>
                <a:lnTo>
                  <a:pt x="2632" y="929"/>
                </a:lnTo>
                <a:lnTo>
                  <a:pt x="2626" y="930"/>
                </a:lnTo>
                <a:lnTo>
                  <a:pt x="2619" y="932"/>
                </a:lnTo>
                <a:lnTo>
                  <a:pt x="2612" y="932"/>
                </a:lnTo>
                <a:lnTo>
                  <a:pt x="2605" y="933"/>
                </a:lnTo>
                <a:lnTo>
                  <a:pt x="2598" y="933"/>
                </a:lnTo>
                <a:lnTo>
                  <a:pt x="2591" y="933"/>
                </a:lnTo>
                <a:lnTo>
                  <a:pt x="2584" y="932"/>
                </a:lnTo>
                <a:lnTo>
                  <a:pt x="2577" y="932"/>
                </a:lnTo>
                <a:lnTo>
                  <a:pt x="2571" y="930"/>
                </a:lnTo>
                <a:lnTo>
                  <a:pt x="2558" y="927"/>
                </a:lnTo>
                <a:lnTo>
                  <a:pt x="2552" y="925"/>
                </a:lnTo>
                <a:lnTo>
                  <a:pt x="2547" y="922"/>
                </a:lnTo>
                <a:lnTo>
                  <a:pt x="2541" y="920"/>
                </a:lnTo>
                <a:lnTo>
                  <a:pt x="2536" y="917"/>
                </a:lnTo>
                <a:lnTo>
                  <a:pt x="2527" y="910"/>
                </a:lnTo>
                <a:lnTo>
                  <a:pt x="2518" y="901"/>
                </a:lnTo>
                <a:lnTo>
                  <a:pt x="2515" y="897"/>
                </a:lnTo>
                <a:lnTo>
                  <a:pt x="2512" y="892"/>
                </a:lnTo>
                <a:lnTo>
                  <a:pt x="2509" y="887"/>
                </a:lnTo>
                <a:lnTo>
                  <a:pt x="2506" y="882"/>
                </a:lnTo>
                <a:lnTo>
                  <a:pt x="2504" y="877"/>
                </a:lnTo>
                <a:lnTo>
                  <a:pt x="2502" y="871"/>
                </a:lnTo>
                <a:lnTo>
                  <a:pt x="2501" y="866"/>
                </a:lnTo>
                <a:lnTo>
                  <a:pt x="2500" y="860"/>
                </a:lnTo>
                <a:lnTo>
                  <a:pt x="2500" y="854"/>
                </a:lnTo>
                <a:lnTo>
                  <a:pt x="2499" y="847"/>
                </a:lnTo>
                <a:lnTo>
                  <a:pt x="2499" y="694"/>
                </a:lnTo>
                <a:lnTo>
                  <a:pt x="2550" y="694"/>
                </a:lnTo>
                <a:lnTo>
                  <a:pt x="2550" y="843"/>
                </a:lnTo>
                <a:lnTo>
                  <a:pt x="2551" y="853"/>
                </a:lnTo>
                <a:lnTo>
                  <a:pt x="2552" y="857"/>
                </a:lnTo>
                <a:lnTo>
                  <a:pt x="2553" y="861"/>
                </a:lnTo>
                <a:lnTo>
                  <a:pt x="2555" y="865"/>
                </a:lnTo>
                <a:lnTo>
                  <a:pt x="2558" y="869"/>
                </a:lnTo>
                <a:lnTo>
                  <a:pt x="2560" y="873"/>
                </a:lnTo>
                <a:lnTo>
                  <a:pt x="2563" y="876"/>
                </a:lnTo>
                <a:lnTo>
                  <a:pt x="2567" y="879"/>
                </a:lnTo>
                <a:lnTo>
                  <a:pt x="2570" y="882"/>
                </a:lnTo>
                <a:lnTo>
                  <a:pt x="2574" y="884"/>
                </a:lnTo>
                <a:lnTo>
                  <a:pt x="2579" y="886"/>
                </a:lnTo>
                <a:lnTo>
                  <a:pt x="2583" y="887"/>
                </a:lnTo>
                <a:lnTo>
                  <a:pt x="2588" y="889"/>
                </a:lnTo>
                <a:lnTo>
                  <a:pt x="2598" y="889"/>
                </a:lnTo>
                <a:lnTo>
                  <a:pt x="2608" y="889"/>
                </a:lnTo>
                <a:lnTo>
                  <a:pt x="2613" y="887"/>
                </a:lnTo>
                <a:lnTo>
                  <a:pt x="2618" y="886"/>
                </a:lnTo>
                <a:lnTo>
                  <a:pt x="2622" y="884"/>
                </a:lnTo>
                <a:lnTo>
                  <a:pt x="2626" y="882"/>
                </a:lnTo>
                <a:lnTo>
                  <a:pt x="2629" y="879"/>
                </a:lnTo>
                <a:lnTo>
                  <a:pt x="2633" y="876"/>
                </a:lnTo>
                <a:lnTo>
                  <a:pt x="2636" y="873"/>
                </a:lnTo>
                <a:lnTo>
                  <a:pt x="2639" y="869"/>
                </a:lnTo>
                <a:lnTo>
                  <a:pt x="2641" y="865"/>
                </a:lnTo>
                <a:lnTo>
                  <a:pt x="2643" y="861"/>
                </a:lnTo>
                <a:lnTo>
                  <a:pt x="2644" y="857"/>
                </a:lnTo>
                <a:lnTo>
                  <a:pt x="2645" y="853"/>
                </a:lnTo>
                <a:lnTo>
                  <a:pt x="2646" y="848"/>
                </a:lnTo>
                <a:lnTo>
                  <a:pt x="2646" y="843"/>
                </a:lnTo>
                <a:lnTo>
                  <a:pt x="2646" y="694"/>
                </a:lnTo>
                <a:close/>
                <a:moveTo>
                  <a:pt x="2788" y="828"/>
                </a:moveTo>
                <a:lnTo>
                  <a:pt x="2788" y="930"/>
                </a:lnTo>
                <a:lnTo>
                  <a:pt x="2739" y="930"/>
                </a:lnTo>
                <a:lnTo>
                  <a:pt x="2739" y="753"/>
                </a:lnTo>
                <a:lnTo>
                  <a:pt x="2786" y="753"/>
                </a:lnTo>
                <a:lnTo>
                  <a:pt x="2786" y="784"/>
                </a:lnTo>
                <a:lnTo>
                  <a:pt x="2790" y="777"/>
                </a:lnTo>
                <a:lnTo>
                  <a:pt x="2796" y="770"/>
                </a:lnTo>
                <a:lnTo>
                  <a:pt x="2801" y="765"/>
                </a:lnTo>
                <a:lnTo>
                  <a:pt x="2808" y="760"/>
                </a:lnTo>
                <a:lnTo>
                  <a:pt x="2815" y="756"/>
                </a:lnTo>
                <a:lnTo>
                  <a:pt x="2819" y="754"/>
                </a:lnTo>
                <a:lnTo>
                  <a:pt x="2823" y="753"/>
                </a:lnTo>
                <a:lnTo>
                  <a:pt x="2832" y="751"/>
                </a:lnTo>
                <a:lnTo>
                  <a:pt x="2836" y="751"/>
                </a:lnTo>
                <a:lnTo>
                  <a:pt x="2841" y="751"/>
                </a:lnTo>
                <a:lnTo>
                  <a:pt x="2848" y="751"/>
                </a:lnTo>
                <a:lnTo>
                  <a:pt x="2854" y="752"/>
                </a:lnTo>
                <a:lnTo>
                  <a:pt x="2860" y="753"/>
                </a:lnTo>
                <a:lnTo>
                  <a:pt x="2866" y="755"/>
                </a:lnTo>
                <a:lnTo>
                  <a:pt x="2871" y="758"/>
                </a:lnTo>
                <a:lnTo>
                  <a:pt x="2876" y="761"/>
                </a:lnTo>
                <a:lnTo>
                  <a:pt x="2881" y="764"/>
                </a:lnTo>
                <a:lnTo>
                  <a:pt x="2885" y="769"/>
                </a:lnTo>
                <a:lnTo>
                  <a:pt x="2889" y="773"/>
                </a:lnTo>
                <a:lnTo>
                  <a:pt x="2893" y="778"/>
                </a:lnTo>
                <a:lnTo>
                  <a:pt x="2895" y="784"/>
                </a:lnTo>
                <a:lnTo>
                  <a:pt x="2897" y="787"/>
                </a:lnTo>
                <a:lnTo>
                  <a:pt x="2898" y="790"/>
                </a:lnTo>
                <a:lnTo>
                  <a:pt x="2900" y="796"/>
                </a:lnTo>
                <a:lnTo>
                  <a:pt x="2901" y="803"/>
                </a:lnTo>
                <a:lnTo>
                  <a:pt x="2902" y="810"/>
                </a:lnTo>
                <a:lnTo>
                  <a:pt x="2902" y="817"/>
                </a:lnTo>
                <a:lnTo>
                  <a:pt x="2902" y="930"/>
                </a:lnTo>
                <a:lnTo>
                  <a:pt x="2853" y="930"/>
                </a:lnTo>
                <a:lnTo>
                  <a:pt x="2853" y="826"/>
                </a:lnTo>
                <a:lnTo>
                  <a:pt x="2853" y="818"/>
                </a:lnTo>
                <a:lnTo>
                  <a:pt x="2852" y="815"/>
                </a:lnTo>
                <a:lnTo>
                  <a:pt x="2851" y="812"/>
                </a:lnTo>
                <a:lnTo>
                  <a:pt x="2848" y="806"/>
                </a:lnTo>
                <a:lnTo>
                  <a:pt x="2847" y="803"/>
                </a:lnTo>
                <a:lnTo>
                  <a:pt x="2845" y="801"/>
                </a:lnTo>
                <a:lnTo>
                  <a:pt x="2840" y="797"/>
                </a:lnTo>
                <a:lnTo>
                  <a:pt x="2837" y="795"/>
                </a:lnTo>
                <a:lnTo>
                  <a:pt x="2835" y="794"/>
                </a:lnTo>
                <a:lnTo>
                  <a:pt x="2829" y="792"/>
                </a:lnTo>
                <a:lnTo>
                  <a:pt x="2825" y="792"/>
                </a:lnTo>
                <a:lnTo>
                  <a:pt x="2822" y="792"/>
                </a:lnTo>
                <a:lnTo>
                  <a:pt x="2814" y="792"/>
                </a:lnTo>
                <a:lnTo>
                  <a:pt x="2808" y="794"/>
                </a:lnTo>
                <a:lnTo>
                  <a:pt x="2805" y="795"/>
                </a:lnTo>
                <a:lnTo>
                  <a:pt x="2802" y="797"/>
                </a:lnTo>
                <a:lnTo>
                  <a:pt x="2800" y="799"/>
                </a:lnTo>
                <a:lnTo>
                  <a:pt x="2797" y="801"/>
                </a:lnTo>
                <a:lnTo>
                  <a:pt x="2795" y="804"/>
                </a:lnTo>
                <a:lnTo>
                  <a:pt x="2793" y="806"/>
                </a:lnTo>
                <a:lnTo>
                  <a:pt x="2792" y="809"/>
                </a:lnTo>
                <a:lnTo>
                  <a:pt x="2790" y="812"/>
                </a:lnTo>
                <a:lnTo>
                  <a:pt x="2789" y="820"/>
                </a:lnTo>
                <a:lnTo>
                  <a:pt x="2788" y="824"/>
                </a:lnTo>
                <a:lnTo>
                  <a:pt x="2788" y="828"/>
                </a:lnTo>
                <a:close/>
                <a:moveTo>
                  <a:pt x="2966" y="730"/>
                </a:moveTo>
                <a:lnTo>
                  <a:pt x="2961" y="730"/>
                </a:lnTo>
                <a:lnTo>
                  <a:pt x="2956" y="729"/>
                </a:lnTo>
                <a:lnTo>
                  <a:pt x="2952" y="726"/>
                </a:lnTo>
                <a:lnTo>
                  <a:pt x="2948" y="723"/>
                </a:lnTo>
                <a:lnTo>
                  <a:pt x="2944" y="719"/>
                </a:lnTo>
                <a:lnTo>
                  <a:pt x="2942" y="715"/>
                </a:lnTo>
                <a:lnTo>
                  <a:pt x="2940" y="710"/>
                </a:lnTo>
                <a:lnTo>
                  <a:pt x="2940" y="705"/>
                </a:lnTo>
                <a:lnTo>
                  <a:pt x="2940" y="701"/>
                </a:lnTo>
                <a:lnTo>
                  <a:pt x="2942" y="696"/>
                </a:lnTo>
                <a:lnTo>
                  <a:pt x="2944" y="692"/>
                </a:lnTo>
                <a:lnTo>
                  <a:pt x="2948" y="688"/>
                </a:lnTo>
                <a:lnTo>
                  <a:pt x="2952" y="685"/>
                </a:lnTo>
                <a:lnTo>
                  <a:pt x="2956" y="683"/>
                </a:lnTo>
                <a:lnTo>
                  <a:pt x="2961" y="681"/>
                </a:lnTo>
                <a:lnTo>
                  <a:pt x="2966" y="681"/>
                </a:lnTo>
                <a:lnTo>
                  <a:pt x="2972" y="681"/>
                </a:lnTo>
                <a:lnTo>
                  <a:pt x="2977" y="683"/>
                </a:lnTo>
                <a:lnTo>
                  <a:pt x="2982" y="685"/>
                </a:lnTo>
                <a:lnTo>
                  <a:pt x="2986" y="688"/>
                </a:lnTo>
                <a:lnTo>
                  <a:pt x="2990" y="692"/>
                </a:lnTo>
                <a:lnTo>
                  <a:pt x="2992" y="696"/>
                </a:lnTo>
                <a:lnTo>
                  <a:pt x="2994" y="701"/>
                </a:lnTo>
                <a:lnTo>
                  <a:pt x="2994" y="705"/>
                </a:lnTo>
                <a:lnTo>
                  <a:pt x="2994" y="710"/>
                </a:lnTo>
                <a:lnTo>
                  <a:pt x="2992" y="715"/>
                </a:lnTo>
                <a:lnTo>
                  <a:pt x="2990" y="719"/>
                </a:lnTo>
                <a:lnTo>
                  <a:pt x="2986" y="723"/>
                </a:lnTo>
                <a:lnTo>
                  <a:pt x="2982" y="726"/>
                </a:lnTo>
                <a:lnTo>
                  <a:pt x="2977" y="729"/>
                </a:lnTo>
                <a:lnTo>
                  <a:pt x="2972" y="730"/>
                </a:lnTo>
                <a:lnTo>
                  <a:pt x="2966" y="730"/>
                </a:lnTo>
                <a:close/>
                <a:moveTo>
                  <a:pt x="2942" y="753"/>
                </a:moveTo>
                <a:lnTo>
                  <a:pt x="2992" y="753"/>
                </a:lnTo>
                <a:lnTo>
                  <a:pt x="2992" y="930"/>
                </a:lnTo>
                <a:lnTo>
                  <a:pt x="2942" y="930"/>
                </a:lnTo>
                <a:lnTo>
                  <a:pt x="2942" y="753"/>
                </a:lnTo>
                <a:close/>
                <a:moveTo>
                  <a:pt x="3195" y="753"/>
                </a:moveTo>
                <a:lnTo>
                  <a:pt x="3134" y="930"/>
                </a:lnTo>
                <a:lnTo>
                  <a:pt x="3078" y="930"/>
                </a:lnTo>
                <a:lnTo>
                  <a:pt x="3017" y="753"/>
                </a:lnTo>
                <a:lnTo>
                  <a:pt x="3068" y="753"/>
                </a:lnTo>
                <a:lnTo>
                  <a:pt x="3105" y="880"/>
                </a:lnTo>
                <a:lnTo>
                  <a:pt x="3143" y="753"/>
                </a:lnTo>
                <a:lnTo>
                  <a:pt x="3195" y="753"/>
                </a:lnTo>
                <a:close/>
                <a:moveTo>
                  <a:pt x="3294" y="933"/>
                </a:moveTo>
                <a:lnTo>
                  <a:pt x="3287" y="933"/>
                </a:lnTo>
                <a:lnTo>
                  <a:pt x="3280" y="933"/>
                </a:lnTo>
                <a:lnTo>
                  <a:pt x="3268" y="931"/>
                </a:lnTo>
                <a:lnTo>
                  <a:pt x="3263" y="929"/>
                </a:lnTo>
                <a:lnTo>
                  <a:pt x="3257" y="927"/>
                </a:lnTo>
                <a:lnTo>
                  <a:pt x="3247" y="922"/>
                </a:lnTo>
                <a:lnTo>
                  <a:pt x="3242" y="919"/>
                </a:lnTo>
                <a:lnTo>
                  <a:pt x="3237" y="916"/>
                </a:lnTo>
                <a:lnTo>
                  <a:pt x="3233" y="913"/>
                </a:lnTo>
                <a:lnTo>
                  <a:pt x="3229" y="909"/>
                </a:lnTo>
                <a:lnTo>
                  <a:pt x="3222" y="900"/>
                </a:lnTo>
                <a:lnTo>
                  <a:pt x="3219" y="896"/>
                </a:lnTo>
                <a:lnTo>
                  <a:pt x="3216" y="891"/>
                </a:lnTo>
                <a:lnTo>
                  <a:pt x="3212" y="880"/>
                </a:lnTo>
                <a:lnTo>
                  <a:pt x="3210" y="874"/>
                </a:lnTo>
                <a:lnTo>
                  <a:pt x="3209" y="868"/>
                </a:lnTo>
                <a:lnTo>
                  <a:pt x="3207" y="862"/>
                </a:lnTo>
                <a:lnTo>
                  <a:pt x="3207" y="856"/>
                </a:lnTo>
                <a:lnTo>
                  <a:pt x="3206" y="849"/>
                </a:lnTo>
                <a:lnTo>
                  <a:pt x="3206" y="842"/>
                </a:lnTo>
                <a:lnTo>
                  <a:pt x="3206" y="836"/>
                </a:lnTo>
                <a:lnTo>
                  <a:pt x="3207" y="829"/>
                </a:lnTo>
                <a:lnTo>
                  <a:pt x="3207" y="823"/>
                </a:lnTo>
                <a:lnTo>
                  <a:pt x="3209" y="817"/>
                </a:lnTo>
                <a:lnTo>
                  <a:pt x="3212" y="805"/>
                </a:lnTo>
                <a:lnTo>
                  <a:pt x="3214" y="800"/>
                </a:lnTo>
                <a:lnTo>
                  <a:pt x="3216" y="794"/>
                </a:lnTo>
                <a:lnTo>
                  <a:pt x="3222" y="785"/>
                </a:lnTo>
                <a:lnTo>
                  <a:pt x="3226" y="780"/>
                </a:lnTo>
                <a:lnTo>
                  <a:pt x="3229" y="776"/>
                </a:lnTo>
                <a:lnTo>
                  <a:pt x="3233" y="772"/>
                </a:lnTo>
                <a:lnTo>
                  <a:pt x="3237" y="769"/>
                </a:lnTo>
                <a:lnTo>
                  <a:pt x="3246" y="762"/>
                </a:lnTo>
                <a:lnTo>
                  <a:pt x="3251" y="760"/>
                </a:lnTo>
                <a:lnTo>
                  <a:pt x="3256" y="757"/>
                </a:lnTo>
                <a:lnTo>
                  <a:pt x="3262" y="755"/>
                </a:lnTo>
                <a:lnTo>
                  <a:pt x="3267" y="754"/>
                </a:lnTo>
                <a:lnTo>
                  <a:pt x="3273" y="752"/>
                </a:lnTo>
                <a:lnTo>
                  <a:pt x="3279" y="752"/>
                </a:lnTo>
                <a:lnTo>
                  <a:pt x="3292" y="751"/>
                </a:lnTo>
                <a:lnTo>
                  <a:pt x="3303" y="751"/>
                </a:lnTo>
                <a:lnTo>
                  <a:pt x="3314" y="753"/>
                </a:lnTo>
                <a:lnTo>
                  <a:pt x="3319" y="755"/>
                </a:lnTo>
                <a:lnTo>
                  <a:pt x="3324" y="756"/>
                </a:lnTo>
                <a:lnTo>
                  <a:pt x="3334" y="761"/>
                </a:lnTo>
                <a:lnTo>
                  <a:pt x="3343" y="766"/>
                </a:lnTo>
                <a:lnTo>
                  <a:pt x="3347" y="770"/>
                </a:lnTo>
                <a:lnTo>
                  <a:pt x="3351" y="773"/>
                </a:lnTo>
                <a:lnTo>
                  <a:pt x="3358" y="781"/>
                </a:lnTo>
                <a:lnTo>
                  <a:pt x="3361" y="786"/>
                </a:lnTo>
                <a:lnTo>
                  <a:pt x="3364" y="791"/>
                </a:lnTo>
                <a:lnTo>
                  <a:pt x="3366" y="796"/>
                </a:lnTo>
                <a:lnTo>
                  <a:pt x="3368" y="801"/>
                </a:lnTo>
                <a:lnTo>
                  <a:pt x="3370" y="807"/>
                </a:lnTo>
                <a:lnTo>
                  <a:pt x="3372" y="813"/>
                </a:lnTo>
                <a:lnTo>
                  <a:pt x="3373" y="819"/>
                </a:lnTo>
                <a:lnTo>
                  <a:pt x="3374" y="826"/>
                </a:lnTo>
                <a:lnTo>
                  <a:pt x="3374" y="833"/>
                </a:lnTo>
                <a:lnTo>
                  <a:pt x="3375" y="841"/>
                </a:lnTo>
                <a:lnTo>
                  <a:pt x="3375" y="854"/>
                </a:lnTo>
                <a:lnTo>
                  <a:pt x="3254" y="854"/>
                </a:lnTo>
                <a:lnTo>
                  <a:pt x="3254" y="859"/>
                </a:lnTo>
                <a:lnTo>
                  <a:pt x="3255" y="863"/>
                </a:lnTo>
                <a:lnTo>
                  <a:pt x="3256" y="868"/>
                </a:lnTo>
                <a:lnTo>
                  <a:pt x="3257" y="872"/>
                </a:lnTo>
                <a:lnTo>
                  <a:pt x="3260" y="879"/>
                </a:lnTo>
                <a:lnTo>
                  <a:pt x="3263" y="882"/>
                </a:lnTo>
                <a:lnTo>
                  <a:pt x="3265" y="885"/>
                </a:lnTo>
                <a:lnTo>
                  <a:pt x="3268" y="888"/>
                </a:lnTo>
                <a:lnTo>
                  <a:pt x="3271" y="890"/>
                </a:lnTo>
                <a:lnTo>
                  <a:pt x="3274" y="892"/>
                </a:lnTo>
                <a:lnTo>
                  <a:pt x="3278" y="894"/>
                </a:lnTo>
                <a:lnTo>
                  <a:pt x="3282" y="895"/>
                </a:lnTo>
                <a:lnTo>
                  <a:pt x="3286" y="896"/>
                </a:lnTo>
                <a:lnTo>
                  <a:pt x="3294" y="897"/>
                </a:lnTo>
                <a:lnTo>
                  <a:pt x="3300" y="896"/>
                </a:lnTo>
                <a:lnTo>
                  <a:pt x="3306" y="895"/>
                </a:lnTo>
                <a:lnTo>
                  <a:pt x="3311" y="894"/>
                </a:lnTo>
                <a:lnTo>
                  <a:pt x="3316" y="892"/>
                </a:lnTo>
                <a:lnTo>
                  <a:pt x="3318" y="890"/>
                </a:lnTo>
                <a:lnTo>
                  <a:pt x="3320" y="889"/>
                </a:lnTo>
                <a:lnTo>
                  <a:pt x="3323" y="885"/>
                </a:lnTo>
                <a:lnTo>
                  <a:pt x="3326" y="881"/>
                </a:lnTo>
                <a:lnTo>
                  <a:pt x="3328" y="876"/>
                </a:lnTo>
                <a:lnTo>
                  <a:pt x="3374" y="879"/>
                </a:lnTo>
                <a:lnTo>
                  <a:pt x="3372" y="885"/>
                </a:lnTo>
                <a:lnTo>
                  <a:pt x="3370" y="891"/>
                </a:lnTo>
                <a:lnTo>
                  <a:pt x="3367" y="896"/>
                </a:lnTo>
                <a:lnTo>
                  <a:pt x="3364" y="901"/>
                </a:lnTo>
                <a:lnTo>
                  <a:pt x="3361" y="906"/>
                </a:lnTo>
                <a:lnTo>
                  <a:pt x="3357" y="911"/>
                </a:lnTo>
                <a:lnTo>
                  <a:pt x="3352" y="915"/>
                </a:lnTo>
                <a:lnTo>
                  <a:pt x="3347" y="919"/>
                </a:lnTo>
                <a:lnTo>
                  <a:pt x="3342" y="922"/>
                </a:lnTo>
                <a:lnTo>
                  <a:pt x="3336" y="925"/>
                </a:lnTo>
                <a:lnTo>
                  <a:pt x="3330" y="928"/>
                </a:lnTo>
                <a:lnTo>
                  <a:pt x="3323" y="930"/>
                </a:lnTo>
                <a:lnTo>
                  <a:pt x="3320" y="930"/>
                </a:lnTo>
                <a:lnTo>
                  <a:pt x="3316" y="931"/>
                </a:lnTo>
                <a:lnTo>
                  <a:pt x="3309" y="932"/>
                </a:lnTo>
                <a:lnTo>
                  <a:pt x="3302" y="933"/>
                </a:lnTo>
                <a:lnTo>
                  <a:pt x="3294" y="933"/>
                </a:lnTo>
                <a:close/>
                <a:moveTo>
                  <a:pt x="3254" y="824"/>
                </a:moveTo>
                <a:lnTo>
                  <a:pt x="3329" y="824"/>
                </a:lnTo>
                <a:lnTo>
                  <a:pt x="3328" y="820"/>
                </a:lnTo>
                <a:lnTo>
                  <a:pt x="3328" y="816"/>
                </a:lnTo>
                <a:lnTo>
                  <a:pt x="3327" y="813"/>
                </a:lnTo>
                <a:lnTo>
                  <a:pt x="3326" y="809"/>
                </a:lnTo>
                <a:lnTo>
                  <a:pt x="3324" y="806"/>
                </a:lnTo>
                <a:lnTo>
                  <a:pt x="3323" y="803"/>
                </a:lnTo>
                <a:lnTo>
                  <a:pt x="3321" y="800"/>
                </a:lnTo>
                <a:lnTo>
                  <a:pt x="3318" y="798"/>
                </a:lnTo>
                <a:lnTo>
                  <a:pt x="3313" y="793"/>
                </a:lnTo>
                <a:lnTo>
                  <a:pt x="3307" y="790"/>
                </a:lnTo>
                <a:lnTo>
                  <a:pt x="3300" y="788"/>
                </a:lnTo>
                <a:lnTo>
                  <a:pt x="3292" y="787"/>
                </a:lnTo>
                <a:lnTo>
                  <a:pt x="3285" y="788"/>
                </a:lnTo>
                <a:lnTo>
                  <a:pt x="3281" y="789"/>
                </a:lnTo>
                <a:lnTo>
                  <a:pt x="3278" y="790"/>
                </a:lnTo>
                <a:lnTo>
                  <a:pt x="3271" y="793"/>
                </a:lnTo>
                <a:lnTo>
                  <a:pt x="3268" y="796"/>
                </a:lnTo>
                <a:lnTo>
                  <a:pt x="3266" y="798"/>
                </a:lnTo>
                <a:lnTo>
                  <a:pt x="3261" y="804"/>
                </a:lnTo>
                <a:lnTo>
                  <a:pt x="3258" y="810"/>
                </a:lnTo>
                <a:lnTo>
                  <a:pt x="3256" y="813"/>
                </a:lnTo>
                <a:lnTo>
                  <a:pt x="3255" y="816"/>
                </a:lnTo>
                <a:lnTo>
                  <a:pt x="3254" y="824"/>
                </a:lnTo>
                <a:close/>
                <a:moveTo>
                  <a:pt x="3409" y="930"/>
                </a:moveTo>
                <a:lnTo>
                  <a:pt x="3409" y="753"/>
                </a:lnTo>
                <a:lnTo>
                  <a:pt x="3457" y="753"/>
                </a:lnTo>
                <a:lnTo>
                  <a:pt x="3457" y="784"/>
                </a:lnTo>
                <a:lnTo>
                  <a:pt x="3461" y="776"/>
                </a:lnTo>
                <a:lnTo>
                  <a:pt x="3465" y="769"/>
                </a:lnTo>
                <a:lnTo>
                  <a:pt x="3470" y="764"/>
                </a:lnTo>
                <a:lnTo>
                  <a:pt x="3475" y="759"/>
                </a:lnTo>
                <a:lnTo>
                  <a:pt x="3478" y="757"/>
                </a:lnTo>
                <a:lnTo>
                  <a:pt x="3481" y="755"/>
                </a:lnTo>
                <a:lnTo>
                  <a:pt x="3487" y="753"/>
                </a:lnTo>
                <a:lnTo>
                  <a:pt x="3494" y="751"/>
                </a:lnTo>
                <a:lnTo>
                  <a:pt x="3501" y="751"/>
                </a:lnTo>
                <a:lnTo>
                  <a:pt x="3509" y="751"/>
                </a:lnTo>
                <a:lnTo>
                  <a:pt x="3517" y="752"/>
                </a:lnTo>
                <a:lnTo>
                  <a:pt x="3517" y="796"/>
                </a:lnTo>
                <a:lnTo>
                  <a:pt x="3513" y="795"/>
                </a:lnTo>
                <a:lnTo>
                  <a:pt x="3507" y="794"/>
                </a:lnTo>
                <a:lnTo>
                  <a:pt x="3496" y="793"/>
                </a:lnTo>
                <a:lnTo>
                  <a:pt x="3488" y="794"/>
                </a:lnTo>
                <a:lnTo>
                  <a:pt x="3485" y="795"/>
                </a:lnTo>
                <a:lnTo>
                  <a:pt x="3481" y="796"/>
                </a:lnTo>
                <a:lnTo>
                  <a:pt x="3478" y="797"/>
                </a:lnTo>
                <a:lnTo>
                  <a:pt x="3475" y="799"/>
                </a:lnTo>
                <a:lnTo>
                  <a:pt x="3472" y="801"/>
                </a:lnTo>
                <a:lnTo>
                  <a:pt x="3469" y="803"/>
                </a:lnTo>
                <a:lnTo>
                  <a:pt x="3465" y="809"/>
                </a:lnTo>
                <a:lnTo>
                  <a:pt x="3463" y="812"/>
                </a:lnTo>
                <a:lnTo>
                  <a:pt x="3461" y="815"/>
                </a:lnTo>
                <a:lnTo>
                  <a:pt x="3460" y="818"/>
                </a:lnTo>
                <a:lnTo>
                  <a:pt x="3459" y="822"/>
                </a:lnTo>
                <a:lnTo>
                  <a:pt x="3459" y="826"/>
                </a:lnTo>
                <a:lnTo>
                  <a:pt x="3459" y="830"/>
                </a:lnTo>
                <a:lnTo>
                  <a:pt x="3459" y="930"/>
                </a:lnTo>
                <a:lnTo>
                  <a:pt x="3409" y="930"/>
                </a:lnTo>
                <a:close/>
                <a:moveTo>
                  <a:pt x="3690" y="804"/>
                </a:moveTo>
                <a:lnTo>
                  <a:pt x="3645" y="806"/>
                </a:lnTo>
                <a:lnTo>
                  <a:pt x="3644" y="802"/>
                </a:lnTo>
                <a:lnTo>
                  <a:pt x="3642" y="798"/>
                </a:lnTo>
                <a:lnTo>
                  <a:pt x="3639" y="795"/>
                </a:lnTo>
                <a:lnTo>
                  <a:pt x="3636" y="792"/>
                </a:lnTo>
                <a:lnTo>
                  <a:pt x="3632" y="789"/>
                </a:lnTo>
                <a:lnTo>
                  <a:pt x="3627" y="787"/>
                </a:lnTo>
                <a:lnTo>
                  <a:pt x="3622" y="786"/>
                </a:lnTo>
                <a:lnTo>
                  <a:pt x="3616" y="786"/>
                </a:lnTo>
                <a:lnTo>
                  <a:pt x="3610" y="786"/>
                </a:lnTo>
                <a:lnTo>
                  <a:pt x="3605" y="787"/>
                </a:lnTo>
                <a:lnTo>
                  <a:pt x="3601" y="788"/>
                </a:lnTo>
                <a:lnTo>
                  <a:pt x="3596" y="790"/>
                </a:lnTo>
                <a:lnTo>
                  <a:pt x="3593" y="793"/>
                </a:lnTo>
                <a:lnTo>
                  <a:pt x="3591" y="796"/>
                </a:lnTo>
                <a:lnTo>
                  <a:pt x="3589" y="799"/>
                </a:lnTo>
                <a:lnTo>
                  <a:pt x="3589" y="803"/>
                </a:lnTo>
                <a:lnTo>
                  <a:pt x="3589" y="806"/>
                </a:lnTo>
                <a:lnTo>
                  <a:pt x="3590" y="809"/>
                </a:lnTo>
                <a:lnTo>
                  <a:pt x="3591" y="811"/>
                </a:lnTo>
                <a:lnTo>
                  <a:pt x="3594" y="814"/>
                </a:lnTo>
                <a:lnTo>
                  <a:pt x="3597" y="816"/>
                </a:lnTo>
                <a:lnTo>
                  <a:pt x="3601" y="818"/>
                </a:lnTo>
                <a:lnTo>
                  <a:pt x="3605" y="819"/>
                </a:lnTo>
                <a:lnTo>
                  <a:pt x="3611" y="821"/>
                </a:lnTo>
                <a:lnTo>
                  <a:pt x="3643" y="827"/>
                </a:lnTo>
                <a:lnTo>
                  <a:pt x="3649" y="829"/>
                </a:lnTo>
                <a:lnTo>
                  <a:pt x="3655" y="830"/>
                </a:lnTo>
                <a:lnTo>
                  <a:pt x="3660" y="832"/>
                </a:lnTo>
                <a:lnTo>
                  <a:pt x="3665" y="834"/>
                </a:lnTo>
                <a:lnTo>
                  <a:pt x="3674" y="839"/>
                </a:lnTo>
                <a:lnTo>
                  <a:pt x="3681" y="844"/>
                </a:lnTo>
                <a:lnTo>
                  <a:pt x="3684" y="848"/>
                </a:lnTo>
                <a:lnTo>
                  <a:pt x="3687" y="851"/>
                </a:lnTo>
                <a:lnTo>
                  <a:pt x="3689" y="854"/>
                </a:lnTo>
                <a:lnTo>
                  <a:pt x="3691" y="858"/>
                </a:lnTo>
                <a:lnTo>
                  <a:pt x="3693" y="866"/>
                </a:lnTo>
                <a:lnTo>
                  <a:pt x="3694" y="870"/>
                </a:lnTo>
                <a:lnTo>
                  <a:pt x="3694" y="875"/>
                </a:lnTo>
                <a:lnTo>
                  <a:pt x="3694" y="879"/>
                </a:lnTo>
                <a:lnTo>
                  <a:pt x="3694" y="883"/>
                </a:lnTo>
                <a:lnTo>
                  <a:pt x="3693" y="888"/>
                </a:lnTo>
                <a:lnTo>
                  <a:pt x="3692" y="891"/>
                </a:lnTo>
                <a:lnTo>
                  <a:pt x="3690" y="895"/>
                </a:lnTo>
                <a:lnTo>
                  <a:pt x="3688" y="899"/>
                </a:lnTo>
                <a:lnTo>
                  <a:pt x="3686" y="902"/>
                </a:lnTo>
                <a:lnTo>
                  <a:pt x="3684" y="906"/>
                </a:lnTo>
                <a:lnTo>
                  <a:pt x="3678" y="912"/>
                </a:lnTo>
                <a:lnTo>
                  <a:pt x="3672" y="917"/>
                </a:lnTo>
                <a:lnTo>
                  <a:pt x="3664" y="922"/>
                </a:lnTo>
                <a:lnTo>
                  <a:pt x="3656" y="926"/>
                </a:lnTo>
                <a:lnTo>
                  <a:pt x="3647" y="929"/>
                </a:lnTo>
                <a:lnTo>
                  <a:pt x="3637" y="931"/>
                </a:lnTo>
                <a:lnTo>
                  <a:pt x="3627" y="933"/>
                </a:lnTo>
                <a:lnTo>
                  <a:pt x="3615" y="933"/>
                </a:lnTo>
                <a:lnTo>
                  <a:pt x="3607" y="933"/>
                </a:lnTo>
                <a:lnTo>
                  <a:pt x="3599" y="932"/>
                </a:lnTo>
                <a:lnTo>
                  <a:pt x="3591" y="931"/>
                </a:lnTo>
                <a:lnTo>
                  <a:pt x="3584" y="930"/>
                </a:lnTo>
                <a:lnTo>
                  <a:pt x="3577" y="928"/>
                </a:lnTo>
                <a:lnTo>
                  <a:pt x="3571" y="925"/>
                </a:lnTo>
                <a:lnTo>
                  <a:pt x="3565" y="922"/>
                </a:lnTo>
                <a:lnTo>
                  <a:pt x="3560" y="919"/>
                </a:lnTo>
                <a:lnTo>
                  <a:pt x="3555" y="915"/>
                </a:lnTo>
                <a:lnTo>
                  <a:pt x="3550" y="911"/>
                </a:lnTo>
                <a:lnTo>
                  <a:pt x="3546" y="906"/>
                </a:lnTo>
                <a:lnTo>
                  <a:pt x="3543" y="901"/>
                </a:lnTo>
                <a:lnTo>
                  <a:pt x="3540" y="896"/>
                </a:lnTo>
                <a:lnTo>
                  <a:pt x="3538" y="891"/>
                </a:lnTo>
                <a:lnTo>
                  <a:pt x="3536" y="885"/>
                </a:lnTo>
                <a:lnTo>
                  <a:pt x="3535" y="879"/>
                </a:lnTo>
                <a:lnTo>
                  <a:pt x="3584" y="876"/>
                </a:lnTo>
                <a:lnTo>
                  <a:pt x="3585" y="881"/>
                </a:lnTo>
                <a:lnTo>
                  <a:pt x="3587" y="886"/>
                </a:lnTo>
                <a:lnTo>
                  <a:pt x="3590" y="889"/>
                </a:lnTo>
                <a:lnTo>
                  <a:pt x="3594" y="892"/>
                </a:lnTo>
                <a:lnTo>
                  <a:pt x="3599" y="895"/>
                </a:lnTo>
                <a:lnTo>
                  <a:pt x="3604" y="897"/>
                </a:lnTo>
                <a:lnTo>
                  <a:pt x="3609" y="898"/>
                </a:lnTo>
                <a:lnTo>
                  <a:pt x="3616" y="898"/>
                </a:lnTo>
                <a:lnTo>
                  <a:pt x="3622" y="898"/>
                </a:lnTo>
                <a:lnTo>
                  <a:pt x="3627" y="897"/>
                </a:lnTo>
                <a:lnTo>
                  <a:pt x="3632" y="895"/>
                </a:lnTo>
                <a:lnTo>
                  <a:pt x="3634" y="894"/>
                </a:lnTo>
                <a:lnTo>
                  <a:pt x="3636" y="893"/>
                </a:lnTo>
                <a:lnTo>
                  <a:pt x="3640" y="890"/>
                </a:lnTo>
                <a:lnTo>
                  <a:pt x="3642" y="887"/>
                </a:lnTo>
                <a:lnTo>
                  <a:pt x="3643" y="886"/>
                </a:lnTo>
                <a:lnTo>
                  <a:pt x="3644" y="884"/>
                </a:lnTo>
                <a:lnTo>
                  <a:pt x="3644" y="880"/>
                </a:lnTo>
                <a:lnTo>
                  <a:pt x="3644" y="877"/>
                </a:lnTo>
                <a:lnTo>
                  <a:pt x="3643" y="874"/>
                </a:lnTo>
                <a:lnTo>
                  <a:pt x="3641" y="871"/>
                </a:lnTo>
                <a:lnTo>
                  <a:pt x="3639" y="869"/>
                </a:lnTo>
                <a:lnTo>
                  <a:pt x="3635" y="867"/>
                </a:lnTo>
                <a:lnTo>
                  <a:pt x="3631" y="865"/>
                </a:lnTo>
                <a:lnTo>
                  <a:pt x="3627" y="864"/>
                </a:lnTo>
                <a:lnTo>
                  <a:pt x="3622" y="862"/>
                </a:lnTo>
                <a:lnTo>
                  <a:pt x="3591" y="856"/>
                </a:lnTo>
                <a:lnTo>
                  <a:pt x="3585" y="855"/>
                </a:lnTo>
                <a:lnTo>
                  <a:pt x="3579" y="853"/>
                </a:lnTo>
                <a:lnTo>
                  <a:pt x="3569" y="849"/>
                </a:lnTo>
                <a:lnTo>
                  <a:pt x="3564" y="847"/>
                </a:lnTo>
                <a:lnTo>
                  <a:pt x="3560" y="844"/>
                </a:lnTo>
                <a:lnTo>
                  <a:pt x="3556" y="842"/>
                </a:lnTo>
                <a:lnTo>
                  <a:pt x="3553" y="839"/>
                </a:lnTo>
                <a:lnTo>
                  <a:pt x="3550" y="835"/>
                </a:lnTo>
                <a:lnTo>
                  <a:pt x="3547" y="832"/>
                </a:lnTo>
                <a:lnTo>
                  <a:pt x="3545" y="828"/>
                </a:lnTo>
                <a:lnTo>
                  <a:pt x="3543" y="824"/>
                </a:lnTo>
                <a:lnTo>
                  <a:pt x="3542" y="820"/>
                </a:lnTo>
                <a:lnTo>
                  <a:pt x="3541" y="815"/>
                </a:lnTo>
                <a:lnTo>
                  <a:pt x="3540" y="811"/>
                </a:lnTo>
                <a:lnTo>
                  <a:pt x="3540" y="806"/>
                </a:lnTo>
                <a:lnTo>
                  <a:pt x="3540" y="800"/>
                </a:lnTo>
                <a:lnTo>
                  <a:pt x="3541" y="794"/>
                </a:lnTo>
                <a:lnTo>
                  <a:pt x="3543" y="788"/>
                </a:lnTo>
                <a:lnTo>
                  <a:pt x="3545" y="783"/>
                </a:lnTo>
                <a:lnTo>
                  <a:pt x="3548" y="778"/>
                </a:lnTo>
                <a:lnTo>
                  <a:pt x="3551" y="774"/>
                </a:lnTo>
                <a:lnTo>
                  <a:pt x="3556" y="769"/>
                </a:lnTo>
                <a:lnTo>
                  <a:pt x="3560" y="766"/>
                </a:lnTo>
                <a:lnTo>
                  <a:pt x="3566" y="762"/>
                </a:lnTo>
                <a:lnTo>
                  <a:pt x="3572" y="759"/>
                </a:lnTo>
                <a:lnTo>
                  <a:pt x="3578" y="757"/>
                </a:lnTo>
                <a:lnTo>
                  <a:pt x="3584" y="754"/>
                </a:lnTo>
                <a:lnTo>
                  <a:pt x="3588" y="754"/>
                </a:lnTo>
                <a:lnTo>
                  <a:pt x="3591" y="753"/>
                </a:lnTo>
                <a:lnTo>
                  <a:pt x="3599" y="752"/>
                </a:lnTo>
                <a:lnTo>
                  <a:pt x="3607" y="751"/>
                </a:lnTo>
                <a:lnTo>
                  <a:pt x="3615" y="751"/>
                </a:lnTo>
                <a:lnTo>
                  <a:pt x="3623" y="751"/>
                </a:lnTo>
                <a:lnTo>
                  <a:pt x="3631" y="752"/>
                </a:lnTo>
                <a:lnTo>
                  <a:pt x="3638" y="753"/>
                </a:lnTo>
                <a:lnTo>
                  <a:pt x="3645" y="754"/>
                </a:lnTo>
                <a:lnTo>
                  <a:pt x="3651" y="756"/>
                </a:lnTo>
                <a:lnTo>
                  <a:pt x="3657" y="759"/>
                </a:lnTo>
                <a:lnTo>
                  <a:pt x="3663" y="762"/>
                </a:lnTo>
                <a:lnTo>
                  <a:pt x="3668" y="765"/>
                </a:lnTo>
                <a:lnTo>
                  <a:pt x="3672" y="769"/>
                </a:lnTo>
                <a:lnTo>
                  <a:pt x="3676" y="773"/>
                </a:lnTo>
                <a:lnTo>
                  <a:pt x="3680" y="777"/>
                </a:lnTo>
                <a:lnTo>
                  <a:pt x="3683" y="782"/>
                </a:lnTo>
                <a:lnTo>
                  <a:pt x="3685" y="787"/>
                </a:lnTo>
                <a:lnTo>
                  <a:pt x="3688" y="792"/>
                </a:lnTo>
                <a:lnTo>
                  <a:pt x="3689" y="798"/>
                </a:lnTo>
                <a:lnTo>
                  <a:pt x="3690" y="804"/>
                </a:lnTo>
                <a:close/>
                <a:moveTo>
                  <a:pt x="3751" y="730"/>
                </a:moveTo>
                <a:lnTo>
                  <a:pt x="3746" y="730"/>
                </a:lnTo>
                <a:lnTo>
                  <a:pt x="3741" y="729"/>
                </a:lnTo>
                <a:lnTo>
                  <a:pt x="3736" y="726"/>
                </a:lnTo>
                <a:lnTo>
                  <a:pt x="3732" y="723"/>
                </a:lnTo>
                <a:lnTo>
                  <a:pt x="3729" y="719"/>
                </a:lnTo>
                <a:lnTo>
                  <a:pt x="3726" y="715"/>
                </a:lnTo>
                <a:lnTo>
                  <a:pt x="3725" y="710"/>
                </a:lnTo>
                <a:lnTo>
                  <a:pt x="3724" y="705"/>
                </a:lnTo>
                <a:lnTo>
                  <a:pt x="3725" y="701"/>
                </a:lnTo>
                <a:lnTo>
                  <a:pt x="3726" y="696"/>
                </a:lnTo>
                <a:lnTo>
                  <a:pt x="3729" y="692"/>
                </a:lnTo>
                <a:lnTo>
                  <a:pt x="3732" y="688"/>
                </a:lnTo>
                <a:lnTo>
                  <a:pt x="3736" y="685"/>
                </a:lnTo>
                <a:lnTo>
                  <a:pt x="3741" y="683"/>
                </a:lnTo>
                <a:lnTo>
                  <a:pt x="3746" y="681"/>
                </a:lnTo>
                <a:lnTo>
                  <a:pt x="3751" y="681"/>
                </a:lnTo>
                <a:lnTo>
                  <a:pt x="3756" y="681"/>
                </a:lnTo>
                <a:lnTo>
                  <a:pt x="3761" y="683"/>
                </a:lnTo>
                <a:lnTo>
                  <a:pt x="3765" y="685"/>
                </a:lnTo>
                <a:lnTo>
                  <a:pt x="3770" y="688"/>
                </a:lnTo>
                <a:lnTo>
                  <a:pt x="3773" y="692"/>
                </a:lnTo>
                <a:lnTo>
                  <a:pt x="3775" y="696"/>
                </a:lnTo>
                <a:lnTo>
                  <a:pt x="3777" y="701"/>
                </a:lnTo>
                <a:lnTo>
                  <a:pt x="3777" y="705"/>
                </a:lnTo>
                <a:lnTo>
                  <a:pt x="3777" y="710"/>
                </a:lnTo>
                <a:lnTo>
                  <a:pt x="3775" y="715"/>
                </a:lnTo>
                <a:lnTo>
                  <a:pt x="3773" y="719"/>
                </a:lnTo>
                <a:lnTo>
                  <a:pt x="3770" y="723"/>
                </a:lnTo>
                <a:lnTo>
                  <a:pt x="3765" y="726"/>
                </a:lnTo>
                <a:lnTo>
                  <a:pt x="3761" y="729"/>
                </a:lnTo>
                <a:lnTo>
                  <a:pt x="3756" y="730"/>
                </a:lnTo>
                <a:lnTo>
                  <a:pt x="3751" y="730"/>
                </a:lnTo>
                <a:close/>
                <a:moveTo>
                  <a:pt x="3726" y="753"/>
                </a:moveTo>
                <a:lnTo>
                  <a:pt x="3775" y="753"/>
                </a:lnTo>
                <a:lnTo>
                  <a:pt x="3775" y="930"/>
                </a:lnTo>
                <a:lnTo>
                  <a:pt x="3726" y="930"/>
                </a:lnTo>
                <a:lnTo>
                  <a:pt x="3726" y="753"/>
                </a:lnTo>
                <a:close/>
                <a:moveTo>
                  <a:pt x="3908" y="753"/>
                </a:moveTo>
                <a:lnTo>
                  <a:pt x="3908" y="790"/>
                </a:lnTo>
                <a:lnTo>
                  <a:pt x="3874" y="790"/>
                </a:lnTo>
                <a:lnTo>
                  <a:pt x="3874" y="876"/>
                </a:lnTo>
                <a:lnTo>
                  <a:pt x="3874" y="880"/>
                </a:lnTo>
                <a:lnTo>
                  <a:pt x="3875" y="884"/>
                </a:lnTo>
                <a:lnTo>
                  <a:pt x="3876" y="886"/>
                </a:lnTo>
                <a:lnTo>
                  <a:pt x="3877" y="887"/>
                </a:lnTo>
                <a:lnTo>
                  <a:pt x="3879" y="889"/>
                </a:lnTo>
                <a:lnTo>
                  <a:pt x="3881" y="891"/>
                </a:lnTo>
                <a:lnTo>
                  <a:pt x="3884" y="892"/>
                </a:lnTo>
                <a:lnTo>
                  <a:pt x="3887" y="893"/>
                </a:lnTo>
                <a:lnTo>
                  <a:pt x="3891" y="893"/>
                </a:lnTo>
                <a:lnTo>
                  <a:pt x="3899" y="892"/>
                </a:lnTo>
                <a:lnTo>
                  <a:pt x="3904" y="891"/>
                </a:lnTo>
                <a:lnTo>
                  <a:pt x="3912" y="928"/>
                </a:lnTo>
                <a:lnTo>
                  <a:pt x="3901" y="930"/>
                </a:lnTo>
                <a:lnTo>
                  <a:pt x="3893" y="932"/>
                </a:lnTo>
                <a:lnTo>
                  <a:pt x="3884" y="932"/>
                </a:lnTo>
                <a:lnTo>
                  <a:pt x="3878" y="932"/>
                </a:lnTo>
                <a:lnTo>
                  <a:pt x="3871" y="932"/>
                </a:lnTo>
                <a:lnTo>
                  <a:pt x="3866" y="931"/>
                </a:lnTo>
                <a:lnTo>
                  <a:pt x="3860" y="930"/>
                </a:lnTo>
                <a:lnTo>
                  <a:pt x="3855" y="928"/>
                </a:lnTo>
                <a:lnTo>
                  <a:pt x="3850" y="926"/>
                </a:lnTo>
                <a:lnTo>
                  <a:pt x="3845" y="924"/>
                </a:lnTo>
                <a:lnTo>
                  <a:pt x="3841" y="921"/>
                </a:lnTo>
                <a:lnTo>
                  <a:pt x="3837" y="917"/>
                </a:lnTo>
                <a:lnTo>
                  <a:pt x="3834" y="914"/>
                </a:lnTo>
                <a:lnTo>
                  <a:pt x="3831" y="909"/>
                </a:lnTo>
                <a:lnTo>
                  <a:pt x="3829" y="905"/>
                </a:lnTo>
                <a:lnTo>
                  <a:pt x="3827" y="900"/>
                </a:lnTo>
                <a:lnTo>
                  <a:pt x="3826" y="894"/>
                </a:lnTo>
                <a:lnTo>
                  <a:pt x="3825" y="888"/>
                </a:lnTo>
                <a:lnTo>
                  <a:pt x="3825" y="882"/>
                </a:lnTo>
                <a:lnTo>
                  <a:pt x="3825" y="790"/>
                </a:lnTo>
                <a:lnTo>
                  <a:pt x="3801" y="790"/>
                </a:lnTo>
                <a:lnTo>
                  <a:pt x="3801" y="753"/>
                </a:lnTo>
                <a:lnTo>
                  <a:pt x="3825" y="753"/>
                </a:lnTo>
                <a:lnTo>
                  <a:pt x="3825" y="711"/>
                </a:lnTo>
                <a:lnTo>
                  <a:pt x="3874" y="711"/>
                </a:lnTo>
                <a:lnTo>
                  <a:pt x="3874" y="753"/>
                </a:lnTo>
                <a:lnTo>
                  <a:pt x="3908" y="753"/>
                </a:lnTo>
                <a:close/>
                <a:moveTo>
                  <a:pt x="3974" y="996"/>
                </a:moveTo>
                <a:lnTo>
                  <a:pt x="3965" y="996"/>
                </a:lnTo>
                <a:lnTo>
                  <a:pt x="3956" y="995"/>
                </a:lnTo>
                <a:lnTo>
                  <a:pt x="3949" y="993"/>
                </a:lnTo>
                <a:lnTo>
                  <a:pt x="3943" y="991"/>
                </a:lnTo>
                <a:lnTo>
                  <a:pt x="3954" y="954"/>
                </a:lnTo>
                <a:lnTo>
                  <a:pt x="3960" y="956"/>
                </a:lnTo>
                <a:lnTo>
                  <a:pt x="3966" y="957"/>
                </a:lnTo>
                <a:lnTo>
                  <a:pt x="3971" y="957"/>
                </a:lnTo>
                <a:lnTo>
                  <a:pt x="3976" y="957"/>
                </a:lnTo>
                <a:lnTo>
                  <a:pt x="3978" y="956"/>
                </a:lnTo>
                <a:lnTo>
                  <a:pt x="3980" y="955"/>
                </a:lnTo>
                <a:lnTo>
                  <a:pt x="3984" y="952"/>
                </a:lnTo>
                <a:lnTo>
                  <a:pt x="3987" y="948"/>
                </a:lnTo>
                <a:lnTo>
                  <a:pt x="3990" y="942"/>
                </a:lnTo>
                <a:lnTo>
                  <a:pt x="3993" y="935"/>
                </a:lnTo>
                <a:lnTo>
                  <a:pt x="3930" y="753"/>
                </a:lnTo>
                <a:lnTo>
                  <a:pt x="3981" y="753"/>
                </a:lnTo>
                <a:lnTo>
                  <a:pt x="4018" y="883"/>
                </a:lnTo>
                <a:lnTo>
                  <a:pt x="4056" y="753"/>
                </a:lnTo>
                <a:lnTo>
                  <a:pt x="4108" y="753"/>
                </a:lnTo>
                <a:lnTo>
                  <a:pt x="4040" y="949"/>
                </a:lnTo>
                <a:lnTo>
                  <a:pt x="4035" y="959"/>
                </a:lnTo>
                <a:lnTo>
                  <a:pt x="4033" y="964"/>
                </a:lnTo>
                <a:lnTo>
                  <a:pt x="4030" y="968"/>
                </a:lnTo>
                <a:lnTo>
                  <a:pt x="4024" y="976"/>
                </a:lnTo>
                <a:lnTo>
                  <a:pt x="4017" y="983"/>
                </a:lnTo>
                <a:lnTo>
                  <a:pt x="4013" y="986"/>
                </a:lnTo>
                <a:lnTo>
                  <a:pt x="4008" y="989"/>
                </a:lnTo>
                <a:lnTo>
                  <a:pt x="4003" y="991"/>
                </a:lnTo>
                <a:lnTo>
                  <a:pt x="3998" y="993"/>
                </a:lnTo>
                <a:lnTo>
                  <a:pt x="3993" y="994"/>
                </a:lnTo>
                <a:lnTo>
                  <a:pt x="3987" y="995"/>
                </a:lnTo>
                <a:lnTo>
                  <a:pt x="3980" y="996"/>
                </a:lnTo>
                <a:lnTo>
                  <a:pt x="3974" y="996"/>
                </a:lnTo>
                <a:close/>
                <a:moveTo>
                  <a:pt x="1623" y="590"/>
                </a:moveTo>
                <a:lnTo>
                  <a:pt x="1569" y="590"/>
                </a:lnTo>
                <a:lnTo>
                  <a:pt x="1651" y="354"/>
                </a:lnTo>
                <a:lnTo>
                  <a:pt x="1715" y="354"/>
                </a:lnTo>
                <a:lnTo>
                  <a:pt x="1797" y="590"/>
                </a:lnTo>
                <a:lnTo>
                  <a:pt x="1743" y="590"/>
                </a:lnTo>
                <a:lnTo>
                  <a:pt x="1726" y="536"/>
                </a:lnTo>
                <a:lnTo>
                  <a:pt x="1641" y="536"/>
                </a:lnTo>
                <a:lnTo>
                  <a:pt x="1623" y="590"/>
                </a:lnTo>
                <a:close/>
                <a:moveTo>
                  <a:pt x="1653" y="497"/>
                </a:moveTo>
                <a:lnTo>
                  <a:pt x="1713" y="497"/>
                </a:lnTo>
                <a:lnTo>
                  <a:pt x="1684" y="408"/>
                </a:lnTo>
                <a:lnTo>
                  <a:pt x="1653" y="497"/>
                </a:lnTo>
                <a:close/>
                <a:moveTo>
                  <a:pt x="1874" y="593"/>
                </a:moveTo>
                <a:lnTo>
                  <a:pt x="1867" y="593"/>
                </a:lnTo>
                <a:lnTo>
                  <a:pt x="1861" y="592"/>
                </a:lnTo>
                <a:lnTo>
                  <a:pt x="1856" y="591"/>
                </a:lnTo>
                <a:lnTo>
                  <a:pt x="1850" y="590"/>
                </a:lnTo>
                <a:lnTo>
                  <a:pt x="1845" y="588"/>
                </a:lnTo>
                <a:lnTo>
                  <a:pt x="1840" y="586"/>
                </a:lnTo>
                <a:lnTo>
                  <a:pt x="1836" y="583"/>
                </a:lnTo>
                <a:lnTo>
                  <a:pt x="1832" y="580"/>
                </a:lnTo>
                <a:lnTo>
                  <a:pt x="1828" y="576"/>
                </a:lnTo>
                <a:lnTo>
                  <a:pt x="1824" y="572"/>
                </a:lnTo>
                <a:lnTo>
                  <a:pt x="1821" y="568"/>
                </a:lnTo>
                <a:lnTo>
                  <a:pt x="1820" y="566"/>
                </a:lnTo>
                <a:lnTo>
                  <a:pt x="1819" y="563"/>
                </a:lnTo>
                <a:lnTo>
                  <a:pt x="1817" y="558"/>
                </a:lnTo>
                <a:lnTo>
                  <a:pt x="1816" y="553"/>
                </a:lnTo>
                <a:lnTo>
                  <a:pt x="1815" y="547"/>
                </a:lnTo>
                <a:lnTo>
                  <a:pt x="1815" y="540"/>
                </a:lnTo>
                <a:lnTo>
                  <a:pt x="1815" y="531"/>
                </a:lnTo>
                <a:lnTo>
                  <a:pt x="1817" y="523"/>
                </a:lnTo>
                <a:lnTo>
                  <a:pt x="1818" y="519"/>
                </a:lnTo>
                <a:lnTo>
                  <a:pt x="1820" y="515"/>
                </a:lnTo>
                <a:lnTo>
                  <a:pt x="1824" y="509"/>
                </a:lnTo>
                <a:lnTo>
                  <a:pt x="1827" y="507"/>
                </a:lnTo>
                <a:lnTo>
                  <a:pt x="1829" y="504"/>
                </a:lnTo>
                <a:lnTo>
                  <a:pt x="1832" y="502"/>
                </a:lnTo>
                <a:lnTo>
                  <a:pt x="1835" y="499"/>
                </a:lnTo>
                <a:lnTo>
                  <a:pt x="1838" y="497"/>
                </a:lnTo>
                <a:lnTo>
                  <a:pt x="1841" y="496"/>
                </a:lnTo>
                <a:lnTo>
                  <a:pt x="1845" y="494"/>
                </a:lnTo>
                <a:lnTo>
                  <a:pt x="1849" y="493"/>
                </a:lnTo>
                <a:lnTo>
                  <a:pt x="1856" y="490"/>
                </a:lnTo>
                <a:lnTo>
                  <a:pt x="1864" y="488"/>
                </a:lnTo>
                <a:lnTo>
                  <a:pt x="1873" y="487"/>
                </a:lnTo>
                <a:lnTo>
                  <a:pt x="1881" y="486"/>
                </a:lnTo>
                <a:lnTo>
                  <a:pt x="1901" y="484"/>
                </a:lnTo>
                <a:lnTo>
                  <a:pt x="1908" y="482"/>
                </a:lnTo>
                <a:lnTo>
                  <a:pt x="1914" y="481"/>
                </a:lnTo>
                <a:lnTo>
                  <a:pt x="1918" y="479"/>
                </a:lnTo>
                <a:lnTo>
                  <a:pt x="1920" y="478"/>
                </a:lnTo>
                <a:lnTo>
                  <a:pt x="1922" y="477"/>
                </a:lnTo>
                <a:lnTo>
                  <a:pt x="1923" y="476"/>
                </a:lnTo>
                <a:lnTo>
                  <a:pt x="1923" y="474"/>
                </a:lnTo>
                <a:lnTo>
                  <a:pt x="1924" y="472"/>
                </a:lnTo>
                <a:lnTo>
                  <a:pt x="1924" y="470"/>
                </a:lnTo>
                <a:lnTo>
                  <a:pt x="1924" y="464"/>
                </a:lnTo>
                <a:lnTo>
                  <a:pt x="1922" y="460"/>
                </a:lnTo>
                <a:lnTo>
                  <a:pt x="1921" y="458"/>
                </a:lnTo>
                <a:lnTo>
                  <a:pt x="1920" y="456"/>
                </a:lnTo>
                <a:lnTo>
                  <a:pt x="1919" y="454"/>
                </a:lnTo>
                <a:lnTo>
                  <a:pt x="1917" y="452"/>
                </a:lnTo>
                <a:lnTo>
                  <a:pt x="1913" y="450"/>
                </a:lnTo>
                <a:lnTo>
                  <a:pt x="1909" y="448"/>
                </a:lnTo>
                <a:lnTo>
                  <a:pt x="1904" y="447"/>
                </a:lnTo>
                <a:lnTo>
                  <a:pt x="1898" y="446"/>
                </a:lnTo>
                <a:lnTo>
                  <a:pt x="1892" y="447"/>
                </a:lnTo>
                <a:lnTo>
                  <a:pt x="1886" y="448"/>
                </a:lnTo>
                <a:lnTo>
                  <a:pt x="1881" y="450"/>
                </a:lnTo>
                <a:lnTo>
                  <a:pt x="1877" y="452"/>
                </a:lnTo>
                <a:lnTo>
                  <a:pt x="1873" y="455"/>
                </a:lnTo>
                <a:lnTo>
                  <a:pt x="1870" y="459"/>
                </a:lnTo>
                <a:lnTo>
                  <a:pt x="1868" y="463"/>
                </a:lnTo>
                <a:lnTo>
                  <a:pt x="1867" y="465"/>
                </a:lnTo>
                <a:lnTo>
                  <a:pt x="1866" y="467"/>
                </a:lnTo>
                <a:lnTo>
                  <a:pt x="1821" y="463"/>
                </a:lnTo>
                <a:lnTo>
                  <a:pt x="1823" y="457"/>
                </a:lnTo>
                <a:lnTo>
                  <a:pt x="1825" y="452"/>
                </a:lnTo>
                <a:lnTo>
                  <a:pt x="1827" y="446"/>
                </a:lnTo>
                <a:lnTo>
                  <a:pt x="1830" y="441"/>
                </a:lnTo>
                <a:lnTo>
                  <a:pt x="1833" y="437"/>
                </a:lnTo>
                <a:lnTo>
                  <a:pt x="1837" y="432"/>
                </a:lnTo>
                <a:lnTo>
                  <a:pt x="1841" y="428"/>
                </a:lnTo>
                <a:lnTo>
                  <a:pt x="1846" y="425"/>
                </a:lnTo>
                <a:lnTo>
                  <a:pt x="1851" y="421"/>
                </a:lnTo>
                <a:lnTo>
                  <a:pt x="1857" y="419"/>
                </a:lnTo>
                <a:lnTo>
                  <a:pt x="1863" y="416"/>
                </a:lnTo>
                <a:lnTo>
                  <a:pt x="1869" y="414"/>
                </a:lnTo>
                <a:lnTo>
                  <a:pt x="1876" y="413"/>
                </a:lnTo>
                <a:lnTo>
                  <a:pt x="1883" y="412"/>
                </a:lnTo>
                <a:lnTo>
                  <a:pt x="1890" y="411"/>
                </a:lnTo>
                <a:lnTo>
                  <a:pt x="1898" y="411"/>
                </a:lnTo>
                <a:lnTo>
                  <a:pt x="1908" y="411"/>
                </a:lnTo>
                <a:lnTo>
                  <a:pt x="1917" y="412"/>
                </a:lnTo>
                <a:lnTo>
                  <a:pt x="1926" y="414"/>
                </a:lnTo>
                <a:lnTo>
                  <a:pt x="1935" y="417"/>
                </a:lnTo>
                <a:lnTo>
                  <a:pt x="1943" y="420"/>
                </a:lnTo>
                <a:lnTo>
                  <a:pt x="1947" y="422"/>
                </a:lnTo>
                <a:lnTo>
                  <a:pt x="1950" y="425"/>
                </a:lnTo>
                <a:lnTo>
                  <a:pt x="1957" y="430"/>
                </a:lnTo>
                <a:lnTo>
                  <a:pt x="1963" y="436"/>
                </a:lnTo>
                <a:lnTo>
                  <a:pt x="1965" y="440"/>
                </a:lnTo>
                <a:lnTo>
                  <a:pt x="1967" y="443"/>
                </a:lnTo>
                <a:lnTo>
                  <a:pt x="1969" y="447"/>
                </a:lnTo>
                <a:lnTo>
                  <a:pt x="1970" y="451"/>
                </a:lnTo>
                <a:lnTo>
                  <a:pt x="1972" y="456"/>
                </a:lnTo>
                <a:lnTo>
                  <a:pt x="1972" y="460"/>
                </a:lnTo>
                <a:lnTo>
                  <a:pt x="1973" y="465"/>
                </a:lnTo>
                <a:lnTo>
                  <a:pt x="1973" y="470"/>
                </a:lnTo>
                <a:lnTo>
                  <a:pt x="1973" y="590"/>
                </a:lnTo>
                <a:lnTo>
                  <a:pt x="1927" y="590"/>
                </a:lnTo>
                <a:lnTo>
                  <a:pt x="1927" y="565"/>
                </a:lnTo>
                <a:lnTo>
                  <a:pt x="1922" y="571"/>
                </a:lnTo>
                <a:lnTo>
                  <a:pt x="1917" y="576"/>
                </a:lnTo>
                <a:lnTo>
                  <a:pt x="1912" y="581"/>
                </a:lnTo>
                <a:lnTo>
                  <a:pt x="1906" y="585"/>
                </a:lnTo>
                <a:lnTo>
                  <a:pt x="1899" y="589"/>
                </a:lnTo>
                <a:lnTo>
                  <a:pt x="1891" y="591"/>
                </a:lnTo>
                <a:lnTo>
                  <a:pt x="1887" y="592"/>
                </a:lnTo>
                <a:lnTo>
                  <a:pt x="1883" y="592"/>
                </a:lnTo>
                <a:lnTo>
                  <a:pt x="1874" y="593"/>
                </a:lnTo>
                <a:close/>
                <a:moveTo>
                  <a:pt x="1888" y="559"/>
                </a:moveTo>
                <a:lnTo>
                  <a:pt x="1895" y="559"/>
                </a:lnTo>
                <a:lnTo>
                  <a:pt x="1902" y="557"/>
                </a:lnTo>
                <a:lnTo>
                  <a:pt x="1905" y="556"/>
                </a:lnTo>
                <a:lnTo>
                  <a:pt x="1908" y="554"/>
                </a:lnTo>
                <a:lnTo>
                  <a:pt x="1914" y="550"/>
                </a:lnTo>
                <a:lnTo>
                  <a:pt x="1916" y="547"/>
                </a:lnTo>
                <a:lnTo>
                  <a:pt x="1919" y="545"/>
                </a:lnTo>
                <a:lnTo>
                  <a:pt x="1922" y="539"/>
                </a:lnTo>
                <a:lnTo>
                  <a:pt x="1924" y="533"/>
                </a:lnTo>
                <a:lnTo>
                  <a:pt x="1924" y="530"/>
                </a:lnTo>
                <a:lnTo>
                  <a:pt x="1924" y="527"/>
                </a:lnTo>
                <a:lnTo>
                  <a:pt x="1924" y="508"/>
                </a:lnTo>
                <a:lnTo>
                  <a:pt x="1921" y="510"/>
                </a:lnTo>
                <a:lnTo>
                  <a:pt x="1915" y="511"/>
                </a:lnTo>
                <a:lnTo>
                  <a:pt x="1903" y="514"/>
                </a:lnTo>
                <a:lnTo>
                  <a:pt x="1890" y="516"/>
                </a:lnTo>
                <a:lnTo>
                  <a:pt x="1884" y="517"/>
                </a:lnTo>
                <a:lnTo>
                  <a:pt x="1879" y="518"/>
                </a:lnTo>
                <a:lnTo>
                  <a:pt x="1874" y="520"/>
                </a:lnTo>
                <a:lnTo>
                  <a:pt x="1870" y="523"/>
                </a:lnTo>
                <a:lnTo>
                  <a:pt x="1866" y="526"/>
                </a:lnTo>
                <a:lnTo>
                  <a:pt x="1864" y="530"/>
                </a:lnTo>
                <a:lnTo>
                  <a:pt x="1863" y="532"/>
                </a:lnTo>
                <a:lnTo>
                  <a:pt x="1862" y="534"/>
                </a:lnTo>
                <a:lnTo>
                  <a:pt x="1862" y="539"/>
                </a:lnTo>
                <a:lnTo>
                  <a:pt x="1862" y="543"/>
                </a:lnTo>
                <a:lnTo>
                  <a:pt x="1863" y="548"/>
                </a:lnTo>
                <a:lnTo>
                  <a:pt x="1865" y="549"/>
                </a:lnTo>
                <a:lnTo>
                  <a:pt x="1866" y="551"/>
                </a:lnTo>
                <a:lnTo>
                  <a:pt x="1869" y="554"/>
                </a:lnTo>
                <a:lnTo>
                  <a:pt x="1873" y="556"/>
                </a:lnTo>
                <a:lnTo>
                  <a:pt x="1875" y="557"/>
                </a:lnTo>
                <a:lnTo>
                  <a:pt x="1877" y="558"/>
                </a:lnTo>
                <a:lnTo>
                  <a:pt x="1882" y="559"/>
                </a:lnTo>
                <a:lnTo>
                  <a:pt x="1888" y="559"/>
                </a:lnTo>
                <a:close/>
                <a:moveTo>
                  <a:pt x="2063" y="590"/>
                </a:moveTo>
                <a:lnTo>
                  <a:pt x="2013" y="590"/>
                </a:lnTo>
                <a:lnTo>
                  <a:pt x="2013" y="354"/>
                </a:lnTo>
                <a:lnTo>
                  <a:pt x="2063" y="354"/>
                </a:lnTo>
                <a:lnTo>
                  <a:pt x="2063" y="590"/>
                </a:lnTo>
                <a:close/>
                <a:moveTo>
                  <a:pt x="2197" y="413"/>
                </a:moveTo>
                <a:lnTo>
                  <a:pt x="2197" y="450"/>
                </a:lnTo>
                <a:lnTo>
                  <a:pt x="2164" y="450"/>
                </a:lnTo>
                <a:lnTo>
                  <a:pt x="2164" y="535"/>
                </a:lnTo>
                <a:lnTo>
                  <a:pt x="2164" y="540"/>
                </a:lnTo>
                <a:lnTo>
                  <a:pt x="2165" y="544"/>
                </a:lnTo>
                <a:lnTo>
                  <a:pt x="2166" y="545"/>
                </a:lnTo>
                <a:lnTo>
                  <a:pt x="2167" y="547"/>
                </a:lnTo>
                <a:lnTo>
                  <a:pt x="2169" y="549"/>
                </a:lnTo>
                <a:lnTo>
                  <a:pt x="2171" y="551"/>
                </a:lnTo>
                <a:lnTo>
                  <a:pt x="2174" y="552"/>
                </a:lnTo>
                <a:lnTo>
                  <a:pt x="2177" y="552"/>
                </a:lnTo>
                <a:lnTo>
                  <a:pt x="2181" y="553"/>
                </a:lnTo>
                <a:lnTo>
                  <a:pt x="2188" y="552"/>
                </a:lnTo>
                <a:lnTo>
                  <a:pt x="2193" y="551"/>
                </a:lnTo>
                <a:lnTo>
                  <a:pt x="2201" y="587"/>
                </a:lnTo>
                <a:lnTo>
                  <a:pt x="2190" y="590"/>
                </a:lnTo>
                <a:lnTo>
                  <a:pt x="2183" y="591"/>
                </a:lnTo>
                <a:lnTo>
                  <a:pt x="2174" y="592"/>
                </a:lnTo>
                <a:lnTo>
                  <a:pt x="2168" y="592"/>
                </a:lnTo>
                <a:lnTo>
                  <a:pt x="2161" y="592"/>
                </a:lnTo>
                <a:lnTo>
                  <a:pt x="2156" y="591"/>
                </a:lnTo>
                <a:lnTo>
                  <a:pt x="2150" y="590"/>
                </a:lnTo>
                <a:lnTo>
                  <a:pt x="2145" y="588"/>
                </a:lnTo>
                <a:lnTo>
                  <a:pt x="2140" y="586"/>
                </a:lnTo>
                <a:lnTo>
                  <a:pt x="2135" y="583"/>
                </a:lnTo>
                <a:lnTo>
                  <a:pt x="2131" y="581"/>
                </a:lnTo>
                <a:lnTo>
                  <a:pt x="2127" y="577"/>
                </a:lnTo>
                <a:lnTo>
                  <a:pt x="2124" y="573"/>
                </a:lnTo>
                <a:lnTo>
                  <a:pt x="2121" y="569"/>
                </a:lnTo>
                <a:lnTo>
                  <a:pt x="2119" y="564"/>
                </a:lnTo>
                <a:lnTo>
                  <a:pt x="2117" y="559"/>
                </a:lnTo>
                <a:lnTo>
                  <a:pt x="2116" y="554"/>
                </a:lnTo>
                <a:lnTo>
                  <a:pt x="2115" y="548"/>
                </a:lnTo>
                <a:lnTo>
                  <a:pt x="2115" y="542"/>
                </a:lnTo>
                <a:lnTo>
                  <a:pt x="2115" y="450"/>
                </a:lnTo>
                <a:lnTo>
                  <a:pt x="2091" y="450"/>
                </a:lnTo>
                <a:lnTo>
                  <a:pt x="2091" y="413"/>
                </a:lnTo>
                <a:lnTo>
                  <a:pt x="2115" y="413"/>
                </a:lnTo>
                <a:lnTo>
                  <a:pt x="2115" y="371"/>
                </a:lnTo>
                <a:lnTo>
                  <a:pt x="2164" y="371"/>
                </a:lnTo>
                <a:lnTo>
                  <a:pt x="2164" y="413"/>
                </a:lnTo>
                <a:lnTo>
                  <a:pt x="2197" y="413"/>
                </a:lnTo>
                <a:close/>
                <a:moveTo>
                  <a:pt x="2304" y="593"/>
                </a:moveTo>
                <a:lnTo>
                  <a:pt x="2291" y="592"/>
                </a:lnTo>
                <a:lnTo>
                  <a:pt x="2285" y="591"/>
                </a:lnTo>
                <a:lnTo>
                  <a:pt x="2279" y="590"/>
                </a:lnTo>
                <a:lnTo>
                  <a:pt x="2268" y="587"/>
                </a:lnTo>
                <a:lnTo>
                  <a:pt x="2263" y="584"/>
                </a:lnTo>
                <a:lnTo>
                  <a:pt x="2258" y="582"/>
                </a:lnTo>
                <a:lnTo>
                  <a:pt x="2249" y="575"/>
                </a:lnTo>
                <a:lnTo>
                  <a:pt x="2245" y="572"/>
                </a:lnTo>
                <a:lnTo>
                  <a:pt x="2241" y="568"/>
                </a:lnTo>
                <a:lnTo>
                  <a:pt x="2234" y="559"/>
                </a:lnTo>
                <a:lnTo>
                  <a:pt x="2231" y="555"/>
                </a:lnTo>
                <a:lnTo>
                  <a:pt x="2228" y="550"/>
                </a:lnTo>
                <a:lnTo>
                  <a:pt x="2223" y="539"/>
                </a:lnTo>
                <a:lnTo>
                  <a:pt x="2221" y="533"/>
                </a:lnTo>
                <a:lnTo>
                  <a:pt x="2220" y="527"/>
                </a:lnTo>
                <a:lnTo>
                  <a:pt x="2219" y="521"/>
                </a:lnTo>
                <a:lnTo>
                  <a:pt x="2218" y="515"/>
                </a:lnTo>
                <a:lnTo>
                  <a:pt x="2218" y="509"/>
                </a:lnTo>
                <a:lnTo>
                  <a:pt x="2217" y="502"/>
                </a:lnTo>
                <a:lnTo>
                  <a:pt x="2218" y="495"/>
                </a:lnTo>
                <a:lnTo>
                  <a:pt x="2218" y="489"/>
                </a:lnTo>
                <a:lnTo>
                  <a:pt x="2219" y="482"/>
                </a:lnTo>
                <a:lnTo>
                  <a:pt x="2220" y="476"/>
                </a:lnTo>
                <a:lnTo>
                  <a:pt x="2223" y="465"/>
                </a:lnTo>
                <a:lnTo>
                  <a:pt x="2225" y="459"/>
                </a:lnTo>
                <a:lnTo>
                  <a:pt x="2228" y="454"/>
                </a:lnTo>
                <a:lnTo>
                  <a:pt x="2234" y="444"/>
                </a:lnTo>
                <a:lnTo>
                  <a:pt x="2237" y="440"/>
                </a:lnTo>
                <a:lnTo>
                  <a:pt x="2241" y="436"/>
                </a:lnTo>
                <a:lnTo>
                  <a:pt x="2245" y="432"/>
                </a:lnTo>
                <a:lnTo>
                  <a:pt x="2249" y="428"/>
                </a:lnTo>
                <a:lnTo>
                  <a:pt x="2253" y="425"/>
                </a:lnTo>
                <a:lnTo>
                  <a:pt x="2258" y="422"/>
                </a:lnTo>
                <a:lnTo>
                  <a:pt x="2263" y="419"/>
                </a:lnTo>
                <a:lnTo>
                  <a:pt x="2268" y="417"/>
                </a:lnTo>
                <a:lnTo>
                  <a:pt x="2274" y="415"/>
                </a:lnTo>
                <a:lnTo>
                  <a:pt x="2279" y="413"/>
                </a:lnTo>
                <a:lnTo>
                  <a:pt x="2285" y="412"/>
                </a:lnTo>
                <a:lnTo>
                  <a:pt x="2291" y="411"/>
                </a:lnTo>
                <a:lnTo>
                  <a:pt x="2304" y="411"/>
                </a:lnTo>
                <a:lnTo>
                  <a:pt x="2317" y="411"/>
                </a:lnTo>
                <a:lnTo>
                  <a:pt x="2323" y="412"/>
                </a:lnTo>
                <a:lnTo>
                  <a:pt x="2329" y="413"/>
                </a:lnTo>
                <a:lnTo>
                  <a:pt x="2340" y="417"/>
                </a:lnTo>
                <a:lnTo>
                  <a:pt x="2346" y="419"/>
                </a:lnTo>
                <a:lnTo>
                  <a:pt x="2351" y="422"/>
                </a:lnTo>
                <a:lnTo>
                  <a:pt x="2360" y="428"/>
                </a:lnTo>
                <a:lnTo>
                  <a:pt x="2364" y="432"/>
                </a:lnTo>
                <a:lnTo>
                  <a:pt x="2368" y="436"/>
                </a:lnTo>
                <a:lnTo>
                  <a:pt x="2375" y="444"/>
                </a:lnTo>
                <a:lnTo>
                  <a:pt x="2378" y="449"/>
                </a:lnTo>
                <a:lnTo>
                  <a:pt x="2381" y="454"/>
                </a:lnTo>
                <a:lnTo>
                  <a:pt x="2385" y="465"/>
                </a:lnTo>
                <a:lnTo>
                  <a:pt x="2387" y="470"/>
                </a:lnTo>
                <a:lnTo>
                  <a:pt x="2389" y="476"/>
                </a:lnTo>
                <a:lnTo>
                  <a:pt x="2390" y="482"/>
                </a:lnTo>
                <a:lnTo>
                  <a:pt x="2391" y="489"/>
                </a:lnTo>
                <a:lnTo>
                  <a:pt x="2391" y="495"/>
                </a:lnTo>
                <a:lnTo>
                  <a:pt x="2391" y="502"/>
                </a:lnTo>
                <a:lnTo>
                  <a:pt x="2391" y="509"/>
                </a:lnTo>
                <a:lnTo>
                  <a:pt x="2391" y="515"/>
                </a:lnTo>
                <a:lnTo>
                  <a:pt x="2390" y="521"/>
                </a:lnTo>
                <a:lnTo>
                  <a:pt x="2389" y="527"/>
                </a:lnTo>
                <a:lnTo>
                  <a:pt x="2385" y="539"/>
                </a:lnTo>
                <a:lnTo>
                  <a:pt x="2383" y="544"/>
                </a:lnTo>
                <a:lnTo>
                  <a:pt x="2381" y="550"/>
                </a:lnTo>
                <a:lnTo>
                  <a:pt x="2375" y="559"/>
                </a:lnTo>
                <a:lnTo>
                  <a:pt x="2372" y="564"/>
                </a:lnTo>
                <a:lnTo>
                  <a:pt x="2368" y="568"/>
                </a:lnTo>
                <a:lnTo>
                  <a:pt x="2364" y="572"/>
                </a:lnTo>
                <a:lnTo>
                  <a:pt x="2360" y="575"/>
                </a:lnTo>
                <a:lnTo>
                  <a:pt x="2355" y="579"/>
                </a:lnTo>
                <a:lnTo>
                  <a:pt x="2351" y="582"/>
                </a:lnTo>
                <a:lnTo>
                  <a:pt x="2346" y="584"/>
                </a:lnTo>
                <a:lnTo>
                  <a:pt x="2340" y="587"/>
                </a:lnTo>
                <a:lnTo>
                  <a:pt x="2335" y="589"/>
                </a:lnTo>
                <a:lnTo>
                  <a:pt x="2329" y="590"/>
                </a:lnTo>
                <a:lnTo>
                  <a:pt x="2323" y="591"/>
                </a:lnTo>
                <a:lnTo>
                  <a:pt x="2317" y="592"/>
                </a:lnTo>
                <a:lnTo>
                  <a:pt x="2304" y="593"/>
                </a:lnTo>
                <a:close/>
                <a:moveTo>
                  <a:pt x="2305" y="555"/>
                </a:moveTo>
                <a:lnTo>
                  <a:pt x="2309" y="555"/>
                </a:lnTo>
                <a:lnTo>
                  <a:pt x="2313" y="554"/>
                </a:lnTo>
                <a:lnTo>
                  <a:pt x="2317" y="553"/>
                </a:lnTo>
                <a:lnTo>
                  <a:pt x="2321" y="551"/>
                </a:lnTo>
                <a:lnTo>
                  <a:pt x="2324" y="549"/>
                </a:lnTo>
                <a:lnTo>
                  <a:pt x="2327" y="547"/>
                </a:lnTo>
                <a:lnTo>
                  <a:pt x="2330" y="544"/>
                </a:lnTo>
                <a:lnTo>
                  <a:pt x="2332" y="540"/>
                </a:lnTo>
                <a:lnTo>
                  <a:pt x="2334" y="536"/>
                </a:lnTo>
                <a:lnTo>
                  <a:pt x="2336" y="532"/>
                </a:lnTo>
                <a:lnTo>
                  <a:pt x="2338" y="527"/>
                </a:lnTo>
                <a:lnTo>
                  <a:pt x="2339" y="523"/>
                </a:lnTo>
                <a:lnTo>
                  <a:pt x="2341" y="513"/>
                </a:lnTo>
                <a:lnTo>
                  <a:pt x="2341" y="507"/>
                </a:lnTo>
                <a:lnTo>
                  <a:pt x="2342" y="502"/>
                </a:lnTo>
                <a:lnTo>
                  <a:pt x="2341" y="491"/>
                </a:lnTo>
                <a:lnTo>
                  <a:pt x="2339" y="480"/>
                </a:lnTo>
                <a:lnTo>
                  <a:pt x="2338" y="476"/>
                </a:lnTo>
                <a:lnTo>
                  <a:pt x="2336" y="471"/>
                </a:lnTo>
                <a:lnTo>
                  <a:pt x="2332" y="463"/>
                </a:lnTo>
                <a:lnTo>
                  <a:pt x="2330" y="460"/>
                </a:lnTo>
                <a:lnTo>
                  <a:pt x="2327" y="457"/>
                </a:lnTo>
                <a:lnTo>
                  <a:pt x="2324" y="454"/>
                </a:lnTo>
                <a:lnTo>
                  <a:pt x="2321" y="452"/>
                </a:lnTo>
                <a:lnTo>
                  <a:pt x="2317" y="450"/>
                </a:lnTo>
                <a:lnTo>
                  <a:pt x="2313" y="449"/>
                </a:lnTo>
                <a:lnTo>
                  <a:pt x="2309" y="448"/>
                </a:lnTo>
                <a:lnTo>
                  <a:pt x="2305" y="448"/>
                </a:lnTo>
                <a:lnTo>
                  <a:pt x="2300" y="448"/>
                </a:lnTo>
                <a:lnTo>
                  <a:pt x="2296" y="449"/>
                </a:lnTo>
                <a:lnTo>
                  <a:pt x="2292" y="450"/>
                </a:lnTo>
                <a:lnTo>
                  <a:pt x="2288" y="452"/>
                </a:lnTo>
                <a:lnTo>
                  <a:pt x="2285" y="454"/>
                </a:lnTo>
                <a:lnTo>
                  <a:pt x="2282" y="457"/>
                </a:lnTo>
                <a:lnTo>
                  <a:pt x="2279" y="460"/>
                </a:lnTo>
                <a:lnTo>
                  <a:pt x="2277" y="463"/>
                </a:lnTo>
                <a:lnTo>
                  <a:pt x="2272" y="471"/>
                </a:lnTo>
                <a:lnTo>
                  <a:pt x="2271" y="476"/>
                </a:lnTo>
                <a:lnTo>
                  <a:pt x="2270" y="480"/>
                </a:lnTo>
                <a:lnTo>
                  <a:pt x="2269" y="485"/>
                </a:lnTo>
                <a:lnTo>
                  <a:pt x="2268" y="491"/>
                </a:lnTo>
                <a:lnTo>
                  <a:pt x="2267" y="496"/>
                </a:lnTo>
                <a:lnTo>
                  <a:pt x="2267" y="502"/>
                </a:lnTo>
                <a:lnTo>
                  <a:pt x="2268" y="513"/>
                </a:lnTo>
                <a:lnTo>
                  <a:pt x="2270" y="523"/>
                </a:lnTo>
                <a:lnTo>
                  <a:pt x="2271" y="527"/>
                </a:lnTo>
                <a:lnTo>
                  <a:pt x="2272" y="532"/>
                </a:lnTo>
                <a:lnTo>
                  <a:pt x="2274" y="536"/>
                </a:lnTo>
                <a:lnTo>
                  <a:pt x="2277" y="540"/>
                </a:lnTo>
                <a:lnTo>
                  <a:pt x="2279" y="544"/>
                </a:lnTo>
                <a:lnTo>
                  <a:pt x="2282" y="547"/>
                </a:lnTo>
                <a:lnTo>
                  <a:pt x="2285" y="549"/>
                </a:lnTo>
                <a:lnTo>
                  <a:pt x="2288" y="551"/>
                </a:lnTo>
                <a:lnTo>
                  <a:pt x="2292" y="553"/>
                </a:lnTo>
                <a:lnTo>
                  <a:pt x="2296" y="554"/>
                </a:lnTo>
                <a:lnTo>
                  <a:pt x="2300" y="555"/>
                </a:lnTo>
                <a:lnTo>
                  <a:pt x="2305" y="555"/>
                </a:lnTo>
                <a:close/>
                <a:moveTo>
                  <a:pt x="2539" y="512"/>
                </a:moveTo>
                <a:lnTo>
                  <a:pt x="2430" y="512"/>
                </a:lnTo>
                <a:lnTo>
                  <a:pt x="2430" y="473"/>
                </a:lnTo>
                <a:lnTo>
                  <a:pt x="2539" y="473"/>
                </a:lnTo>
                <a:lnTo>
                  <a:pt x="2539" y="512"/>
                </a:lnTo>
                <a:close/>
                <a:moveTo>
                  <a:pt x="2695" y="514"/>
                </a:moveTo>
                <a:lnTo>
                  <a:pt x="2695" y="413"/>
                </a:lnTo>
                <a:lnTo>
                  <a:pt x="2744" y="413"/>
                </a:lnTo>
                <a:lnTo>
                  <a:pt x="2744" y="590"/>
                </a:lnTo>
                <a:lnTo>
                  <a:pt x="2697" y="590"/>
                </a:lnTo>
                <a:lnTo>
                  <a:pt x="2697" y="558"/>
                </a:lnTo>
                <a:lnTo>
                  <a:pt x="2693" y="565"/>
                </a:lnTo>
                <a:lnTo>
                  <a:pt x="2688" y="572"/>
                </a:lnTo>
                <a:lnTo>
                  <a:pt x="2682" y="577"/>
                </a:lnTo>
                <a:lnTo>
                  <a:pt x="2675" y="583"/>
                </a:lnTo>
                <a:lnTo>
                  <a:pt x="2672" y="585"/>
                </a:lnTo>
                <a:lnTo>
                  <a:pt x="2668" y="587"/>
                </a:lnTo>
                <a:lnTo>
                  <a:pt x="2666" y="588"/>
                </a:lnTo>
                <a:lnTo>
                  <a:pt x="2664" y="588"/>
                </a:lnTo>
                <a:lnTo>
                  <a:pt x="2660" y="590"/>
                </a:lnTo>
                <a:lnTo>
                  <a:pt x="2651" y="591"/>
                </a:lnTo>
                <a:lnTo>
                  <a:pt x="2647" y="592"/>
                </a:lnTo>
                <a:lnTo>
                  <a:pt x="2642" y="592"/>
                </a:lnTo>
                <a:lnTo>
                  <a:pt x="2635" y="592"/>
                </a:lnTo>
                <a:lnTo>
                  <a:pt x="2629" y="591"/>
                </a:lnTo>
                <a:lnTo>
                  <a:pt x="2623" y="589"/>
                </a:lnTo>
                <a:lnTo>
                  <a:pt x="2618" y="588"/>
                </a:lnTo>
                <a:lnTo>
                  <a:pt x="2612" y="585"/>
                </a:lnTo>
                <a:lnTo>
                  <a:pt x="2607" y="582"/>
                </a:lnTo>
                <a:lnTo>
                  <a:pt x="2603" y="578"/>
                </a:lnTo>
                <a:lnTo>
                  <a:pt x="2598" y="574"/>
                </a:lnTo>
                <a:lnTo>
                  <a:pt x="2596" y="572"/>
                </a:lnTo>
                <a:lnTo>
                  <a:pt x="2595" y="570"/>
                </a:lnTo>
                <a:lnTo>
                  <a:pt x="2591" y="564"/>
                </a:lnTo>
                <a:lnTo>
                  <a:pt x="2588" y="559"/>
                </a:lnTo>
                <a:lnTo>
                  <a:pt x="2587" y="556"/>
                </a:lnTo>
                <a:lnTo>
                  <a:pt x="2586" y="553"/>
                </a:lnTo>
                <a:lnTo>
                  <a:pt x="2584" y="547"/>
                </a:lnTo>
                <a:lnTo>
                  <a:pt x="2583" y="540"/>
                </a:lnTo>
                <a:lnTo>
                  <a:pt x="2582" y="533"/>
                </a:lnTo>
                <a:lnTo>
                  <a:pt x="2582" y="525"/>
                </a:lnTo>
                <a:lnTo>
                  <a:pt x="2582" y="413"/>
                </a:lnTo>
                <a:lnTo>
                  <a:pt x="2631" y="413"/>
                </a:lnTo>
                <a:lnTo>
                  <a:pt x="2631" y="517"/>
                </a:lnTo>
                <a:lnTo>
                  <a:pt x="2631" y="524"/>
                </a:lnTo>
                <a:lnTo>
                  <a:pt x="2633" y="531"/>
                </a:lnTo>
                <a:lnTo>
                  <a:pt x="2636" y="536"/>
                </a:lnTo>
                <a:lnTo>
                  <a:pt x="2637" y="539"/>
                </a:lnTo>
                <a:lnTo>
                  <a:pt x="2639" y="541"/>
                </a:lnTo>
                <a:lnTo>
                  <a:pt x="2644" y="545"/>
                </a:lnTo>
                <a:lnTo>
                  <a:pt x="2646" y="547"/>
                </a:lnTo>
                <a:lnTo>
                  <a:pt x="2649" y="548"/>
                </a:lnTo>
                <a:lnTo>
                  <a:pt x="2655" y="550"/>
                </a:lnTo>
                <a:lnTo>
                  <a:pt x="2658" y="550"/>
                </a:lnTo>
                <a:lnTo>
                  <a:pt x="2661" y="551"/>
                </a:lnTo>
                <a:lnTo>
                  <a:pt x="2668" y="550"/>
                </a:lnTo>
                <a:lnTo>
                  <a:pt x="2674" y="548"/>
                </a:lnTo>
                <a:lnTo>
                  <a:pt x="2680" y="545"/>
                </a:lnTo>
                <a:lnTo>
                  <a:pt x="2685" y="541"/>
                </a:lnTo>
                <a:lnTo>
                  <a:pt x="2687" y="539"/>
                </a:lnTo>
                <a:lnTo>
                  <a:pt x="2689" y="536"/>
                </a:lnTo>
                <a:lnTo>
                  <a:pt x="2693" y="530"/>
                </a:lnTo>
                <a:lnTo>
                  <a:pt x="2695" y="523"/>
                </a:lnTo>
                <a:lnTo>
                  <a:pt x="2695" y="519"/>
                </a:lnTo>
                <a:lnTo>
                  <a:pt x="2695" y="514"/>
                </a:lnTo>
                <a:close/>
                <a:moveTo>
                  <a:pt x="2834" y="487"/>
                </a:moveTo>
                <a:lnTo>
                  <a:pt x="2834" y="590"/>
                </a:lnTo>
                <a:lnTo>
                  <a:pt x="2785" y="590"/>
                </a:lnTo>
                <a:lnTo>
                  <a:pt x="2785" y="413"/>
                </a:lnTo>
                <a:lnTo>
                  <a:pt x="2832" y="413"/>
                </a:lnTo>
                <a:lnTo>
                  <a:pt x="2832" y="444"/>
                </a:lnTo>
                <a:lnTo>
                  <a:pt x="2837" y="437"/>
                </a:lnTo>
                <a:lnTo>
                  <a:pt x="2842" y="430"/>
                </a:lnTo>
                <a:lnTo>
                  <a:pt x="2847" y="425"/>
                </a:lnTo>
                <a:lnTo>
                  <a:pt x="2854" y="420"/>
                </a:lnTo>
                <a:lnTo>
                  <a:pt x="2861" y="416"/>
                </a:lnTo>
                <a:lnTo>
                  <a:pt x="2865" y="414"/>
                </a:lnTo>
                <a:lnTo>
                  <a:pt x="2869" y="413"/>
                </a:lnTo>
                <a:lnTo>
                  <a:pt x="2878" y="411"/>
                </a:lnTo>
                <a:lnTo>
                  <a:pt x="2882" y="411"/>
                </a:lnTo>
                <a:lnTo>
                  <a:pt x="2887" y="411"/>
                </a:lnTo>
                <a:lnTo>
                  <a:pt x="2894" y="411"/>
                </a:lnTo>
                <a:lnTo>
                  <a:pt x="2900" y="412"/>
                </a:lnTo>
                <a:lnTo>
                  <a:pt x="2906" y="413"/>
                </a:lnTo>
                <a:lnTo>
                  <a:pt x="2912" y="415"/>
                </a:lnTo>
                <a:lnTo>
                  <a:pt x="2917" y="418"/>
                </a:lnTo>
                <a:lnTo>
                  <a:pt x="2922" y="421"/>
                </a:lnTo>
                <a:lnTo>
                  <a:pt x="2927" y="424"/>
                </a:lnTo>
                <a:lnTo>
                  <a:pt x="2932" y="428"/>
                </a:lnTo>
                <a:lnTo>
                  <a:pt x="2935" y="433"/>
                </a:lnTo>
                <a:lnTo>
                  <a:pt x="2939" y="438"/>
                </a:lnTo>
                <a:lnTo>
                  <a:pt x="2942" y="444"/>
                </a:lnTo>
                <a:lnTo>
                  <a:pt x="2943" y="446"/>
                </a:lnTo>
                <a:lnTo>
                  <a:pt x="2944" y="449"/>
                </a:lnTo>
                <a:lnTo>
                  <a:pt x="2946" y="456"/>
                </a:lnTo>
                <a:lnTo>
                  <a:pt x="2947" y="462"/>
                </a:lnTo>
                <a:lnTo>
                  <a:pt x="2948" y="470"/>
                </a:lnTo>
                <a:lnTo>
                  <a:pt x="2948" y="477"/>
                </a:lnTo>
                <a:lnTo>
                  <a:pt x="2948" y="590"/>
                </a:lnTo>
                <a:lnTo>
                  <a:pt x="2899" y="590"/>
                </a:lnTo>
                <a:lnTo>
                  <a:pt x="2899" y="486"/>
                </a:lnTo>
                <a:lnTo>
                  <a:pt x="2899" y="478"/>
                </a:lnTo>
                <a:lnTo>
                  <a:pt x="2898" y="475"/>
                </a:lnTo>
                <a:lnTo>
                  <a:pt x="2897" y="471"/>
                </a:lnTo>
                <a:lnTo>
                  <a:pt x="2895" y="466"/>
                </a:lnTo>
                <a:lnTo>
                  <a:pt x="2893" y="463"/>
                </a:lnTo>
                <a:lnTo>
                  <a:pt x="2891" y="461"/>
                </a:lnTo>
                <a:lnTo>
                  <a:pt x="2886" y="457"/>
                </a:lnTo>
                <a:lnTo>
                  <a:pt x="2884" y="455"/>
                </a:lnTo>
                <a:lnTo>
                  <a:pt x="2881" y="454"/>
                </a:lnTo>
                <a:lnTo>
                  <a:pt x="2875" y="452"/>
                </a:lnTo>
                <a:lnTo>
                  <a:pt x="2871" y="451"/>
                </a:lnTo>
                <a:lnTo>
                  <a:pt x="2868" y="451"/>
                </a:lnTo>
                <a:lnTo>
                  <a:pt x="2861" y="452"/>
                </a:lnTo>
                <a:lnTo>
                  <a:pt x="2854" y="454"/>
                </a:lnTo>
                <a:lnTo>
                  <a:pt x="2851" y="455"/>
                </a:lnTo>
                <a:lnTo>
                  <a:pt x="2849" y="457"/>
                </a:lnTo>
                <a:lnTo>
                  <a:pt x="2846" y="459"/>
                </a:lnTo>
                <a:lnTo>
                  <a:pt x="2844" y="461"/>
                </a:lnTo>
                <a:lnTo>
                  <a:pt x="2842" y="463"/>
                </a:lnTo>
                <a:lnTo>
                  <a:pt x="2840" y="466"/>
                </a:lnTo>
                <a:lnTo>
                  <a:pt x="2838" y="469"/>
                </a:lnTo>
                <a:lnTo>
                  <a:pt x="2837" y="472"/>
                </a:lnTo>
                <a:lnTo>
                  <a:pt x="2835" y="479"/>
                </a:lnTo>
                <a:lnTo>
                  <a:pt x="2834" y="483"/>
                </a:lnTo>
                <a:lnTo>
                  <a:pt x="2834" y="487"/>
                </a:lnTo>
                <a:close/>
                <a:moveTo>
                  <a:pt x="3014" y="390"/>
                </a:moveTo>
                <a:lnTo>
                  <a:pt x="3008" y="390"/>
                </a:lnTo>
                <a:lnTo>
                  <a:pt x="3004" y="388"/>
                </a:lnTo>
                <a:lnTo>
                  <a:pt x="2999" y="386"/>
                </a:lnTo>
                <a:lnTo>
                  <a:pt x="2995" y="383"/>
                </a:lnTo>
                <a:lnTo>
                  <a:pt x="2992" y="379"/>
                </a:lnTo>
                <a:lnTo>
                  <a:pt x="2989" y="375"/>
                </a:lnTo>
                <a:lnTo>
                  <a:pt x="2988" y="370"/>
                </a:lnTo>
                <a:lnTo>
                  <a:pt x="2987" y="365"/>
                </a:lnTo>
                <a:lnTo>
                  <a:pt x="2988" y="360"/>
                </a:lnTo>
                <a:lnTo>
                  <a:pt x="2989" y="356"/>
                </a:lnTo>
                <a:lnTo>
                  <a:pt x="2992" y="352"/>
                </a:lnTo>
                <a:lnTo>
                  <a:pt x="2995" y="348"/>
                </a:lnTo>
                <a:lnTo>
                  <a:pt x="2999" y="345"/>
                </a:lnTo>
                <a:lnTo>
                  <a:pt x="3004" y="342"/>
                </a:lnTo>
                <a:lnTo>
                  <a:pt x="3008" y="341"/>
                </a:lnTo>
                <a:lnTo>
                  <a:pt x="3014" y="341"/>
                </a:lnTo>
                <a:lnTo>
                  <a:pt x="3019" y="341"/>
                </a:lnTo>
                <a:lnTo>
                  <a:pt x="3024" y="342"/>
                </a:lnTo>
                <a:lnTo>
                  <a:pt x="3028" y="345"/>
                </a:lnTo>
                <a:lnTo>
                  <a:pt x="3032" y="348"/>
                </a:lnTo>
                <a:lnTo>
                  <a:pt x="3036" y="352"/>
                </a:lnTo>
                <a:lnTo>
                  <a:pt x="3038" y="356"/>
                </a:lnTo>
                <a:lnTo>
                  <a:pt x="3040" y="360"/>
                </a:lnTo>
                <a:lnTo>
                  <a:pt x="3040" y="365"/>
                </a:lnTo>
                <a:lnTo>
                  <a:pt x="3040" y="370"/>
                </a:lnTo>
                <a:lnTo>
                  <a:pt x="3038" y="375"/>
                </a:lnTo>
                <a:lnTo>
                  <a:pt x="3036" y="379"/>
                </a:lnTo>
                <a:lnTo>
                  <a:pt x="3032" y="383"/>
                </a:lnTo>
                <a:lnTo>
                  <a:pt x="3028" y="386"/>
                </a:lnTo>
                <a:lnTo>
                  <a:pt x="3024" y="388"/>
                </a:lnTo>
                <a:lnTo>
                  <a:pt x="3019" y="390"/>
                </a:lnTo>
                <a:lnTo>
                  <a:pt x="3014" y="390"/>
                </a:lnTo>
                <a:close/>
                <a:moveTo>
                  <a:pt x="2989" y="413"/>
                </a:moveTo>
                <a:lnTo>
                  <a:pt x="3038" y="413"/>
                </a:lnTo>
                <a:lnTo>
                  <a:pt x="3038" y="590"/>
                </a:lnTo>
                <a:lnTo>
                  <a:pt x="2989" y="590"/>
                </a:lnTo>
                <a:lnTo>
                  <a:pt x="2989" y="413"/>
                </a:lnTo>
                <a:close/>
                <a:moveTo>
                  <a:pt x="3242" y="413"/>
                </a:moveTo>
                <a:lnTo>
                  <a:pt x="3180" y="590"/>
                </a:lnTo>
                <a:lnTo>
                  <a:pt x="3125" y="590"/>
                </a:lnTo>
                <a:lnTo>
                  <a:pt x="3063" y="413"/>
                </a:lnTo>
                <a:lnTo>
                  <a:pt x="3115" y="413"/>
                </a:lnTo>
                <a:lnTo>
                  <a:pt x="3151" y="539"/>
                </a:lnTo>
                <a:lnTo>
                  <a:pt x="3190" y="413"/>
                </a:lnTo>
                <a:lnTo>
                  <a:pt x="3242" y="413"/>
                </a:lnTo>
                <a:close/>
                <a:moveTo>
                  <a:pt x="3340" y="593"/>
                </a:moveTo>
                <a:lnTo>
                  <a:pt x="3333" y="593"/>
                </a:lnTo>
                <a:lnTo>
                  <a:pt x="3327" y="592"/>
                </a:lnTo>
                <a:lnTo>
                  <a:pt x="3315" y="590"/>
                </a:lnTo>
                <a:lnTo>
                  <a:pt x="3309" y="589"/>
                </a:lnTo>
                <a:lnTo>
                  <a:pt x="3303" y="587"/>
                </a:lnTo>
                <a:lnTo>
                  <a:pt x="3293" y="582"/>
                </a:lnTo>
                <a:lnTo>
                  <a:pt x="3288" y="579"/>
                </a:lnTo>
                <a:lnTo>
                  <a:pt x="3284" y="576"/>
                </a:lnTo>
                <a:lnTo>
                  <a:pt x="3279" y="572"/>
                </a:lnTo>
                <a:lnTo>
                  <a:pt x="3276" y="569"/>
                </a:lnTo>
                <a:lnTo>
                  <a:pt x="3269" y="560"/>
                </a:lnTo>
                <a:lnTo>
                  <a:pt x="3266" y="555"/>
                </a:lnTo>
                <a:lnTo>
                  <a:pt x="3263" y="550"/>
                </a:lnTo>
                <a:lnTo>
                  <a:pt x="3258" y="540"/>
                </a:lnTo>
                <a:lnTo>
                  <a:pt x="3256" y="534"/>
                </a:lnTo>
                <a:lnTo>
                  <a:pt x="3255" y="528"/>
                </a:lnTo>
                <a:lnTo>
                  <a:pt x="3254" y="522"/>
                </a:lnTo>
                <a:lnTo>
                  <a:pt x="3253" y="516"/>
                </a:lnTo>
                <a:lnTo>
                  <a:pt x="3252" y="509"/>
                </a:lnTo>
                <a:lnTo>
                  <a:pt x="3252" y="502"/>
                </a:lnTo>
                <a:lnTo>
                  <a:pt x="3252" y="495"/>
                </a:lnTo>
                <a:lnTo>
                  <a:pt x="3253" y="489"/>
                </a:lnTo>
                <a:lnTo>
                  <a:pt x="3254" y="483"/>
                </a:lnTo>
                <a:lnTo>
                  <a:pt x="3255" y="477"/>
                </a:lnTo>
                <a:lnTo>
                  <a:pt x="3258" y="465"/>
                </a:lnTo>
                <a:lnTo>
                  <a:pt x="3260" y="459"/>
                </a:lnTo>
                <a:lnTo>
                  <a:pt x="3263" y="454"/>
                </a:lnTo>
                <a:lnTo>
                  <a:pt x="3269" y="445"/>
                </a:lnTo>
                <a:lnTo>
                  <a:pt x="3272" y="440"/>
                </a:lnTo>
                <a:lnTo>
                  <a:pt x="3275" y="436"/>
                </a:lnTo>
                <a:lnTo>
                  <a:pt x="3279" y="432"/>
                </a:lnTo>
                <a:lnTo>
                  <a:pt x="3283" y="428"/>
                </a:lnTo>
                <a:lnTo>
                  <a:pt x="3293" y="422"/>
                </a:lnTo>
                <a:lnTo>
                  <a:pt x="3297" y="419"/>
                </a:lnTo>
                <a:lnTo>
                  <a:pt x="3303" y="417"/>
                </a:lnTo>
                <a:lnTo>
                  <a:pt x="3308" y="415"/>
                </a:lnTo>
                <a:lnTo>
                  <a:pt x="3314" y="413"/>
                </a:lnTo>
                <a:lnTo>
                  <a:pt x="3319" y="412"/>
                </a:lnTo>
                <a:lnTo>
                  <a:pt x="3325" y="411"/>
                </a:lnTo>
                <a:lnTo>
                  <a:pt x="3338" y="411"/>
                </a:lnTo>
                <a:lnTo>
                  <a:pt x="3349" y="411"/>
                </a:lnTo>
                <a:lnTo>
                  <a:pt x="3360" y="413"/>
                </a:lnTo>
                <a:lnTo>
                  <a:pt x="3365" y="414"/>
                </a:lnTo>
                <a:lnTo>
                  <a:pt x="3370" y="416"/>
                </a:lnTo>
                <a:lnTo>
                  <a:pt x="3380" y="421"/>
                </a:lnTo>
                <a:lnTo>
                  <a:pt x="3389" y="426"/>
                </a:lnTo>
                <a:lnTo>
                  <a:pt x="3393" y="429"/>
                </a:lnTo>
                <a:lnTo>
                  <a:pt x="3397" y="433"/>
                </a:lnTo>
                <a:lnTo>
                  <a:pt x="3404" y="441"/>
                </a:lnTo>
                <a:lnTo>
                  <a:pt x="3407" y="446"/>
                </a:lnTo>
                <a:lnTo>
                  <a:pt x="3410" y="450"/>
                </a:lnTo>
                <a:lnTo>
                  <a:pt x="3412" y="456"/>
                </a:lnTo>
                <a:lnTo>
                  <a:pt x="3415" y="461"/>
                </a:lnTo>
                <a:lnTo>
                  <a:pt x="3417" y="467"/>
                </a:lnTo>
                <a:lnTo>
                  <a:pt x="3418" y="473"/>
                </a:lnTo>
                <a:lnTo>
                  <a:pt x="3419" y="479"/>
                </a:lnTo>
                <a:lnTo>
                  <a:pt x="3420" y="486"/>
                </a:lnTo>
                <a:lnTo>
                  <a:pt x="3421" y="493"/>
                </a:lnTo>
                <a:lnTo>
                  <a:pt x="3421" y="500"/>
                </a:lnTo>
                <a:lnTo>
                  <a:pt x="3421" y="514"/>
                </a:lnTo>
                <a:lnTo>
                  <a:pt x="3301" y="514"/>
                </a:lnTo>
                <a:lnTo>
                  <a:pt x="3301" y="519"/>
                </a:lnTo>
                <a:lnTo>
                  <a:pt x="3301" y="523"/>
                </a:lnTo>
                <a:lnTo>
                  <a:pt x="3302" y="528"/>
                </a:lnTo>
                <a:lnTo>
                  <a:pt x="3303" y="532"/>
                </a:lnTo>
                <a:lnTo>
                  <a:pt x="3307" y="539"/>
                </a:lnTo>
                <a:lnTo>
                  <a:pt x="3309" y="542"/>
                </a:lnTo>
                <a:lnTo>
                  <a:pt x="3311" y="545"/>
                </a:lnTo>
                <a:lnTo>
                  <a:pt x="3314" y="548"/>
                </a:lnTo>
                <a:lnTo>
                  <a:pt x="3317" y="550"/>
                </a:lnTo>
                <a:lnTo>
                  <a:pt x="3321" y="552"/>
                </a:lnTo>
                <a:lnTo>
                  <a:pt x="3324" y="554"/>
                </a:lnTo>
                <a:lnTo>
                  <a:pt x="3328" y="555"/>
                </a:lnTo>
                <a:lnTo>
                  <a:pt x="3332" y="556"/>
                </a:lnTo>
                <a:lnTo>
                  <a:pt x="3341" y="557"/>
                </a:lnTo>
                <a:lnTo>
                  <a:pt x="3347" y="556"/>
                </a:lnTo>
                <a:lnTo>
                  <a:pt x="3352" y="555"/>
                </a:lnTo>
                <a:lnTo>
                  <a:pt x="3357" y="554"/>
                </a:lnTo>
                <a:lnTo>
                  <a:pt x="3362" y="551"/>
                </a:lnTo>
                <a:lnTo>
                  <a:pt x="3364" y="550"/>
                </a:lnTo>
                <a:lnTo>
                  <a:pt x="3366" y="548"/>
                </a:lnTo>
                <a:lnTo>
                  <a:pt x="3370" y="545"/>
                </a:lnTo>
                <a:lnTo>
                  <a:pt x="3372" y="541"/>
                </a:lnTo>
                <a:lnTo>
                  <a:pt x="3375" y="536"/>
                </a:lnTo>
                <a:lnTo>
                  <a:pt x="3420" y="539"/>
                </a:lnTo>
                <a:lnTo>
                  <a:pt x="3418" y="545"/>
                </a:lnTo>
                <a:lnTo>
                  <a:pt x="3416" y="551"/>
                </a:lnTo>
                <a:lnTo>
                  <a:pt x="3414" y="556"/>
                </a:lnTo>
                <a:lnTo>
                  <a:pt x="3411" y="561"/>
                </a:lnTo>
                <a:lnTo>
                  <a:pt x="3407" y="566"/>
                </a:lnTo>
                <a:lnTo>
                  <a:pt x="3403" y="570"/>
                </a:lnTo>
                <a:lnTo>
                  <a:pt x="3399" y="575"/>
                </a:lnTo>
                <a:lnTo>
                  <a:pt x="3394" y="578"/>
                </a:lnTo>
                <a:lnTo>
                  <a:pt x="3388" y="582"/>
                </a:lnTo>
                <a:lnTo>
                  <a:pt x="3382" y="585"/>
                </a:lnTo>
                <a:lnTo>
                  <a:pt x="3376" y="587"/>
                </a:lnTo>
                <a:lnTo>
                  <a:pt x="3370" y="589"/>
                </a:lnTo>
                <a:lnTo>
                  <a:pt x="3366" y="590"/>
                </a:lnTo>
                <a:lnTo>
                  <a:pt x="3363" y="591"/>
                </a:lnTo>
                <a:lnTo>
                  <a:pt x="3355" y="592"/>
                </a:lnTo>
                <a:lnTo>
                  <a:pt x="3348" y="593"/>
                </a:lnTo>
                <a:lnTo>
                  <a:pt x="3340" y="593"/>
                </a:lnTo>
                <a:close/>
                <a:moveTo>
                  <a:pt x="3301" y="483"/>
                </a:moveTo>
                <a:lnTo>
                  <a:pt x="3375" y="483"/>
                </a:lnTo>
                <a:lnTo>
                  <a:pt x="3375" y="480"/>
                </a:lnTo>
                <a:lnTo>
                  <a:pt x="3374" y="476"/>
                </a:lnTo>
                <a:lnTo>
                  <a:pt x="3373" y="472"/>
                </a:lnTo>
                <a:lnTo>
                  <a:pt x="3372" y="469"/>
                </a:lnTo>
                <a:lnTo>
                  <a:pt x="3371" y="466"/>
                </a:lnTo>
                <a:lnTo>
                  <a:pt x="3369" y="463"/>
                </a:lnTo>
                <a:lnTo>
                  <a:pt x="3367" y="460"/>
                </a:lnTo>
                <a:lnTo>
                  <a:pt x="3365" y="457"/>
                </a:lnTo>
                <a:lnTo>
                  <a:pt x="3359" y="453"/>
                </a:lnTo>
                <a:lnTo>
                  <a:pt x="3353" y="450"/>
                </a:lnTo>
                <a:lnTo>
                  <a:pt x="3346" y="448"/>
                </a:lnTo>
                <a:lnTo>
                  <a:pt x="3339" y="447"/>
                </a:lnTo>
                <a:lnTo>
                  <a:pt x="3331" y="448"/>
                </a:lnTo>
                <a:lnTo>
                  <a:pt x="3327" y="449"/>
                </a:lnTo>
                <a:lnTo>
                  <a:pt x="3324" y="450"/>
                </a:lnTo>
                <a:lnTo>
                  <a:pt x="3317" y="453"/>
                </a:lnTo>
                <a:lnTo>
                  <a:pt x="3315" y="455"/>
                </a:lnTo>
                <a:lnTo>
                  <a:pt x="3312" y="458"/>
                </a:lnTo>
                <a:lnTo>
                  <a:pt x="3307" y="463"/>
                </a:lnTo>
                <a:lnTo>
                  <a:pt x="3304" y="470"/>
                </a:lnTo>
                <a:lnTo>
                  <a:pt x="3303" y="473"/>
                </a:lnTo>
                <a:lnTo>
                  <a:pt x="3302" y="476"/>
                </a:lnTo>
                <a:lnTo>
                  <a:pt x="3301" y="483"/>
                </a:lnTo>
                <a:close/>
                <a:moveTo>
                  <a:pt x="3456" y="590"/>
                </a:moveTo>
                <a:lnTo>
                  <a:pt x="3456" y="413"/>
                </a:lnTo>
                <a:lnTo>
                  <a:pt x="3503" y="413"/>
                </a:lnTo>
                <a:lnTo>
                  <a:pt x="3503" y="444"/>
                </a:lnTo>
                <a:lnTo>
                  <a:pt x="3507" y="436"/>
                </a:lnTo>
                <a:lnTo>
                  <a:pt x="3511" y="429"/>
                </a:lnTo>
                <a:lnTo>
                  <a:pt x="3516" y="424"/>
                </a:lnTo>
                <a:lnTo>
                  <a:pt x="3521" y="419"/>
                </a:lnTo>
                <a:lnTo>
                  <a:pt x="3524" y="417"/>
                </a:lnTo>
                <a:lnTo>
                  <a:pt x="3527" y="415"/>
                </a:lnTo>
                <a:lnTo>
                  <a:pt x="3534" y="413"/>
                </a:lnTo>
                <a:lnTo>
                  <a:pt x="3540" y="411"/>
                </a:lnTo>
                <a:lnTo>
                  <a:pt x="3548" y="410"/>
                </a:lnTo>
                <a:lnTo>
                  <a:pt x="3556" y="411"/>
                </a:lnTo>
                <a:lnTo>
                  <a:pt x="3563" y="412"/>
                </a:lnTo>
                <a:lnTo>
                  <a:pt x="3563" y="456"/>
                </a:lnTo>
                <a:lnTo>
                  <a:pt x="3559" y="455"/>
                </a:lnTo>
                <a:lnTo>
                  <a:pt x="3554" y="454"/>
                </a:lnTo>
                <a:lnTo>
                  <a:pt x="3542" y="453"/>
                </a:lnTo>
                <a:lnTo>
                  <a:pt x="3535" y="454"/>
                </a:lnTo>
                <a:lnTo>
                  <a:pt x="3531" y="454"/>
                </a:lnTo>
                <a:lnTo>
                  <a:pt x="3528" y="456"/>
                </a:lnTo>
                <a:lnTo>
                  <a:pt x="3524" y="457"/>
                </a:lnTo>
                <a:lnTo>
                  <a:pt x="3521" y="459"/>
                </a:lnTo>
                <a:lnTo>
                  <a:pt x="3518" y="461"/>
                </a:lnTo>
                <a:lnTo>
                  <a:pt x="3515" y="463"/>
                </a:lnTo>
                <a:lnTo>
                  <a:pt x="3511" y="469"/>
                </a:lnTo>
                <a:lnTo>
                  <a:pt x="3509" y="472"/>
                </a:lnTo>
                <a:lnTo>
                  <a:pt x="3508" y="475"/>
                </a:lnTo>
                <a:lnTo>
                  <a:pt x="3506" y="478"/>
                </a:lnTo>
                <a:lnTo>
                  <a:pt x="3506" y="482"/>
                </a:lnTo>
                <a:lnTo>
                  <a:pt x="3505" y="486"/>
                </a:lnTo>
                <a:lnTo>
                  <a:pt x="3505" y="490"/>
                </a:lnTo>
                <a:lnTo>
                  <a:pt x="3505" y="590"/>
                </a:lnTo>
                <a:lnTo>
                  <a:pt x="3456" y="590"/>
                </a:lnTo>
                <a:close/>
                <a:moveTo>
                  <a:pt x="3736" y="463"/>
                </a:moveTo>
                <a:lnTo>
                  <a:pt x="3692" y="466"/>
                </a:lnTo>
                <a:lnTo>
                  <a:pt x="3690" y="462"/>
                </a:lnTo>
                <a:lnTo>
                  <a:pt x="3688" y="458"/>
                </a:lnTo>
                <a:lnTo>
                  <a:pt x="3686" y="455"/>
                </a:lnTo>
                <a:lnTo>
                  <a:pt x="3682" y="451"/>
                </a:lnTo>
                <a:lnTo>
                  <a:pt x="3678" y="449"/>
                </a:lnTo>
                <a:lnTo>
                  <a:pt x="3673" y="447"/>
                </a:lnTo>
                <a:lnTo>
                  <a:pt x="3668" y="446"/>
                </a:lnTo>
                <a:lnTo>
                  <a:pt x="3662" y="445"/>
                </a:lnTo>
                <a:lnTo>
                  <a:pt x="3656" y="446"/>
                </a:lnTo>
                <a:lnTo>
                  <a:pt x="3651" y="447"/>
                </a:lnTo>
                <a:lnTo>
                  <a:pt x="3647" y="448"/>
                </a:lnTo>
                <a:lnTo>
                  <a:pt x="3643" y="450"/>
                </a:lnTo>
                <a:lnTo>
                  <a:pt x="3639" y="453"/>
                </a:lnTo>
                <a:lnTo>
                  <a:pt x="3637" y="456"/>
                </a:lnTo>
                <a:lnTo>
                  <a:pt x="3635" y="459"/>
                </a:lnTo>
                <a:lnTo>
                  <a:pt x="3635" y="463"/>
                </a:lnTo>
                <a:lnTo>
                  <a:pt x="3635" y="466"/>
                </a:lnTo>
                <a:lnTo>
                  <a:pt x="3636" y="469"/>
                </a:lnTo>
                <a:lnTo>
                  <a:pt x="3638" y="471"/>
                </a:lnTo>
                <a:lnTo>
                  <a:pt x="3640" y="474"/>
                </a:lnTo>
                <a:lnTo>
                  <a:pt x="3643" y="476"/>
                </a:lnTo>
                <a:lnTo>
                  <a:pt x="3647" y="478"/>
                </a:lnTo>
                <a:lnTo>
                  <a:pt x="3652" y="479"/>
                </a:lnTo>
                <a:lnTo>
                  <a:pt x="3657" y="481"/>
                </a:lnTo>
                <a:lnTo>
                  <a:pt x="3689" y="487"/>
                </a:lnTo>
                <a:lnTo>
                  <a:pt x="3696" y="488"/>
                </a:lnTo>
                <a:lnTo>
                  <a:pt x="3701" y="490"/>
                </a:lnTo>
                <a:lnTo>
                  <a:pt x="3707" y="492"/>
                </a:lnTo>
                <a:lnTo>
                  <a:pt x="3712" y="494"/>
                </a:lnTo>
                <a:lnTo>
                  <a:pt x="3720" y="499"/>
                </a:lnTo>
                <a:lnTo>
                  <a:pt x="3728" y="504"/>
                </a:lnTo>
                <a:lnTo>
                  <a:pt x="3731" y="507"/>
                </a:lnTo>
                <a:lnTo>
                  <a:pt x="3733" y="511"/>
                </a:lnTo>
                <a:lnTo>
                  <a:pt x="3735" y="514"/>
                </a:lnTo>
                <a:lnTo>
                  <a:pt x="3737" y="518"/>
                </a:lnTo>
                <a:lnTo>
                  <a:pt x="3740" y="526"/>
                </a:lnTo>
                <a:lnTo>
                  <a:pt x="3740" y="530"/>
                </a:lnTo>
                <a:lnTo>
                  <a:pt x="3740" y="535"/>
                </a:lnTo>
                <a:lnTo>
                  <a:pt x="3740" y="539"/>
                </a:lnTo>
                <a:lnTo>
                  <a:pt x="3740" y="543"/>
                </a:lnTo>
                <a:lnTo>
                  <a:pt x="3739" y="547"/>
                </a:lnTo>
                <a:lnTo>
                  <a:pt x="3738" y="551"/>
                </a:lnTo>
                <a:lnTo>
                  <a:pt x="3736" y="555"/>
                </a:lnTo>
                <a:lnTo>
                  <a:pt x="3735" y="559"/>
                </a:lnTo>
                <a:lnTo>
                  <a:pt x="3733" y="562"/>
                </a:lnTo>
                <a:lnTo>
                  <a:pt x="3730" y="565"/>
                </a:lnTo>
                <a:lnTo>
                  <a:pt x="3725" y="572"/>
                </a:lnTo>
                <a:lnTo>
                  <a:pt x="3718" y="577"/>
                </a:lnTo>
                <a:lnTo>
                  <a:pt x="3711" y="582"/>
                </a:lnTo>
                <a:lnTo>
                  <a:pt x="3702" y="586"/>
                </a:lnTo>
                <a:lnTo>
                  <a:pt x="3693" y="589"/>
                </a:lnTo>
                <a:lnTo>
                  <a:pt x="3683" y="591"/>
                </a:lnTo>
                <a:lnTo>
                  <a:pt x="3673" y="593"/>
                </a:lnTo>
                <a:lnTo>
                  <a:pt x="3662" y="593"/>
                </a:lnTo>
                <a:lnTo>
                  <a:pt x="3653" y="593"/>
                </a:lnTo>
                <a:lnTo>
                  <a:pt x="3645" y="592"/>
                </a:lnTo>
                <a:lnTo>
                  <a:pt x="3637" y="591"/>
                </a:lnTo>
                <a:lnTo>
                  <a:pt x="3630" y="589"/>
                </a:lnTo>
                <a:lnTo>
                  <a:pt x="3623" y="587"/>
                </a:lnTo>
                <a:lnTo>
                  <a:pt x="3617" y="585"/>
                </a:lnTo>
                <a:lnTo>
                  <a:pt x="3611" y="582"/>
                </a:lnTo>
                <a:lnTo>
                  <a:pt x="3606" y="578"/>
                </a:lnTo>
                <a:lnTo>
                  <a:pt x="3601" y="575"/>
                </a:lnTo>
                <a:lnTo>
                  <a:pt x="3596" y="570"/>
                </a:lnTo>
                <a:lnTo>
                  <a:pt x="3593" y="566"/>
                </a:lnTo>
                <a:lnTo>
                  <a:pt x="3589" y="561"/>
                </a:lnTo>
                <a:lnTo>
                  <a:pt x="3587" y="556"/>
                </a:lnTo>
                <a:lnTo>
                  <a:pt x="3584" y="550"/>
                </a:lnTo>
                <a:lnTo>
                  <a:pt x="3583" y="545"/>
                </a:lnTo>
                <a:lnTo>
                  <a:pt x="3582" y="538"/>
                </a:lnTo>
                <a:lnTo>
                  <a:pt x="3630" y="536"/>
                </a:lnTo>
                <a:lnTo>
                  <a:pt x="3631" y="541"/>
                </a:lnTo>
                <a:lnTo>
                  <a:pt x="3634" y="545"/>
                </a:lnTo>
                <a:lnTo>
                  <a:pt x="3637" y="549"/>
                </a:lnTo>
                <a:lnTo>
                  <a:pt x="3640" y="552"/>
                </a:lnTo>
                <a:lnTo>
                  <a:pt x="3645" y="555"/>
                </a:lnTo>
                <a:lnTo>
                  <a:pt x="3650" y="556"/>
                </a:lnTo>
                <a:lnTo>
                  <a:pt x="3656" y="557"/>
                </a:lnTo>
                <a:lnTo>
                  <a:pt x="3662" y="558"/>
                </a:lnTo>
                <a:lnTo>
                  <a:pt x="3668" y="557"/>
                </a:lnTo>
                <a:lnTo>
                  <a:pt x="3673" y="557"/>
                </a:lnTo>
                <a:lnTo>
                  <a:pt x="3678" y="555"/>
                </a:lnTo>
                <a:lnTo>
                  <a:pt x="3681" y="554"/>
                </a:lnTo>
                <a:lnTo>
                  <a:pt x="3683" y="553"/>
                </a:lnTo>
                <a:lnTo>
                  <a:pt x="3686" y="550"/>
                </a:lnTo>
                <a:lnTo>
                  <a:pt x="3689" y="547"/>
                </a:lnTo>
                <a:lnTo>
                  <a:pt x="3689" y="545"/>
                </a:lnTo>
                <a:lnTo>
                  <a:pt x="3690" y="544"/>
                </a:lnTo>
                <a:lnTo>
                  <a:pt x="3691" y="540"/>
                </a:lnTo>
                <a:lnTo>
                  <a:pt x="3690" y="537"/>
                </a:lnTo>
                <a:lnTo>
                  <a:pt x="3689" y="534"/>
                </a:lnTo>
                <a:lnTo>
                  <a:pt x="3687" y="531"/>
                </a:lnTo>
                <a:lnTo>
                  <a:pt x="3685" y="529"/>
                </a:lnTo>
                <a:lnTo>
                  <a:pt x="3682" y="527"/>
                </a:lnTo>
                <a:lnTo>
                  <a:pt x="3678" y="525"/>
                </a:lnTo>
                <a:lnTo>
                  <a:pt x="3673" y="523"/>
                </a:lnTo>
                <a:lnTo>
                  <a:pt x="3668" y="522"/>
                </a:lnTo>
                <a:lnTo>
                  <a:pt x="3637" y="516"/>
                </a:lnTo>
                <a:lnTo>
                  <a:pt x="3631" y="515"/>
                </a:lnTo>
                <a:lnTo>
                  <a:pt x="3625" y="513"/>
                </a:lnTo>
                <a:lnTo>
                  <a:pt x="3615" y="509"/>
                </a:lnTo>
                <a:lnTo>
                  <a:pt x="3610" y="507"/>
                </a:lnTo>
                <a:lnTo>
                  <a:pt x="3606" y="504"/>
                </a:lnTo>
                <a:lnTo>
                  <a:pt x="3602" y="501"/>
                </a:lnTo>
                <a:lnTo>
                  <a:pt x="3599" y="498"/>
                </a:lnTo>
                <a:lnTo>
                  <a:pt x="3596" y="495"/>
                </a:lnTo>
                <a:lnTo>
                  <a:pt x="3593" y="492"/>
                </a:lnTo>
                <a:lnTo>
                  <a:pt x="3591" y="488"/>
                </a:lnTo>
                <a:lnTo>
                  <a:pt x="3589" y="484"/>
                </a:lnTo>
                <a:lnTo>
                  <a:pt x="3588" y="480"/>
                </a:lnTo>
                <a:lnTo>
                  <a:pt x="3587" y="475"/>
                </a:lnTo>
                <a:lnTo>
                  <a:pt x="3586" y="471"/>
                </a:lnTo>
                <a:lnTo>
                  <a:pt x="3586" y="466"/>
                </a:lnTo>
                <a:lnTo>
                  <a:pt x="3587" y="459"/>
                </a:lnTo>
                <a:lnTo>
                  <a:pt x="3587" y="454"/>
                </a:lnTo>
                <a:lnTo>
                  <a:pt x="3589" y="448"/>
                </a:lnTo>
                <a:lnTo>
                  <a:pt x="3591" y="443"/>
                </a:lnTo>
                <a:lnTo>
                  <a:pt x="3594" y="438"/>
                </a:lnTo>
                <a:lnTo>
                  <a:pt x="3598" y="433"/>
                </a:lnTo>
                <a:lnTo>
                  <a:pt x="3602" y="429"/>
                </a:lnTo>
                <a:lnTo>
                  <a:pt x="3607" y="425"/>
                </a:lnTo>
                <a:lnTo>
                  <a:pt x="3612" y="422"/>
                </a:lnTo>
                <a:lnTo>
                  <a:pt x="3618" y="419"/>
                </a:lnTo>
                <a:lnTo>
                  <a:pt x="3624" y="416"/>
                </a:lnTo>
                <a:lnTo>
                  <a:pt x="3631" y="414"/>
                </a:lnTo>
                <a:lnTo>
                  <a:pt x="3634" y="413"/>
                </a:lnTo>
                <a:lnTo>
                  <a:pt x="3638" y="413"/>
                </a:lnTo>
                <a:lnTo>
                  <a:pt x="3645" y="412"/>
                </a:lnTo>
                <a:lnTo>
                  <a:pt x="3653" y="411"/>
                </a:lnTo>
                <a:lnTo>
                  <a:pt x="3661" y="411"/>
                </a:lnTo>
                <a:lnTo>
                  <a:pt x="3669" y="411"/>
                </a:lnTo>
                <a:lnTo>
                  <a:pt x="3677" y="412"/>
                </a:lnTo>
                <a:lnTo>
                  <a:pt x="3684" y="413"/>
                </a:lnTo>
                <a:lnTo>
                  <a:pt x="3691" y="414"/>
                </a:lnTo>
                <a:lnTo>
                  <a:pt x="3697" y="416"/>
                </a:lnTo>
                <a:lnTo>
                  <a:pt x="3703" y="419"/>
                </a:lnTo>
                <a:lnTo>
                  <a:pt x="3709" y="421"/>
                </a:lnTo>
                <a:lnTo>
                  <a:pt x="3714" y="425"/>
                </a:lnTo>
                <a:lnTo>
                  <a:pt x="3718" y="428"/>
                </a:lnTo>
                <a:lnTo>
                  <a:pt x="3723" y="432"/>
                </a:lnTo>
                <a:lnTo>
                  <a:pt x="3726" y="437"/>
                </a:lnTo>
                <a:lnTo>
                  <a:pt x="3728" y="439"/>
                </a:lnTo>
                <a:lnTo>
                  <a:pt x="3729" y="441"/>
                </a:lnTo>
                <a:lnTo>
                  <a:pt x="3732" y="446"/>
                </a:lnTo>
                <a:lnTo>
                  <a:pt x="3734" y="452"/>
                </a:lnTo>
                <a:lnTo>
                  <a:pt x="3735" y="457"/>
                </a:lnTo>
                <a:lnTo>
                  <a:pt x="3736" y="463"/>
                </a:lnTo>
                <a:close/>
                <a:moveTo>
                  <a:pt x="3797" y="390"/>
                </a:moveTo>
                <a:lnTo>
                  <a:pt x="3792" y="390"/>
                </a:lnTo>
                <a:lnTo>
                  <a:pt x="3787" y="388"/>
                </a:lnTo>
                <a:lnTo>
                  <a:pt x="3783" y="386"/>
                </a:lnTo>
                <a:lnTo>
                  <a:pt x="3778" y="383"/>
                </a:lnTo>
                <a:lnTo>
                  <a:pt x="3775" y="379"/>
                </a:lnTo>
                <a:lnTo>
                  <a:pt x="3773" y="375"/>
                </a:lnTo>
                <a:lnTo>
                  <a:pt x="3771" y="370"/>
                </a:lnTo>
                <a:lnTo>
                  <a:pt x="3771" y="365"/>
                </a:lnTo>
                <a:lnTo>
                  <a:pt x="3771" y="360"/>
                </a:lnTo>
                <a:lnTo>
                  <a:pt x="3773" y="356"/>
                </a:lnTo>
                <a:lnTo>
                  <a:pt x="3775" y="352"/>
                </a:lnTo>
                <a:lnTo>
                  <a:pt x="3778" y="348"/>
                </a:lnTo>
                <a:lnTo>
                  <a:pt x="3783" y="345"/>
                </a:lnTo>
                <a:lnTo>
                  <a:pt x="3787" y="342"/>
                </a:lnTo>
                <a:lnTo>
                  <a:pt x="3792" y="341"/>
                </a:lnTo>
                <a:lnTo>
                  <a:pt x="3797" y="341"/>
                </a:lnTo>
                <a:lnTo>
                  <a:pt x="3802" y="341"/>
                </a:lnTo>
                <a:lnTo>
                  <a:pt x="3807" y="342"/>
                </a:lnTo>
                <a:lnTo>
                  <a:pt x="3812" y="345"/>
                </a:lnTo>
                <a:lnTo>
                  <a:pt x="3816" y="348"/>
                </a:lnTo>
                <a:lnTo>
                  <a:pt x="3819" y="352"/>
                </a:lnTo>
                <a:lnTo>
                  <a:pt x="3822" y="356"/>
                </a:lnTo>
                <a:lnTo>
                  <a:pt x="3823" y="360"/>
                </a:lnTo>
                <a:lnTo>
                  <a:pt x="3824" y="365"/>
                </a:lnTo>
                <a:lnTo>
                  <a:pt x="3823" y="370"/>
                </a:lnTo>
                <a:lnTo>
                  <a:pt x="3822" y="375"/>
                </a:lnTo>
                <a:lnTo>
                  <a:pt x="3819" y="379"/>
                </a:lnTo>
                <a:lnTo>
                  <a:pt x="3816" y="383"/>
                </a:lnTo>
                <a:lnTo>
                  <a:pt x="3812" y="386"/>
                </a:lnTo>
                <a:lnTo>
                  <a:pt x="3807" y="388"/>
                </a:lnTo>
                <a:lnTo>
                  <a:pt x="3802" y="390"/>
                </a:lnTo>
                <a:lnTo>
                  <a:pt x="3797" y="390"/>
                </a:lnTo>
                <a:close/>
                <a:moveTo>
                  <a:pt x="3772" y="413"/>
                </a:moveTo>
                <a:lnTo>
                  <a:pt x="3822" y="413"/>
                </a:lnTo>
                <a:lnTo>
                  <a:pt x="3822" y="590"/>
                </a:lnTo>
                <a:lnTo>
                  <a:pt x="3772" y="590"/>
                </a:lnTo>
                <a:lnTo>
                  <a:pt x="3772" y="413"/>
                </a:lnTo>
                <a:close/>
                <a:moveTo>
                  <a:pt x="3955" y="413"/>
                </a:moveTo>
                <a:lnTo>
                  <a:pt x="3955" y="450"/>
                </a:lnTo>
                <a:lnTo>
                  <a:pt x="3921" y="450"/>
                </a:lnTo>
                <a:lnTo>
                  <a:pt x="3921" y="535"/>
                </a:lnTo>
                <a:lnTo>
                  <a:pt x="3922" y="540"/>
                </a:lnTo>
                <a:lnTo>
                  <a:pt x="3923" y="544"/>
                </a:lnTo>
                <a:lnTo>
                  <a:pt x="3923" y="545"/>
                </a:lnTo>
                <a:lnTo>
                  <a:pt x="3924" y="547"/>
                </a:lnTo>
                <a:lnTo>
                  <a:pt x="3926" y="549"/>
                </a:lnTo>
                <a:lnTo>
                  <a:pt x="3929" y="551"/>
                </a:lnTo>
                <a:lnTo>
                  <a:pt x="3931" y="552"/>
                </a:lnTo>
                <a:lnTo>
                  <a:pt x="3935" y="552"/>
                </a:lnTo>
                <a:lnTo>
                  <a:pt x="3938" y="553"/>
                </a:lnTo>
                <a:lnTo>
                  <a:pt x="3945" y="552"/>
                </a:lnTo>
                <a:lnTo>
                  <a:pt x="3950" y="551"/>
                </a:lnTo>
                <a:lnTo>
                  <a:pt x="3958" y="587"/>
                </a:lnTo>
                <a:lnTo>
                  <a:pt x="3948" y="590"/>
                </a:lnTo>
                <a:lnTo>
                  <a:pt x="3940" y="591"/>
                </a:lnTo>
                <a:lnTo>
                  <a:pt x="3931" y="592"/>
                </a:lnTo>
                <a:lnTo>
                  <a:pt x="3925" y="592"/>
                </a:lnTo>
                <a:lnTo>
                  <a:pt x="3919" y="592"/>
                </a:lnTo>
                <a:lnTo>
                  <a:pt x="3913" y="591"/>
                </a:lnTo>
                <a:lnTo>
                  <a:pt x="3907" y="590"/>
                </a:lnTo>
                <a:lnTo>
                  <a:pt x="3902" y="588"/>
                </a:lnTo>
                <a:lnTo>
                  <a:pt x="3896" y="586"/>
                </a:lnTo>
                <a:lnTo>
                  <a:pt x="3892" y="583"/>
                </a:lnTo>
                <a:lnTo>
                  <a:pt x="3887" y="581"/>
                </a:lnTo>
                <a:lnTo>
                  <a:pt x="3884" y="577"/>
                </a:lnTo>
                <a:lnTo>
                  <a:pt x="3880" y="573"/>
                </a:lnTo>
                <a:lnTo>
                  <a:pt x="3878" y="569"/>
                </a:lnTo>
                <a:lnTo>
                  <a:pt x="3875" y="564"/>
                </a:lnTo>
                <a:lnTo>
                  <a:pt x="3874" y="559"/>
                </a:lnTo>
                <a:lnTo>
                  <a:pt x="3872" y="554"/>
                </a:lnTo>
                <a:lnTo>
                  <a:pt x="3872" y="548"/>
                </a:lnTo>
                <a:lnTo>
                  <a:pt x="3871" y="542"/>
                </a:lnTo>
                <a:lnTo>
                  <a:pt x="3871" y="450"/>
                </a:lnTo>
                <a:lnTo>
                  <a:pt x="3847" y="450"/>
                </a:lnTo>
                <a:lnTo>
                  <a:pt x="3847" y="413"/>
                </a:lnTo>
                <a:lnTo>
                  <a:pt x="3871" y="413"/>
                </a:lnTo>
                <a:lnTo>
                  <a:pt x="3871" y="371"/>
                </a:lnTo>
                <a:lnTo>
                  <a:pt x="3921" y="371"/>
                </a:lnTo>
                <a:lnTo>
                  <a:pt x="3921" y="413"/>
                </a:lnTo>
                <a:lnTo>
                  <a:pt x="3955" y="413"/>
                </a:lnTo>
                <a:close/>
                <a:moveTo>
                  <a:pt x="4062" y="593"/>
                </a:moveTo>
                <a:lnTo>
                  <a:pt x="4056" y="593"/>
                </a:lnTo>
                <a:lnTo>
                  <a:pt x="4049" y="592"/>
                </a:lnTo>
                <a:lnTo>
                  <a:pt x="4037" y="590"/>
                </a:lnTo>
                <a:lnTo>
                  <a:pt x="4031" y="589"/>
                </a:lnTo>
                <a:lnTo>
                  <a:pt x="4026" y="587"/>
                </a:lnTo>
                <a:lnTo>
                  <a:pt x="4015" y="582"/>
                </a:lnTo>
                <a:lnTo>
                  <a:pt x="4011" y="579"/>
                </a:lnTo>
                <a:lnTo>
                  <a:pt x="4006" y="576"/>
                </a:lnTo>
                <a:lnTo>
                  <a:pt x="4002" y="572"/>
                </a:lnTo>
                <a:lnTo>
                  <a:pt x="3998" y="569"/>
                </a:lnTo>
                <a:lnTo>
                  <a:pt x="3991" y="560"/>
                </a:lnTo>
                <a:lnTo>
                  <a:pt x="3988" y="555"/>
                </a:lnTo>
                <a:lnTo>
                  <a:pt x="3985" y="550"/>
                </a:lnTo>
                <a:lnTo>
                  <a:pt x="3981" y="540"/>
                </a:lnTo>
                <a:lnTo>
                  <a:pt x="3979" y="534"/>
                </a:lnTo>
                <a:lnTo>
                  <a:pt x="3977" y="528"/>
                </a:lnTo>
                <a:lnTo>
                  <a:pt x="3976" y="522"/>
                </a:lnTo>
                <a:lnTo>
                  <a:pt x="3975" y="516"/>
                </a:lnTo>
                <a:lnTo>
                  <a:pt x="3975" y="509"/>
                </a:lnTo>
                <a:lnTo>
                  <a:pt x="3975" y="502"/>
                </a:lnTo>
                <a:lnTo>
                  <a:pt x="3975" y="495"/>
                </a:lnTo>
                <a:lnTo>
                  <a:pt x="3975" y="489"/>
                </a:lnTo>
                <a:lnTo>
                  <a:pt x="3976" y="483"/>
                </a:lnTo>
                <a:lnTo>
                  <a:pt x="3977" y="477"/>
                </a:lnTo>
                <a:lnTo>
                  <a:pt x="3981" y="465"/>
                </a:lnTo>
                <a:lnTo>
                  <a:pt x="3983" y="459"/>
                </a:lnTo>
                <a:lnTo>
                  <a:pt x="3985" y="454"/>
                </a:lnTo>
                <a:lnTo>
                  <a:pt x="3991" y="445"/>
                </a:lnTo>
                <a:lnTo>
                  <a:pt x="3994" y="440"/>
                </a:lnTo>
                <a:lnTo>
                  <a:pt x="3998" y="436"/>
                </a:lnTo>
                <a:lnTo>
                  <a:pt x="4002" y="432"/>
                </a:lnTo>
                <a:lnTo>
                  <a:pt x="4006" y="428"/>
                </a:lnTo>
                <a:lnTo>
                  <a:pt x="4015" y="422"/>
                </a:lnTo>
                <a:lnTo>
                  <a:pt x="4020" y="419"/>
                </a:lnTo>
                <a:lnTo>
                  <a:pt x="4025" y="417"/>
                </a:lnTo>
                <a:lnTo>
                  <a:pt x="4030" y="415"/>
                </a:lnTo>
                <a:lnTo>
                  <a:pt x="4036" y="413"/>
                </a:lnTo>
                <a:lnTo>
                  <a:pt x="4042" y="412"/>
                </a:lnTo>
                <a:lnTo>
                  <a:pt x="4048" y="411"/>
                </a:lnTo>
                <a:lnTo>
                  <a:pt x="4060" y="411"/>
                </a:lnTo>
                <a:lnTo>
                  <a:pt x="4072" y="411"/>
                </a:lnTo>
                <a:lnTo>
                  <a:pt x="4083" y="413"/>
                </a:lnTo>
                <a:lnTo>
                  <a:pt x="4088" y="414"/>
                </a:lnTo>
                <a:lnTo>
                  <a:pt x="4093" y="416"/>
                </a:lnTo>
                <a:lnTo>
                  <a:pt x="4103" y="421"/>
                </a:lnTo>
                <a:lnTo>
                  <a:pt x="4111" y="426"/>
                </a:lnTo>
                <a:lnTo>
                  <a:pt x="4116" y="429"/>
                </a:lnTo>
                <a:lnTo>
                  <a:pt x="4119" y="433"/>
                </a:lnTo>
                <a:lnTo>
                  <a:pt x="4126" y="441"/>
                </a:lnTo>
                <a:lnTo>
                  <a:pt x="4129" y="446"/>
                </a:lnTo>
                <a:lnTo>
                  <a:pt x="4132" y="450"/>
                </a:lnTo>
                <a:lnTo>
                  <a:pt x="4135" y="456"/>
                </a:lnTo>
                <a:lnTo>
                  <a:pt x="4137" y="461"/>
                </a:lnTo>
                <a:lnTo>
                  <a:pt x="4139" y="467"/>
                </a:lnTo>
                <a:lnTo>
                  <a:pt x="4141" y="473"/>
                </a:lnTo>
                <a:lnTo>
                  <a:pt x="4142" y="479"/>
                </a:lnTo>
                <a:lnTo>
                  <a:pt x="4143" y="486"/>
                </a:lnTo>
                <a:lnTo>
                  <a:pt x="4143" y="493"/>
                </a:lnTo>
                <a:lnTo>
                  <a:pt x="4143" y="500"/>
                </a:lnTo>
                <a:lnTo>
                  <a:pt x="4143" y="514"/>
                </a:lnTo>
                <a:lnTo>
                  <a:pt x="4023" y="514"/>
                </a:lnTo>
                <a:lnTo>
                  <a:pt x="4023" y="519"/>
                </a:lnTo>
                <a:lnTo>
                  <a:pt x="4024" y="523"/>
                </a:lnTo>
                <a:lnTo>
                  <a:pt x="4026" y="532"/>
                </a:lnTo>
                <a:lnTo>
                  <a:pt x="4027" y="535"/>
                </a:lnTo>
                <a:lnTo>
                  <a:pt x="4029" y="539"/>
                </a:lnTo>
                <a:lnTo>
                  <a:pt x="4031" y="542"/>
                </a:lnTo>
                <a:lnTo>
                  <a:pt x="4034" y="545"/>
                </a:lnTo>
                <a:lnTo>
                  <a:pt x="4037" y="548"/>
                </a:lnTo>
                <a:lnTo>
                  <a:pt x="4040" y="550"/>
                </a:lnTo>
                <a:lnTo>
                  <a:pt x="4043" y="552"/>
                </a:lnTo>
                <a:lnTo>
                  <a:pt x="4047" y="554"/>
                </a:lnTo>
                <a:lnTo>
                  <a:pt x="4050" y="555"/>
                </a:lnTo>
                <a:lnTo>
                  <a:pt x="4054" y="556"/>
                </a:lnTo>
                <a:lnTo>
                  <a:pt x="4063" y="557"/>
                </a:lnTo>
                <a:lnTo>
                  <a:pt x="4069" y="556"/>
                </a:lnTo>
                <a:lnTo>
                  <a:pt x="4075" y="555"/>
                </a:lnTo>
                <a:lnTo>
                  <a:pt x="4080" y="554"/>
                </a:lnTo>
                <a:lnTo>
                  <a:pt x="4084" y="551"/>
                </a:lnTo>
                <a:lnTo>
                  <a:pt x="4087" y="550"/>
                </a:lnTo>
                <a:lnTo>
                  <a:pt x="4089" y="548"/>
                </a:lnTo>
                <a:lnTo>
                  <a:pt x="4092" y="545"/>
                </a:lnTo>
                <a:lnTo>
                  <a:pt x="4095" y="541"/>
                </a:lnTo>
                <a:lnTo>
                  <a:pt x="4097" y="536"/>
                </a:lnTo>
                <a:lnTo>
                  <a:pt x="4142" y="539"/>
                </a:lnTo>
                <a:lnTo>
                  <a:pt x="4141" y="545"/>
                </a:lnTo>
                <a:lnTo>
                  <a:pt x="4139" y="551"/>
                </a:lnTo>
                <a:lnTo>
                  <a:pt x="4136" y="556"/>
                </a:lnTo>
                <a:lnTo>
                  <a:pt x="4133" y="561"/>
                </a:lnTo>
                <a:lnTo>
                  <a:pt x="4130" y="566"/>
                </a:lnTo>
                <a:lnTo>
                  <a:pt x="4126" y="570"/>
                </a:lnTo>
                <a:lnTo>
                  <a:pt x="4121" y="575"/>
                </a:lnTo>
                <a:lnTo>
                  <a:pt x="4116" y="578"/>
                </a:lnTo>
                <a:lnTo>
                  <a:pt x="4111" y="582"/>
                </a:lnTo>
                <a:lnTo>
                  <a:pt x="4105" y="585"/>
                </a:lnTo>
                <a:lnTo>
                  <a:pt x="4099" y="587"/>
                </a:lnTo>
                <a:lnTo>
                  <a:pt x="4092" y="589"/>
                </a:lnTo>
                <a:lnTo>
                  <a:pt x="4089" y="590"/>
                </a:lnTo>
                <a:lnTo>
                  <a:pt x="4085" y="591"/>
                </a:lnTo>
                <a:lnTo>
                  <a:pt x="4078" y="592"/>
                </a:lnTo>
                <a:lnTo>
                  <a:pt x="4070" y="593"/>
                </a:lnTo>
                <a:lnTo>
                  <a:pt x="4062" y="593"/>
                </a:lnTo>
                <a:close/>
                <a:moveTo>
                  <a:pt x="4023" y="483"/>
                </a:moveTo>
                <a:lnTo>
                  <a:pt x="4097" y="483"/>
                </a:lnTo>
                <a:lnTo>
                  <a:pt x="4097" y="480"/>
                </a:lnTo>
                <a:lnTo>
                  <a:pt x="4097" y="476"/>
                </a:lnTo>
                <a:lnTo>
                  <a:pt x="4096" y="472"/>
                </a:lnTo>
                <a:lnTo>
                  <a:pt x="4095" y="469"/>
                </a:lnTo>
                <a:lnTo>
                  <a:pt x="4093" y="466"/>
                </a:lnTo>
                <a:lnTo>
                  <a:pt x="4092" y="463"/>
                </a:lnTo>
                <a:lnTo>
                  <a:pt x="4089" y="460"/>
                </a:lnTo>
                <a:lnTo>
                  <a:pt x="4087" y="457"/>
                </a:lnTo>
                <a:lnTo>
                  <a:pt x="4082" y="453"/>
                </a:lnTo>
                <a:lnTo>
                  <a:pt x="4076" y="450"/>
                </a:lnTo>
                <a:lnTo>
                  <a:pt x="4069" y="448"/>
                </a:lnTo>
                <a:lnTo>
                  <a:pt x="4061" y="447"/>
                </a:lnTo>
                <a:lnTo>
                  <a:pt x="4053" y="448"/>
                </a:lnTo>
                <a:lnTo>
                  <a:pt x="4050" y="449"/>
                </a:lnTo>
                <a:lnTo>
                  <a:pt x="4046" y="450"/>
                </a:lnTo>
                <a:lnTo>
                  <a:pt x="4040" y="453"/>
                </a:lnTo>
                <a:lnTo>
                  <a:pt x="4037" y="455"/>
                </a:lnTo>
                <a:lnTo>
                  <a:pt x="4034" y="458"/>
                </a:lnTo>
                <a:lnTo>
                  <a:pt x="4030" y="463"/>
                </a:lnTo>
                <a:lnTo>
                  <a:pt x="4026" y="470"/>
                </a:lnTo>
                <a:lnTo>
                  <a:pt x="4025" y="473"/>
                </a:lnTo>
                <a:lnTo>
                  <a:pt x="4024" y="476"/>
                </a:lnTo>
                <a:lnTo>
                  <a:pt x="4023" y="483"/>
                </a:lnTo>
                <a:close/>
                <a:moveTo>
                  <a:pt x="4267" y="413"/>
                </a:moveTo>
                <a:lnTo>
                  <a:pt x="4267" y="450"/>
                </a:lnTo>
                <a:lnTo>
                  <a:pt x="4234" y="450"/>
                </a:lnTo>
                <a:lnTo>
                  <a:pt x="4234" y="535"/>
                </a:lnTo>
                <a:lnTo>
                  <a:pt x="4234" y="540"/>
                </a:lnTo>
                <a:lnTo>
                  <a:pt x="4235" y="544"/>
                </a:lnTo>
                <a:lnTo>
                  <a:pt x="4236" y="545"/>
                </a:lnTo>
                <a:lnTo>
                  <a:pt x="4236" y="547"/>
                </a:lnTo>
                <a:lnTo>
                  <a:pt x="4238" y="549"/>
                </a:lnTo>
                <a:lnTo>
                  <a:pt x="4241" y="551"/>
                </a:lnTo>
                <a:lnTo>
                  <a:pt x="4244" y="552"/>
                </a:lnTo>
                <a:lnTo>
                  <a:pt x="4247" y="552"/>
                </a:lnTo>
                <a:lnTo>
                  <a:pt x="4250" y="553"/>
                </a:lnTo>
                <a:lnTo>
                  <a:pt x="4257" y="552"/>
                </a:lnTo>
                <a:lnTo>
                  <a:pt x="4263" y="551"/>
                </a:lnTo>
                <a:lnTo>
                  <a:pt x="4270" y="587"/>
                </a:lnTo>
                <a:lnTo>
                  <a:pt x="4260" y="590"/>
                </a:lnTo>
                <a:lnTo>
                  <a:pt x="4253" y="591"/>
                </a:lnTo>
                <a:lnTo>
                  <a:pt x="4244" y="592"/>
                </a:lnTo>
                <a:lnTo>
                  <a:pt x="4237" y="592"/>
                </a:lnTo>
                <a:lnTo>
                  <a:pt x="4231" y="592"/>
                </a:lnTo>
                <a:lnTo>
                  <a:pt x="4225" y="591"/>
                </a:lnTo>
                <a:lnTo>
                  <a:pt x="4220" y="590"/>
                </a:lnTo>
                <a:lnTo>
                  <a:pt x="4214" y="588"/>
                </a:lnTo>
                <a:lnTo>
                  <a:pt x="4210" y="586"/>
                </a:lnTo>
                <a:lnTo>
                  <a:pt x="4205" y="583"/>
                </a:lnTo>
                <a:lnTo>
                  <a:pt x="4201" y="581"/>
                </a:lnTo>
                <a:lnTo>
                  <a:pt x="4197" y="577"/>
                </a:lnTo>
                <a:lnTo>
                  <a:pt x="4194" y="573"/>
                </a:lnTo>
                <a:lnTo>
                  <a:pt x="4191" y="569"/>
                </a:lnTo>
                <a:lnTo>
                  <a:pt x="4189" y="564"/>
                </a:lnTo>
                <a:lnTo>
                  <a:pt x="4187" y="559"/>
                </a:lnTo>
                <a:lnTo>
                  <a:pt x="4186" y="554"/>
                </a:lnTo>
                <a:lnTo>
                  <a:pt x="4185" y="548"/>
                </a:lnTo>
                <a:lnTo>
                  <a:pt x="4185" y="542"/>
                </a:lnTo>
                <a:lnTo>
                  <a:pt x="4185" y="450"/>
                </a:lnTo>
                <a:lnTo>
                  <a:pt x="4161" y="450"/>
                </a:lnTo>
                <a:lnTo>
                  <a:pt x="4161" y="413"/>
                </a:lnTo>
                <a:lnTo>
                  <a:pt x="4185" y="413"/>
                </a:lnTo>
                <a:lnTo>
                  <a:pt x="4185" y="371"/>
                </a:lnTo>
                <a:lnTo>
                  <a:pt x="4234" y="371"/>
                </a:lnTo>
                <a:lnTo>
                  <a:pt x="4234" y="413"/>
                </a:lnTo>
                <a:lnTo>
                  <a:pt x="4267" y="413"/>
                </a:lnTo>
                <a:close/>
                <a:moveTo>
                  <a:pt x="4376" y="593"/>
                </a:moveTo>
                <a:lnTo>
                  <a:pt x="4369" y="593"/>
                </a:lnTo>
                <a:lnTo>
                  <a:pt x="4363" y="592"/>
                </a:lnTo>
                <a:lnTo>
                  <a:pt x="4349" y="590"/>
                </a:lnTo>
                <a:lnTo>
                  <a:pt x="4344" y="589"/>
                </a:lnTo>
                <a:lnTo>
                  <a:pt x="4338" y="587"/>
                </a:lnTo>
                <a:lnTo>
                  <a:pt x="4328" y="582"/>
                </a:lnTo>
                <a:lnTo>
                  <a:pt x="4323" y="579"/>
                </a:lnTo>
                <a:lnTo>
                  <a:pt x="4319" y="576"/>
                </a:lnTo>
                <a:lnTo>
                  <a:pt x="4314" y="572"/>
                </a:lnTo>
                <a:lnTo>
                  <a:pt x="4310" y="569"/>
                </a:lnTo>
                <a:lnTo>
                  <a:pt x="4303" y="560"/>
                </a:lnTo>
                <a:lnTo>
                  <a:pt x="4300" y="555"/>
                </a:lnTo>
                <a:lnTo>
                  <a:pt x="4298" y="550"/>
                </a:lnTo>
                <a:lnTo>
                  <a:pt x="4293" y="540"/>
                </a:lnTo>
                <a:lnTo>
                  <a:pt x="4291" y="534"/>
                </a:lnTo>
                <a:lnTo>
                  <a:pt x="4290" y="528"/>
                </a:lnTo>
                <a:lnTo>
                  <a:pt x="4289" y="522"/>
                </a:lnTo>
                <a:lnTo>
                  <a:pt x="4288" y="516"/>
                </a:lnTo>
                <a:lnTo>
                  <a:pt x="4287" y="509"/>
                </a:lnTo>
                <a:lnTo>
                  <a:pt x="4287" y="502"/>
                </a:lnTo>
                <a:lnTo>
                  <a:pt x="4287" y="495"/>
                </a:lnTo>
                <a:lnTo>
                  <a:pt x="4288" y="489"/>
                </a:lnTo>
                <a:lnTo>
                  <a:pt x="4289" y="483"/>
                </a:lnTo>
                <a:lnTo>
                  <a:pt x="4290" y="477"/>
                </a:lnTo>
                <a:lnTo>
                  <a:pt x="4293" y="465"/>
                </a:lnTo>
                <a:lnTo>
                  <a:pt x="4295" y="459"/>
                </a:lnTo>
                <a:lnTo>
                  <a:pt x="4298" y="454"/>
                </a:lnTo>
                <a:lnTo>
                  <a:pt x="4303" y="445"/>
                </a:lnTo>
                <a:lnTo>
                  <a:pt x="4307" y="440"/>
                </a:lnTo>
                <a:lnTo>
                  <a:pt x="4310" y="436"/>
                </a:lnTo>
                <a:lnTo>
                  <a:pt x="4314" y="432"/>
                </a:lnTo>
                <a:lnTo>
                  <a:pt x="4318" y="428"/>
                </a:lnTo>
                <a:lnTo>
                  <a:pt x="4327" y="422"/>
                </a:lnTo>
                <a:lnTo>
                  <a:pt x="4332" y="419"/>
                </a:lnTo>
                <a:lnTo>
                  <a:pt x="4338" y="417"/>
                </a:lnTo>
                <a:lnTo>
                  <a:pt x="4343" y="415"/>
                </a:lnTo>
                <a:lnTo>
                  <a:pt x="4348" y="413"/>
                </a:lnTo>
                <a:lnTo>
                  <a:pt x="4354" y="412"/>
                </a:lnTo>
                <a:lnTo>
                  <a:pt x="4361" y="411"/>
                </a:lnTo>
                <a:lnTo>
                  <a:pt x="4374" y="411"/>
                </a:lnTo>
                <a:lnTo>
                  <a:pt x="4385" y="411"/>
                </a:lnTo>
                <a:lnTo>
                  <a:pt x="4396" y="413"/>
                </a:lnTo>
                <a:lnTo>
                  <a:pt x="4401" y="414"/>
                </a:lnTo>
                <a:lnTo>
                  <a:pt x="4406" y="416"/>
                </a:lnTo>
                <a:lnTo>
                  <a:pt x="4416" y="421"/>
                </a:lnTo>
                <a:lnTo>
                  <a:pt x="4425" y="426"/>
                </a:lnTo>
                <a:lnTo>
                  <a:pt x="4429" y="429"/>
                </a:lnTo>
                <a:lnTo>
                  <a:pt x="4433" y="433"/>
                </a:lnTo>
                <a:lnTo>
                  <a:pt x="4440" y="441"/>
                </a:lnTo>
                <a:lnTo>
                  <a:pt x="4443" y="446"/>
                </a:lnTo>
                <a:lnTo>
                  <a:pt x="4446" y="450"/>
                </a:lnTo>
                <a:lnTo>
                  <a:pt x="4448" y="456"/>
                </a:lnTo>
                <a:lnTo>
                  <a:pt x="4451" y="461"/>
                </a:lnTo>
                <a:lnTo>
                  <a:pt x="4453" y="467"/>
                </a:lnTo>
                <a:lnTo>
                  <a:pt x="4454" y="473"/>
                </a:lnTo>
                <a:lnTo>
                  <a:pt x="4455" y="479"/>
                </a:lnTo>
                <a:lnTo>
                  <a:pt x="4456" y="486"/>
                </a:lnTo>
                <a:lnTo>
                  <a:pt x="4457" y="493"/>
                </a:lnTo>
                <a:lnTo>
                  <a:pt x="4457" y="500"/>
                </a:lnTo>
                <a:lnTo>
                  <a:pt x="4457" y="514"/>
                </a:lnTo>
                <a:lnTo>
                  <a:pt x="4335" y="514"/>
                </a:lnTo>
                <a:lnTo>
                  <a:pt x="4336" y="519"/>
                </a:lnTo>
                <a:lnTo>
                  <a:pt x="4336" y="523"/>
                </a:lnTo>
                <a:lnTo>
                  <a:pt x="4338" y="532"/>
                </a:lnTo>
                <a:lnTo>
                  <a:pt x="4342" y="539"/>
                </a:lnTo>
                <a:lnTo>
                  <a:pt x="4344" y="542"/>
                </a:lnTo>
                <a:lnTo>
                  <a:pt x="4346" y="545"/>
                </a:lnTo>
                <a:lnTo>
                  <a:pt x="4349" y="548"/>
                </a:lnTo>
                <a:lnTo>
                  <a:pt x="4352" y="550"/>
                </a:lnTo>
                <a:lnTo>
                  <a:pt x="4355" y="552"/>
                </a:lnTo>
                <a:lnTo>
                  <a:pt x="4360" y="554"/>
                </a:lnTo>
                <a:lnTo>
                  <a:pt x="4364" y="555"/>
                </a:lnTo>
                <a:lnTo>
                  <a:pt x="4368" y="556"/>
                </a:lnTo>
                <a:lnTo>
                  <a:pt x="4377" y="557"/>
                </a:lnTo>
                <a:lnTo>
                  <a:pt x="4382" y="556"/>
                </a:lnTo>
                <a:lnTo>
                  <a:pt x="4388" y="555"/>
                </a:lnTo>
                <a:lnTo>
                  <a:pt x="4393" y="554"/>
                </a:lnTo>
                <a:lnTo>
                  <a:pt x="4398" y="551"/>
                </a:lnTo>
                <a:lnTo>
                  <a:pt x="4400" y="550"/>
                </a:lnTo>
                <a:lnTo>
                  <a:pt x="4402" y="548"/>
                </a:lnTo>
                <a:lnTo>
                  <a:pt x="4405" y="545"/>
                </a:lnTo>
                <a:lnTo>
                  <a:pt x="4408" y="541"/>
                </a:lnTo>
                <a:lnTo>
                  <a:pt x="4410" y="536"/>
                </a:lnTo>
                <a:lnTo>
                  <a:pt x="4456" y="539"/>
                </a:lnTo>
                <a:lnTo>
                  <a:pt x="4454" y="545"/>
                </a:lnTo>
                <a:lnTo>
                  <a:pt x="4452" y="551"/>
                </a:lnTo>
                <a:lnTo>
                  <a:pt x="4450" y="556"/>
                </a:lnTo>
                <a:lnTo>
                  <a:pt x="4447" y="561"/>
                </a:lnTo>
                <a:lnTo>
                  <a:pt x="4443" y="566"/>
                </a:lnTo>
                <a:lnTo>
                  <a:pt x="4439" y="570"/>
                </a:lnTo>
                <a:lnTo>
                  <a:pt x="4435" y="575"/>
                </a:lnTo>
                <a:lnTo>
                  <a:pt x="4430" y="578"/>
                </a:lnTo>
                <a:lnTo>
                  <a:pt x="4424" y="582"/>
                </a:lnTo>
                <a:lnTo>
                  <a:pt x="4418" y="585"/>
                </a:lnTo>
                <a:lnTo>
                  <a:pt x="4412" y="587"/>
                </a:lnTo>
                <a:lnTo>
                  <a:pt x="4406" y="589"/>
                </a:lnTo>
                <a:lnTo>
                  <a:pt x="4402" y="590"/>
                </a:lnTo>
                <a:lnTo>
                  <a:pt x="4399" y="591"/>
                </a:lnTo>
                <a:lnTo>
                  <a:pt x="4391" y="592"/>
                </a:lnTo>
                <a:lnTo>
                  <a:pt x="4384" y="593"/>
                </a:lnTo>
                <a:lnTo>
                  <a:pt x="4376" y="593"/>
                </a:lnTo>
                <a:close/>
                <a:moveTo>
                  <a:pt x="4335" y="483"/>
                </a:moveTo>
                <a:lnTo>
                  <a:pt x="4411" y="483"/>
                </a:lnTo>
                <a:lnTo>
                  <a:pt x="4411" y="480"/>
                </a:lnTo>
                <a:lnTo>
                  <a:pt x="4410" y="476"/>
                </a:lnTo>
                <a:lnTo>
                  <a:pt x="4409" y="472"/>
                </a:lnTo>
                <a:lnTo>
                  <a:pt x="4408" y="469"/>
                </a:lnTo>
                <a:lnTo>
                  <a:pt x="4407" y="466"/>
                </a:lnTo>
                <a:lnTo>
                  <a:pt x="4405" y="463"/>
                </a:lnTo>
                <a:lnTo>
                  <a:pt x="4403" y="460"/>
                </a:lnTo>
                <a:lnTo>
                  <a:pt x="4401" y="457"/>
                </a:lnTo>
                <a:lnTo>
                  <a:pt x="4395" y="453"/>
                </a:lnTo>
                <a:lnTo>
                  <a:pt x="4389" y="450"/>
                </a:lnTo>
                <a:lnTo>
                  <a:pt x="4382" y="448"/>
                </a:lnTo>
                <a:lnTo>
                  <a:pt x="4375" y="447"/>
                </a:lnTo>
                <a:lnTo>
                  <a:pt x="4367" y="448"/>
                </a:lnTo>
                <a:lnTo>
                  <a:pt x="4363" y="449"/>
                </a:lnTo>
                <a:lnTo>
                  <a:pt x="4360" y="450"/>
                </a:lnTo>
                <a:lnTo>
                  <a:pt x="4352" y="453"/>
                </a:lnTo>
                <a:lnTo>
                  <a:pt x="4349" y="455"/>
                </a:lnTo>
                <a:lnTo>
                  <a:pt x="4347" y="458"/>
                </a:lnTo>
                <a:lnTo>
                  <a:pt x="4342" y="463"/>
                </a:lnTo>
                <a:lnTo>
                  <a:pt x="4339" y="470"/>
                </a:lnTo>
                <a:lnTo>
                  <a:pt x="4337" y="473"/>
                </a:lnTo>
                <a:lnTo>
                  <a:pt x="4336" y="476"/>
                </a:lnTo>
                <a:lnTo>
                  <a:pt x="4335" y="483"/>
                </a:lnTo>
                <a:close/>
                <a:moveTo>
                  <a:pt x="4580" y="413"/>
                </a:moveTo>
                <a:lnTo>
                  <a:pt x="4580" y="450"/>
                </a:lnTo>
                <a:lnTo>
                  <a:pt x="4547" y="450"/>
                </a:lnTo>
                <a:lnTo>
                  <a:pt x="4547" y="535"/>
                </a:lnTo>
                <a:lnTo>
                  <a:pt x="4548" y="540"/>
                </a:lnTo>
                <a:lnTo>
                  <a:pt x="4548" y="544"/>
                </a:lnTo>
                <a:lnTo>
                  <a:pt x="4549" y="545"/>
                </a:lnTo>
                <a:lnTo>
                  <a:pt x="4550" y="547"/>
                </a:lnTo>
                <a:lnTo>
                  <a:pt x="4552" y="549"/>
                </a:lnTo>
                <a:lnTo>
                  <a:pt x="4554" y="551"/>
                </a:lnTo>
                <a:lnTo>
                  <a:pt x="4557" y="552"/>
                </a:lnTo>
                <a:lnTo>
                  <a:pt x="4560" y="552"/>
                </a:lnTo>
                <a:lnTo>
                  <a:pt x="4564" y="553"/>
                </a:lnTo>
                <a:lnTo>
                  <a:pt x="4571" y="552"/>
                </a:lnTo>
                <a:lnTo>
                  <a:pt x="4576" y="551"/>
                </a:lnTo>
                <a:lnTo>
                  <a:pt x="4584" y="587"/>
                </a:lnTo>
                <a:lnTo>
                  <a:pt x="4573" y="590"/>
                </a:lnTo>
                <a:lnTo>
                  <a:pt x="4566" y="591"/>
                </a:lnTo>
                <a:lnTo>
                  <a:pt x="4557" y="592"/>
                </a:lnTo>
                <a:lnTo>
                  <a:pt x="4551" y="592"/>
                </a:lnTo>
                <a:lnTo>
                  <a:pt x="4544" y="592"/>
                </a:lnTo>
                <a:lnTo>
                  <a:pt x="4539" y="591"/>
                </a:lnTo>
                <a:lnTo>
                  <a:pt x="4533" y="590"/>
                </a:lnTo>
                <a:lnTo>
                  <a:pt x="4528" y="588"/>
                </a:lnTo>
                <a:lnTo>
                  <a:pt x="4523" y="586"/>
                </a:lnTo>
                <a:lnTo>
                  <a:pt x="4518" y="583"/>
                </a:lnTo>
                <a:lnTo>
                  <a:pt x="4514" y="581"/>
                </a:lnTo>
                <a:lnTo>
                  <a:pt x="4510" y="577"/>
                </a:lnTo>
                <a:lnTo>
                  <a:pt x="4507" y="573"/>
                </a:lnTo>
                <a:lnTo>
                  <a:pt x="4504" y="569"/>
                </a:lnTo>
                <a:lnTo>
                  <a:pt x="4502" y="564"/>
                </a:lnTo>
                <a:lnTo>
                  <a:pt x="4500" y="559"/>
                </a:lnTo>
                <a:lnTo>
                  <a:pt x="4499" y="554"/>
                </a:lnTo>
                <a:lnTo>
                  <a:pt x="4498" y="548"/>
                </a:lnTo>
                <a:lnTo>
                  <a:pt x="4498" y="542"/>
                </a:lnTo>
                <a:lnTo>
                  <a:pt x="4498" y="450"/>
                </a:lnTo>
                <a:lnTo>
                  <a:pt x="4474" y="450"/>
                </a:lnTo>
                <a:lnTo>
                  <a:pt x="4474" y="413"/>
                </a:lnTo>
                <a:lnTo>
                  <a:pt x="4498" y="413"/>
                </a:lnTo>
                <a:lnTo>
                  <a:pt x="4498" y="371"/>
                </a:lnTo>
                <a:lnTo>
                  <a:pt x="4547" y="371"/>
                </a:lnTo>
                <a:lnTo>
                  <a:pt x="4547" y="413"/>
                </a:lnTo>
                <a:lnTo>
                  <a:pt x="4580" y="413"/>
                </a:lnTo>
                <a:close/>
                <a:moveTo>
                  <a:pt x="578" y="585"/>
                </a:moveTo>
                <a:lnTo>
                  <a:pt x="465" y="257"/>
                </a:lnTo>
                <a:lnTo>
                  <a:pt x="352" y="585"/>
                </a:lnTo>
                <a:lnTo>
                  <a:pt x="578" y="585"/>
                </a:lnTo>
                <a:close/>
                <a:moveTo>
                  <a:pt x="930" y="930"/>
                </a:moveTo>
                <a:lnTo>
                  <a:pt x="699" y="930"/>
                </a:lnTo>
                <a:lnTo>
                  <a:pt x="642" y="768"/>
                </a:lnTo>
                <a:lnTo>
                  <a:pt x="288" y="768"/>
                </a:lnTo>
                <a:lnTo>
                  <a:pt x="232" y="930"/>
                </a:lnTo>
                <a:lnTo>
                  <a:pt x="0" y="930"/>
                </a:lnTo>
                <a:lnTo>
                  <a:pt x="162" y="471"/>
                </a:lnTo>
                <a:lnTo>
                  <a:pt x="326" y="12"/>
                </a:lnTo>
                <a:lnTo>
                  <a:pt x="603" y="12"/>
                </a:lnTo>
                <a:lnTo>
                  <a:pt x="767" y="471"/>
                </a:lnTo>
                <a:lnTo>
                  <a:pt x="930" y="930"/>
                </a:lnTo>
                <a:close/>
                <a:moveTo>
                  <a:pt x="1016" y="930"/>
                </a:moveTo>
                <a:lnTo>
                  <a:pt x="1016" y="722"/>
                </a:lnTo>
                <a:lnTo>
                  <a:pt x="1225" y="722"/>
                </a:lnTo>
                <a:lnTo>
                  <a:pt x="1225" y="930"/>
                </a:lnTo>
                <a:lnTo>
                  <a:pt x="1016" y="9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214FC4-D5E6-4BFF-BDD7-E1A5F00F21BF}"/>
              </a:ext>
            </a:extLst>
          </p:cNvPr>
          <p:cNvCxnSpPr>
            <a:cxnSpLocks/>
          </p:cNvCxnSpPr>
          <p:nvPr/>
        </p:nvCxnSpPr>
        <p:spPr>
          <a:xfrm>
            <a:off x="407368" y="2674624"/>
            <a:ext cx="39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CA1682D5-9875-6DFE-B1FA-F20EE130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EB9536-10CA-4241-BCCA-B2DA21F89586}" type="datetime1">
              <a:rPr lang="fi-FI" smtClean="0"/>
              <a:t>18.2.2025</a:t>
            </a:fld>
            <a:endParaRPr lang="fi-FI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CB76FCA5-9DA7-BF02-3EBB-BC56DDA0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Presenter Name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807BD9D2-D4DB-4F42-21C0-76A363F7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346350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Cont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7B0D-D759-BE7C-69E9-E5C99AD9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2AD59-DDD9-3867-649E-CC4DA3F6C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ED0B97-304B-4A37-964C-4FF5CC87DCC8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05C51-1C15-2D57-6D47-F4C9D3A40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A646-EADF-862C-0CF5-D579450F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1617C-A1F8-7D62-64C2-33C28BF06E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5688" y="2205039"/>
            <a:ext cx="10080625" cy="367188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1290A9EE-B882-1AC8-FB03-9E891579AE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6165304"/>
            <a:ext cx="385958" cy="288000"/>
          </a:xfrm>
          <a:custGeom>
            <a:avLst/>
            <a:gdLst>
              <a:gd name="T0" fmla="*/ 1576 w 1576"/>
              <a:gd name="T1" fmla="*/ 408 h 1176"/>
              <a:gd name="T2" fmla="*/ 1507 w 1576"/>
              <a:gd name="T3" fmla="*/ 815 h 1176"/>
              <a:gd name="T4" fmla="*/ 1350 w 1576"/>
              <a:gd name="T5" fmla="*/ 815 h 1176"/>
              <a:gd name="T6" fmla="*/ 1293 w 1576"/>
              <a:gd name="T7" fmla="*/ 408 h 1176"/>
              <a:gd name="T8" fmla="*/ 1293 w 1576"/>
              <a:gd name="T9" fmla="*/ 0 h 1176"/>
              <a:gd name="T10" fmla="*/ 1576 w 1576"/>
              <a:gd name="T11" fmla="*/ 0 h 1176"/>
              <a:gd name="T12" fmla="*/ 1576 w 1576"/>
              <a:gd name="T13" fmla="*/ 408 h 1176"/>
              <a:gd name="T14" fmla="*/ 740 w 1576"/>
              <a:gd name="T15" fmla="*/ 733 h 1176"/>
              <a:gd name="T16" fmla="*/ 595 w 1576"/>
              <a:gd name="T17" fmla="*/ 315 h 1176"/>
              <a:gd name="T18" fmla="*/ 450 w 1576"/>
              <a:gd name="T19" fmla="*/ 733 h 1176"/>
              <a:gd name="T20" fmla="*/ 740 w 1576"/>
              <a:gd name="T21" fmla="*/ 733 h 1176"/>
              <a:gd name="T22" fmla="*/ 1190 w 1576"/>
              <a:gd name="T23" fmla="*/ 1176 h 1176"/>
              <a:gd name="T24" fmla="*/ 893 w 1576"/>
              <a:gd name="T25" fmla="*/ 1176 h 1176"/>
              <a:gd name="T26" fmla="*/ 822 w 1576"/>
              <a:gd name="T27" fmla="*/ 968 h 1176"/>
              <a:gd name="T28" fmla="*/ 368 w 1576"/>
              <a:gd name="T29" fmla="*/ 968 h 1176"/>
              <a:gd name="T30" fmla="*/ 296 w 1576"/>
              <a:gd name="T31" fmla="*/ 1176 h 1176"/>
              <a:gd name="T32" fmla="*/ 0 w 1576"/>
              <a:gd name="T33" fmla="*/ 1176 h 1176"/>
              <a:gd name="T34" fmla="*/ 209 w 1576"/>
              <a:gd name="T35" fmla="*/ 588 h 1176"/>
              <a:gd name="T36" fmla="*/ 418 w 1576"/>
              <a:gd name="T37" fmla="*/ 0 h 1176"/>
              <a:gd name="T38" fmla="*/ 773 w 1576"/>
              <a:gd name="T39" fmla="*/ 0 h 1176"/>
              <a:gd name="T40" fmla="*/ 981 w 1576"/>
              <a:gd name="T41" fmla="*/ 588 h 1176"/>
              <a:gd name="T42" fmla="*/ 1190 w 1576"/>
              <a:gd name="T43" fmla="*/ 1176 h 1176"/>
              <a:gd name="T44" fmla="*/ 1301 w 1576"/>
              <a:gd name="T45" fmla="*/ 1176 h 1176"/>
              <a:gd name="T46" fmla="*/ 1301 w 1576"/>
              <a:gd name="T47" fmla="*/ 910 h 1176"/>
              <a:gd name="T48" fmla="*/ 1568 w 1576"/>
              <a:gd name="T49" fmla="*/ 910 h 1176"/>
              <a:gd name="T50" fmla="*/ 1568 w 1576"/>
              <a:gd name="T51" fmla="*/ 1176 h 1176"/>
              <a:gd name="T52" fmla="*/ 1301 w 1576"/>
              <a:gd name="T53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76" h="1176">
                <a:moveTo>
                  <a:pt x="1576" y="408"/>
                </a:moveTo>
                <a:lnTo>
                  <a:pt x="1507" y="815"/>
                </a:lnTo>
                <a:lnTo>
                  <a:pt x="1350" y="815"/>
                </a:lnTo>
                <a:lnTo>
                  <a:pt x="1293" y="408"/>
                </a:lnTo>
                <a:lnTo>
                  <a:pt x="1293" y="0"/>
                </a:lnTo>
                <a:lnTo>
                  <a:pt x="1576" y="0"/>
                </a:lnTo>
                <a:lnTo>
                  <a:pt x="1576" y="408"/>
                </a:lnTo>
                <a:close/>
                <a:moveTo>
                  <a:pt x="740" y="733"/>
                </a:moveTo>
                <a:lnTo>
                  <a:pt x="595" y="315"/>
                </a:lnTo>
                <a:lnTo>
                  <a:pt x="450" y="733"/>
                </a:lnTo>
                <a:lnTo>
                  <a:pt x="740" y="733"/>
                </a:lnTo>
                <a:close/>
                <a:moveTo>
                  <a:pt x="1190" y="1176"/>
                </a:moveTo>
                <a:lnTo>
                  <a:pt x="893" y="1176"/>
                </a:lnTo>
                <a:lnTo>
                  <a:pt x="822" y="968"/>
                </a:lnTo>
                <a:lnTo>
                  <a:pt x="368" y="968"/>
                </a:lnTo>
                <a:lnTo>
                  <a:pt x="296" y="1176"/>
                </a:lnTo>
                <a:lnTo>
                  <a:pt x="0" y="1176"/>
                </a:lnTo>
                <a:lnTo>
                  <a:pt x="209" y="588"/>
                </a:lnTo>
                <a:lnTo>
                  <a:pt x="418" y="0"/>
                </a:lnTo>
                <a:lnTo>
                  <a:pt x="773" y="0"/>
                </a:lnTo>
                <a:lnTo>
                  <a:pt x="981" y="588"/>
                </a:lnTo>
                <a:lnTo>
                  <a:pt x="1190" y="1176"/>
                </a:lnTo>
                <a:close/>
                <a:moveTo>
                  <a:pt x="1301" y="1176"/>
                </a:moveTo>
                <a:lnTo>
                  <a:pt x="1301" y="910"/>
                </a:lnTo>
                <a:lnTo>
                  <a:pt x="1568" y="910"/>
                </a:lnTo>
                <a:lnTo>
                  <a:pt x="1568" y="1176"/>
                </a:lnTo>
                <a:lnTo>
                  <a:pt x="1301" y="11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00206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onten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7B0D-D759-BE7C-69E9-E5C99AD9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2AD59-DDD9-3867-649E-CC4DA3F6C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F2CFA-D290-47C3-89D1-77F4ECF21958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05C51-1C15-2D57-6D47-F4C9D3A40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A646-EADF-862C-0CF5-D579450F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1617C-A1F8-7D62-64C2-33C28BF06E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5688" y="2205039"/>
            <a:ext cx="10080625" cy="3671886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6180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ontent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7B0D-D759-BE7C-69E9-E5C99AD9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2AD59-DDD9-3867-649E-CC4DA3F6C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333C-41AE-4B20-BE24-B044B1819EFD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05C51-1C15-2D57-6D47-F4C9D3A40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A646-EADF-862C-0CF5-D579450F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1617C-A1F8-7D62-64C2-33C28BF06E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5688" y="2205039"/>
            <a:ext cx="10080625" cy="3671886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4550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ontent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7B0D-D759-BE7C-69E9-E5C99AD9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2AD59-DDD9-3867-649E-CC4DA3F6C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48183-BD44-402F-BB29-17C16323EDBE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05C51-1C15-2D57-6D47-F4C9D3A40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A646-EADF-862C-0CF5-D579450F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1617C-A1F8-7D62-64C2-33C28BF06E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5688" y="2205039"/>
            <a:ext cx="10080625" cy="3671886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3780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7B0D-D759-BE7C-69E9-E5C99AD9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D14CD-046B-4F4C-C56E-9224E5C2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688" y="2205037"/>
            <a:ext cx="10080625" cy="3671887"/>
          </a:xfrm>
        </p:spPr>
        <p:txBody>
          <a:bodyPr/>
          <a:lstStyle>
            <a:lvl1pPr marL="269875" indent="-269875">
              <a:buFont typeface="Arial" panose="020B0604020202020204" pitchFamily="34" charset="0"/>
              <a:buChar char="•"/>
              <a:defRPr/>
            </a:lvl1pPr>
            <a:lvl2pPr marL="539750" indent="-266700">
              <a:defRPr/>
            </a:lvl2pPr>
            <a:lvl3pPr marL="808038" indent="-276225">
              <a:defRPr/>
            </a:lvl3pPr>
            <a:lvl4pPr marL="1077913" indent="-266700">
              <a:defRPr/>
            </a:lvl4pPr>
            <a:lvl5pPr marL="1347788" indent="-266700">
              <a:defRPr/>
            </a:lvl5pPr>
            <a:lvl6pPr marL="1617663" indent="-266700">
              <a:defRPr/>
            </a:lvl6pPr>
            <a:lvl7pPr marL="1885950" indent="-276225">
              <a:defRPr/>
            </a:lvl7pPr>
            <a:lvl8pPr marL="2155825" indent="-266700">
              <a:defRPr/>
            </a:lvl8pPr>
            <a:lvl9pPr marL="2425700" indent="-266700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2AD59-DDD9-3867-649E-CC4DA3F6C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91240-A509-41BB-B3D4-03E0ED8C18A8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05C51-1C15-2D57-6D47-F4C9D3A40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A646-EADF-862C-0CF5-D579450F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56715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ullets and Cont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7B0D-D759-BE7C-69E9-E5C99AD9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D14CD-046B-4F4C-C56E-9224E5C2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688" y="2205037"/>
            <a:ext cx="10080625" cy="3671887"/>
          </a:xfrm>
        </p:spPr>
        <p:txBody>
          <a:bodyPr/>
          <a:lstStyle>
            <a:lvl1pPr marL="269875" indent="-269875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539750" indent="-266700">
              <a:defRPr>
                <a:solidFill>
                  <a:schemeClr val="bg1"/>
                </a:solidFill>
              </a:defRPr>
            </a:lvl2pPr>
            <a:lvl3pPr marL="808038" indent="-276225">
              <a:defRPr>
                <a:solidFill>
                  <a:schemeClr val="bg1"/>
                </a:solidFill>
              </a:defRPr>
            </a:lvl3pPr>
            <a:lvl4pPr marL="1077913" indent="-266700">
              <a:defRPr>
                <a:solidFill>
                  <a:schemeClr val="bg1"/>
                </a:solidFill>
              </a:defRPr>
            </a:lvl4pPr>
            <a:lvl5pPr marL="1347788" indent="-266700">
              <a:defRPr>
                <a:solidFill>
                  <a:schemeClr val="bg1"/>
                </a:solidFill>
              </a:defRPr>
            </a:lvl5pPr>
            <a:lvl6pPr marL="1617663" indent="-266700">
              <a:defRPr>
                <a:solidFill>
                  <a:schemeClr val="bg1"/>
                </a:solidFill>
              </a:defRPr>
            </a:lvl6pPr>
            <a:lvl7pPr marL="1885950" indent="-276225">
              <a:defRPr>
                <a:solidFill>
                  <a:schemeClr val="bg1"/>
                </a:solidFill>
              </a:defRPr>
            </a:lvl7pPr>
            <a:lvl8pPr marL="2155825" indent="-266700">
              <a:defRPr>
                <a:solidFill>
                  <a:schemeClr val="bg1"/>
                </a:solidFill>
              </a:defRPr>
            </a:lvl8pPr>
            <a:lvl9pPr marL="2425700" indent="-266700"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2AD59-DDD9-3867-649E-CC4DA3F6C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BB4AD1-9B19-4FCC-A824-85533512B084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05C51-1C15-2D57-6D47-F4C9D3A40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A646-EADF-862C-0CF5-D579450F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925B5BF-537D-28C4-E616-ABEDC53298D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6165304"/>
            <a:ext cx="385958" cy="288000"/>
          </a:xfrm>
          <a:custGeom>
            <a:avLst/>
            <a:gdLst>
              <a:gd name="T0" fmla="*/ 1576 w 1576"/>
              <a:gd name="T1" fmla="*/ 408 h 1176"/>
              <a:gd name="T2" fmla="*/ 1507 w 1576"/>
              <a:gd name="T3" fmla="*/ 815 h 1176"/>
              <a:gd name="T4" fmla="*/ 1350 w 1576"/>
              <a:gd name="T5" fmla="*/ 815 h 1176"/>
              <a:gd name="T6" fmla="*/ 1293 w 1576"/>
              <a:gd name="T7" fmla="*/ 408 h 1176"/>
              <a:gd name="T8" fmla="*/ 1293 w 1576"/>
              <a:gd name="T9" fmla="*/ 0 h 1176"/>
              <a:gd name="T10" fmla="*/ 1576 w 1576"/>
              <a:gd name="T11" fmla="*/ 0 h 1176"/>
              <a:gd name="T12" fmla="*/ 1576 w 1576"/>
              <a:gd name="T13" fmla="*/ 408 h 1176"/>
              <a:gd name="T14" fmla="*/ 740 w 1576"/>
              <a:gd name="T15" fmla="*/ 733 h 1176"/>
              <a:gd name="T16" fmla="*/ 595 w 1576"/>
              <a:gd name="T17" fmla="*/ 315 h 1176"/>
              <a:gd name="T18" fmla="*/ 450 w 1576"/>
              <a:gd name="T19" fmla="*/ 733 h 1176"/>
              <a:gd name="T20" fmla="*/ 740 w 1576"/>
              <a:gd name="T21" fmla="*/ 733 h 1176"/>
              <a:gd name="T22" fmla="*/ 1190 w 1576"/>
              <a:gd name="T23" fmla="*/ 1176 h 1176"/>
              <a:gd name="T24" fmla="*/ 893 w 1576"/>
              <a:gd name="T25" fmla="*/ 1176 h 1176"/>
              <a:gd name="T26" fmla="*/ 822 w 1576"/>
              <a:gd name="T27" fmla="*/ 968 h 1176"/>
              <a:gd name="T28" fmla="*/ 368 w 1576"/>
              <a:gd name="T29" fmla="*/ 968 h 1176"/>
              <a:gd name="T30" fmla="*/ 296 w 1576"/>
              <a:gd name="T31" fmla="*/ 1176 h 1176"/>
              <a:gd name="T32" fmla="*/ 0 w 1576"/>
              <a:gd name="T33" fmla="*/ 1176 h 1176"/>
              <a:gd name="T34" fmla="*/ 209 w 1576"/>
              <a:gd name="T35" fmla="*/ 588 h 1176"/>
              <a:gd name="T36" fmla="*/ 418 w 1576"/>
              <a:gd name="T37" fmla="*/ 0 h 1176"/>
              <a:gd name="T38" fmla="*/ 773 w 1576"/>
              <a:gd name="T39" fmla="*/ 0 h 1176"/>
              <a:gd name="T40" fmla="*/ 981 w 1576"/>
              <a:gd name="T41" fmla="*/ 588 h 1176"/>
              <a:gd name="T42" fmla="*/ 1190 w 1576"/>
              <a:gd name="T43" fmla="*/ 1176 h 1176"/>
              <a:gd name="T44" fmla="*/ 1301 w 1576"/>
              <a:gd name="T45" fmla="*/ 1176 h 1176"/>
              <a:gd name="T46" fmla="*/ 1301 w 1576"/>
              <a:gd name="T47" fmla="*/ 910 h 1176"/>
              <a:gd name="T48" fmla="*/ 1568 w 1576"/>
              <a:gd name="T49" fmla="*/ 910 h 1176"/>
              <a:gd name="T50" fmla="*/ 1568 w 1576"/>
              <a:gd name="T51" fmla="*/ 1176 h 1176"/>
              <a:gd name="T52" fmla="*/ 1301 w 1576"/>
              <a:gd name="T53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76" h="1176">
                <a:moveTo>
                  <a:pt x="1576" y="408"/>
                </a:moveTo>
                <a:lnTo>
                  <a:pt x="1507" y="815"/>
                </a:lnTo>
                <a:lnTo>
                  <a:pt x="1350" y="815"/>
                </a:lnTo>
                <a:lnTo>
                  <a:pt x="1293" y="408"/>
                </a:lnTo>
                <a:lnTo>
                  <a:pt x="1293" y="0"/>
                </a:lnTo>
                <a:lnTo>
                  <a:pt x="1576" y="0"/>
                </a:lnTo>
                <a:lnTo>
                  <a:pt x="1576" y="408"/>
                </a:lnTo>
                <a:close/>
                <a:moveTo>
                  <a:pt x="740" y="733"/>
                </a:moveTo>
                <a:lnTo>
                  <a:pt x="595" y="315"/>
                </a:lnTo>
                <a:lnTo>
                  <a:pt x="450" y="733"/>
                </a:lnTo>
                <a:lnTo>
                  <a:pt x="740" y="733"/>
                </a:lnTo>
                <a:close/>
                <a:moveTo>
                  <a:pt x="1190" y="1176"/>
                </a:moveTo>
                <a:lnTo>
                  <a:pt x="893" y="1176"/>
                </a:lnTo>
                <a:lnTo>
                  <a:pt x="822" y="968"/>
                </a:lnTo>
                <a:lnTo>
                  <a:pt x="368" y="968"/>
                </a:lnTo>
                <a:lnTo>
                  <a:pt x="296" y="1176"/>
                </a:lnTo>
                <a:lnTo>
                  <a:pt x="0" y="1176"/>
                </a:lnTo>
                <a:lnTo>
                  <a:pt x="209" y="588"/>
                </a:lnTo>
                <a:lnTo>
                  <a:pt x="418" y="0"/>
                </a:lnTo>
                <a:lnTo>
                  <a:pt x="773" y="0"/>
                </a:lnTo>
                <a:lnTo>
                  <a:pt x="981" y="588"/>
                </a:lnTo>
                <a:lnTo>
                  <a:pt x="1190" y="1176"/>
                </a:lnTo>
                <a:close/>
                <a:moveTo>
                  <a:pt x="1301" y="1176"/>
                </a:moveTo>
                <a:lnTo>
                  <a:pt x="1301" y="910"/>
                </a:lnTo>
                <a:lnTo>
                  <a:pt x="1568" y="910"/>
                </a:lnTo>
                <a:lnTo>
                  <a:pt x="1568" y="1176"/>
                </a:lnTo>
                <a:lnTo>
                  <a:pt x="1301" y="11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29321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 and Conten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7B0D-D759-BE7C-69E9-E5C99AD9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D14CD-046B-4F4C-C56E-9224E5C2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688" y="2205037"/>
            <a:ext cx="10080625" cy="3671887"/>
          </a:xfrm>
        </p:spPr>
        <p:txBody>
          <a:bodyPr/>
          <a:lstStyle>
            <a:lvl1pPr marL="269875" indent="-269875">
              <a:buFont typeface="Arial" panose="020B0604020202020204" pitchFamily="34" charset="0"/>
              <a:buChar char="•"/>
              <a:defRPr/>
            </a:lvl1pPr>
            <a:lvl2pPr marL="539750" indent="-266700">
              <a:defRPr/>
            </a:lvl2pPr>
            <a:lvl3pPr marL="808038" indent="-276225">
              <a:defRPr/>
            </a:lvl3pPr>
            <a:lvl4pPr marL="1077913" indent="-266700">
              <a:defRPr/>
            </a:lvl4pPr>
            <a:lvl5pPr marL="1347788" indent="-266700">
              <a:defRPr/>
            </a:lvl5pPr>
            <a:lvl6pPr marL="1617663" indent="-266700">
              <a:defRPr/>
            </a:lvl6pPr>
            <a:lvl7pPr marL="1885950" indent="-276225">
              <a:defRPr/>
            </a:lvl7pPr>
            <a:lvl8pPr marL="2155825" indent="-266700">
              <a:defRPr/>
            </a:lvl8pPr>
            <a:lvl9pPr marL="2425700" indent="-266700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2AD59-DDD9-3867-649E-CC4DA3F6C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B6E8-79D7-4555-9A79-970A381D5D43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05C51-1C15-2D57-6D47-F4C9D3A40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A646-EADF-862C-0CF5-D579450F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89401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 and Content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7B0D-D759-BE7C-69E9-E5C99AD9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D14CD-046B-4F4C-C56E-9224E5C2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688" y="2205037"/>
            <a:ext cx="10080625" cy="3671887"/>
          </a:xfrm>
        </p:spPr>
        <p:txBody>
          <a:bodyPr/>
          <a:lstStyle>
            <a:lvl1pPr marL="269875" indent="-269875">
              <a:buFont typeface="Arial" panose="020B0604020202020204" pitchFamily="34" charset="0"/>
              <a:buChar char="•"/>
              <a:defRPr/>
            </a:lvl1pPr>
            <a:lvl2pPr marL="539750" indent="-266700">
              <a:defRPr/>
            </a:lvl2pPr>
            <a:lvl3pPr marL="808038" indent="-276225">
              <a:defRPr/>
            </a:lvl3pPr>
            <a:lvl4pPr marL="1077913" indent="-266700">
              <a:defRPr/>
            </a:lvl4pPr>
            <a:lvl5pPr marL="1347788" indent="-266700">
              <a:defRPr/>
            </a:lvl5pPr>
            <a:lvl6pPr marL="1617663" indent="-266700">
              <a:defRPr/>
            </a:lvl6pPr>
            <a:lvl7pPr marL="1885950" indent="-276225">
              <a:defRPr/>
            </a:lvl7pPr>
            <a:lvl8pPr marL="2155825" indent="-266700">
              <a:defRPr/>
            </a:lvl8pPr>
            <a:lvl9pPr marL="2425700" indent="-266700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2AD59-DDD9-3867-649E-CC4DA3F6C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C929-5BC8-452D-910B-4BF79563C176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05C51-1C15-2D57-6D47-F4C9D3A40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A646-EADF-862C-0CF5-D579450F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47321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 and Content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7B0D-D759-BE7C-69E9-E5C99AD9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D14CD-046B-4F4C-C56E-9224E5C2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688" y="2205037"/>
            <a:ext cx="10080625" cy="3671887"/>
          </a:xfrm>
        </p:spPr>
        <p:txBody>
          <a:bodyPr/>
          <a:lstStyle>
            <a:lvl1pPr marL="269875" indent="-269875">
              <a:buFont typeface="Arial" panose="020B0604020202020204" pitchFamily="34" charset="0"/>
              <a:buChar char="•"/>
              <a:defRPr/>
            </a:lvl1pPr>
            <a:lvl2pPr marL="539750" indent="-266700">
              <a:defRPr/>
            </a:lvl2pPr>
            <a:lvl3pPr marL="808038" indent="-276225">
              <a:defRPr/>
            </a:lvl3pPr>
            <a:lvl4pPr marL="1077913" indent="-266700">
              <a:defRPr/>
            </a:lvl4pPr>
            <a:lvl5pPr marL="1347788" indent="-266700">
              <a:defRPr/>
            </a:lvl5pPr>
            <a:lvl6pPr marL="1617663" indent="-266700">
              <a:defRPr/>
            </a:lvl6pPr>
            <a:lvl7pPr marL="1885950" indent="-276225">
              <a:defRPr/>
            </a:lvl7pPr>
            <a:lvl8pPr marL="2155825" indent="-266700">
              <a:defRPr/>
            </a:lvl8pPr>
            <a:lvl9pPr marL="2425700" indent="-266700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2AD59-DDD9-3867-649E-CC4DA3F6C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CD90-F2D3-4E8B-8B58-F509DCE77095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05C51-1C15-2D57-6D47-F4C9D3A40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A646-EADF-862C-0CF5-D579450F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9990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DE99E-677A-4DE5-3484-E9ADD647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748EA-64F1-4FF8-A310-D65A4D8F8CE2}" type="datetime1">
              <a:rPr lang="fi-FI" smtClean="0"/>
              <a:t>18.2.2025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29C55-0F2E-2EEA-823A-D1C128A5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8C97D-1A4E-B0F4-839E-4F69C974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3AF440-5C52-ECEB-B15D-EBBA951D8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5688" y="2205037"/>
            <a:ext cx="4896296" cy="3671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2689DE4-F150-1AC4-080E-1FC4078AE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6" y="2205037"/>
            <a:ext cx="4896296" cy="3671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08665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275C4-164C-69B1-48F1-6ABBCFDD4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988" y="2936557"/>
            <a:ext cx="9792468" cy="492443"/>
          </a:xfrm>
        </p:spPr>
        <p:txBody>
          <a:bodyPr anchor="b" anchorCtr="0">
            <a:spAutoFit/>
          </a:bodyPr>
          <a:lstStyle>
            <a:lvl1pPr algn="l">
              <a:lnSpc>
                <a:spcPct val="100000"/>
              </a:lnSpc>
              <a:defRPr sz="3200"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5A747-631B-1133-C63C-B48ADA15D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3429000"/>
            <a:ext cx="9792468" cy="492443"/>
          </a:xfr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i-FI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048024D-E928-1A47-E81D-E73CEDEC703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432000"/>
            <a:ext cx="2650987" cy="576000"/>
          </a:xfrm>
          <a:custGeom>
            <a:avLst/>
            <a:gdLst>
              <a:gd name="T0" fmla="*/ 1856 w 4584"/>
              <a:gd name="T1" fmla="*/ 150 h 996"/>
              <a:gd name="T2" fmla="*/ 1926 w 4584"/>
              <a:gd name="T3" fmla="*/ 74 h 996"/>
              <a:gd name="T4" fmla="*/ 1862 w 4584"/>
              <a:gd name="T5" fmla="*/ 198 h 996"/>
              <a:gd name="T6" fmla="*/ 2091 w 4584"/>
              <a:gd name="T7" fmla="*/ 109 h 996"/>
              <a:gd name="T8" fmla="*/ 2346 w 4584"/>
              <a:gd name="T9" fmla="*/ 79 h 996"/>
              <a:gd name="T10" fmla="*/ 2341 w 4584"/>
              <a:gd name="T11" fmla="*/ 150 h 996"/>
              <a:gd name="T12" fmla="*/ 2584 w 4584"/>
              <a:gd name="T13" fmla="*/ 274 h 996"/>
              <a:gd name="T14" fmla="*/ 2883 w 4584"/>
              <a:gd name="T15" fmla="*/ 0 h 996"/>
              <a:gd name="T16" fmla="*/ 2966 w 4584"/>
              <a:gd name="T17" fmla="*/ 88 h 996"/>
              <a:gd name="T18" fmla="*/ 3031 w 4584"/>
              <a:gd name="T19" fmla="*/ 214 h 996"/>
              <a:gd name="T20" fmla="*/ 3010 w 4584"/>
              <a:gd name="T21" fmla="*/ 212 h 996"/>
              <a:gd name="T22" fmla="*/ 3283 w 4584"/>
              <a:gd name="T23" fmla="*/ 239 h 996"/>
              <a:gd name="T24" fmla="*/ 3261 w 4584"/>
              <a:gd name="T25" fmla="*/ 135 h 996"/>
              <a:gd name="T26" fmla="*/ 3397 w 4584"/>
              <a:gd name="T27" fmla="*/ 34 h 996"/>
              <a:gd name="T28" fmla="*/ 3589 w 4584"/>
              <a:gd name="T29" fmla="*/ 199 h 996"/>
              <a:gd name="T30" fmla="*/ 3538 w 4584"/>
              <a:gd name="T31" fmla="*/ 193 h 996"/>
              <a:gd name="T32" fmla="*/ 3580 w 4584"/>
              <a:gd name="T33" fmla="*/ 106 h 996"/>
              <a:gd name="T34" fmla="*/ 3779 w 4584"/>
              <a:gd name="T35" fmla="*/ 244 h 996"/>
              <a:gd name="T36" fmla="*/ 3908 w 4584"/>
              <a:gd name="T37" fmla="*/ 148 h 996"/>
              <a:gd name="T38" fmla="*/ 3821 w 4584"/>
              <a:gd name="T39" fmla="*/ 107 h 996"/>
              <a:gd name="T40" fmla="*/ 1828 w 4584"/>
              <a:gd name="T41" fmla="*/ 916 h 996"/>
              <a:gd name="T42" fmla="*/ 1868 w 4584"/>
              <a:gd name="T43" fmla="*/ 803 h 996"/>
              <a:gd name="T44" fmla="*/ 1905 w 4584"/>
              <a:gd name="T45" fmla="*/ 896 h 996"/>
              <a:gd name="T46" fmla="*/ 2193 w 4584"/>
              <a:gd name="T47" fmla="*/ 891 h 996"/>
              <a:gd name="T48" fmla="*/ 2220 w 4584"/>
              <a:gd name="T49" fmla="*/ 816 h 996"/>
              <a:gd name="T50" fmla="*/ 2340 w 4584"/>
              <a:gd name="T51" fmla="*/ 927 h 996"/>
              <a:gd name="T52" fmla="*/ 2271 w 4584"/>
              <a:gd name="T53" fmla="*/ 868 h 996"/>
              <a:gd name="T54" fmla="*/ 2506 w 4584"/>
              <a:gd name="T55" fmla="*/ 882 h 996"/>
              <a:gd name="T56" fmla="*/ 2823 w 4584"/>
              <a:gd name="T57" fmla="*/ 753 h 996"/>
              <a:gd name="T58" fmla="*/ 2952 w 4584"/>
              <a:gd name="T59" fmla="*/ 726 h 996"/>
              <a:gd name="T60" fmla="*/ 3233 w 4584"/>
              <a:gd name="T61" fmla="*/ 913 h 996"/>
              <a:gd name="T62" fmla="*/ 3254 w 4584"/>
              <a:gd name="T63" fmla="*/ 854 h 996"/>
              <a:gd name="T64" fmla="*/ 3313 w 4584"/>
              <a:gd name="T65" fmla="*/ 793 h 996"/>
              <a:gd name="T66" fmla="*/ 3644 w 4584"/>
              <a:gd name="T67" fmla="*/ 802 h 996"/>
              <a:gd name="T68" fmla="*/ 3627 w 4584"/>
              <a:gd name="T69" fmla="*/ 933 h 996"/>
              <a:gd name="T70" fmla="*/ 3553 w 4584"/>
              <a:gd name="T71" fmla="*/ 839 h 996"/>
              <a:gd name="T72" fmla="*/ 3726 w 4584"/>
              <a:gd name="T73" fmla="*/ 696 h 996"/>
              <a:gd name="T74" fmla="*/ 3850 w 4584"/>
              <a:gd name="T75" fmla="*/ 926 h 996"/>
              <a:gd name="T76" fmla="*/ 3980 w 4584"/>
              <a:gd name="T77" fmla="*/ 996 h 996"/>
              <a:gd name="T78" fmla="*/ 1914 w 4584"/>
              <a:gd name="T79" fmla="*/ 481 h 996"/>
              <a:gd name="T80" fmla="*/ 1963 w 4584"/>
              <a:gd name="T81" fmla="*/ 436 h 996"/>
              <a:gd name="T82" fmla="*/ 1873 w 4584"/>
              <a:gd name="T83" fmla="*/ 556 h 996"/>
              <a:gd name="T84" fmla="*/ 2197 w 4584"/>
              <a:gd name="T85" fmla="*/ 413 h 996"/>
              <a:gd name="T86" fmla="*/ 2378 w 4584"/>
              <a:gd name="T87" fmla="*/ 449 h 996"/>
              <a:gd name="T88" fmla="*/ 2327 w 4584"/>
              <a:gd name="T89" fmla="*/ 457 h 996"/>
              <a:gd name="T90" fmla="*/ 2668 w 4584"/>
              <a:gd name="T91" fmla="*/ 587 h 996"/>
              <a:gd name="T92" fmla="*/ 2785 w 4584"/>
              <a:gd name="T93" fmla="*/ 413 h 996"/>
              <a:gd name="T94" fmla="*/ 2840 w 4584"/>
              <a:gd name="T95" fmla="*/ 466 h 996"/>
              <a:gd name="T96" fmla="*/ 3340 w 4584"/>
              <a:gd name="T97" fmla="*/ 593 h 996"/>
              <a:gd name="T98" fmla="*/ 3412 w 4584"/>
              <a:gd name="T99" fmla="*/ 456 h 996"/>
              <a:gd name="T100" fmla="*/ 3375 w 4584"/>
              <a:gd name="T101" fmla="*/ 483 h 996"/>
              <a:gd name="T102" fmla="*/ 3508 w 4584"/>
              <a:gd name="T103" fmla="*/ 475 h 996"/>
              <a:gd name="T104" fmla="*/ 3735 w 4584"/>
              <a:gd name="T105" fmla="*/ 559 h 996"/>
              <a:gd name="T106" fmla="*/ 3673 w 4584"/>
              <a:gd name="T107" fmla="*/ 523 h 996"/>
              <a:gd name="T108" fmla="*/ 3797 w 4584"/>
              <a:gd name="T109" fmla="*/ 390 h 996"/>
              <a:gd name="T110" fmla="*/ 3950 w 4584"/>
              <a:gd name="T111" fmla="*/ 551 h 996"/>
              <a:gd name="T112" fmla="*/ 3976 w 4584"/>
              <a:gd name="T113" fmla="*/ 483 h 996"/>
              <a:gd name="T114" fmla="*/ 4063 w 4584"/>
              <a:gd name="T115" fmla="*/ 557 h 996"/>
              <a:gd name="T116" fmla="*/ 4023 w 4584"/>
              <a:gd name="T117" fmla="*/ 483 h 996"/>
              <a:gd name="T118" fmla="*/ 4319 w 4584"/>
              <a:gd name="T119" fmla="*/ 576 h 996"/>
              <a:gd name="T120" fmla="*/ 4457 w 4584"/>
              <a:gd name="T121" fmla="*/ 514 h 996"/>
              <a:gd name="T122" fmla="*/ 4395 w 4584"/>
              <a:gd name="T123" fmla="*/ 453 h 996"/>
              <a:gd name="T124" fmla="*/ 4474 w 4584"/>
              <a:gd name="T125" fmla="*/ 413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84" h="996">
                <a:moveTo>
                  <a:pt x="1232" y="330"/>
                </a:moveTo>
                <a:lnTo>
                  <a:pt x="1178" y="648"/>
                </a:lnTo>
                <a:lnTo>
                  <a:pt x="1055" y="648"/>
                </a:lnTo>
                <a:lnTo>
                  <a:pt x="1010" y="330"/>
                </a:lnTo>
                <a:lnTo>
                  <a:pt x="1010" y="12"/>
                </a:lnTo>
                <a:lnTo>
                  <a:pt x="1232" y="12"/>
                </a:lnTo>
                <a:lnTo>
                  <a:pt x="1232" y="330"/>
                </a:lnTo>
                <a:close/>
                <a:moveTo>
                  <a:pt x="1623" y="249"/>
                </a:moveTo>
                <a:lnTo>
                  <a:pt x="1569" y="249"/>
                </a:lnTo>
                <a:lnTo>
                  <a:pt x="1651" y="13"/>
                </a:lnTo>
                <a:lnTo>
                  <a:pt x="1715" y="13"/>
                </a:lnTo>
                <a:lnTo>
                  <a:pt x="1797" y="249"/>
                </a:lnTo>
                <a:lnTo>
                  <a:pt x="1743" y="249"/>
                </a:lnTo>
                <a:lnTo>
                  <a:pt x="1726" y="195"/>
                </a:lnTo>
                <a:lnTo>
                  <a:pt x="1641" y="195"/>
                </a:lnTo>
                <a:lnTo>
                  <a:pt x="1623" y="249"/>
                </a:lnTo>
                <a:close/>
                <a:moveTo>
                  <a:pt x="1653" y="156"/>
                </a:moveTo>
                <a:lnTo>
                  <a:pt x="1713" y="156"/>
                </a:lnTo>
                <a:lnTo>
                  <a:pt x="1684" y="67"/>
                </a:lnTo>
                <a:lnTo>
                  <a:pt x="1653" y="156"/>
                </a:lnTo>
                <a:close/>
                <a:moveTo>
                  <a:pt x="1874" y="252"/>
                </a:moveTo>
                <a:lnTo>
                  <a:pt x="1867" y="252"/>
                </a:lnTo>
                <a:lnTo>
                  <a:pt x="1861" y="252"/>
                </a:lnTo>
                <a:lnTo>
                  <a:pt x="1856" y="251"/>
                </a:lnTo>
                <a:lnTo>
                  <a:pt x="1850" y="249"/>
                </a:lnTo>
                <a:lnTo>
                  <a:pt x="1845" y="247"/>
                </a:lnTo>
                <a:lnTo>
                  <a:pt x="1840" y="245"/>
                </a:lnTo>
                <a:lnTo>
                  <a:pt x="1836" y="242"/>
                </a:lnTo>
                <a:lnTo>
                  <a:pt x="1832" y="239"/>
                </a:lnTo>
                <a:lnTo>
                  <a:pt x="1828" y="236"/>
                </a:lnTo>
                <a:lnTo>
                  <a:pt x="1824" y="232"/>
                </a:lnTo>
                <a:lnTo>
                  <a:pt x="1821" y="227"/>
                </a:lnTo>
                <a:lnTo>
                  <a:pt x="1820" y="225"/>
                </a:lnTo>
                <a:lnTo>
                  <a:pt x="1819" y="223"/>
                </a:lnTo>
                <a:lnTo>
                  <a:pt x="1817" y="218"/>
                </a:lnTo>
                <a:lnTo>
                  <a:pt x="1816" y="212"/>
                </a:lnTo>
                <a:lnTo>
                  <a:pt x="1815" y="206"/>
                </a:lnTo>
                <a:lnTo>
                  <a:pt x="1815" y="200"/>
                </a:lnTo>
                <a:lnTo>
                  <a:pt x="1815" y="190"/>
                </a:lnTo>
                <a:lnTo>
                  <a:pt x="1817" y="182"/>
                </a:lnTo>
                <a:lnTo>
                  <a:pt x="1818" y="178"/>
                </a:lnTo>
                <a:lnTo>
                  <a:pt x="1820" y="175"/>
                </a:lnTo>
                <a:lnTo>
                  <a:pt x="1824" y="169"/>
                </a:lnTo>
                <a:lnTo>
                  <a:pt x="1827" y="166"/>
                </a:lnTo>
                <a:lnTo>
                  <a:pt x="1829" y="163"/>
                </a:lnTo>
                <a:lnTo>
                  <a:pt x="1832" y="161"/>
                </a:lnTo>
                <a:lnTo>
                  <a:pt x="1835" y="159"/>
                </a:lnTo>
                <a:lnTo>
                  <a:pt x="1838" y="157"/>
                </a:lnTo>
                <a:lnTo>
                  <a:pt x="1841" y="155"/>
                </a:lnTo>
                <a:lnTo>
                  <a:pt x="1845" y="154"/>
                </a:lnTo>
                <a:lnTo>
                  <a:pt x="1849" y="152"/>
                </a:lnTo>
                <a:lnTo>
                  <a:pt x="1856" y="150"/>
                </a:lnTo>
                <a:lnTo>
                  <a:pt x="1864" y="148"/>
                </a:lnTo>
                <a:lnTo>
                  <a:pt x="1873" y="146"/>
                </a:lnTo>
                <a:lnTo>
                  <a:pt x="1881" y="145"/>
                </a:lnTo>
                <a:lnTo>
                  <a:pt x="1901" y="143"/>
                </a:lnTo>
                <a:lnTo>
                  <a:pt x="1908" y="142"/>
                </a:lnTo>
                <a:lnTo>
                  <a:pt x="1914" y="140"/>
                </a:lnTo>
                <a:lnTo>
                  <a:pt x="1918" y="139"/>
                </a:lnTo>
                <a:lnTo>
                  <a:pt x="1920" y="138"/>
                </a:lnTo>
                <a:lnTo>
                  <a:pt x="1922" y="136"/>
                </a:lnTo>
                <a:lnTo>
                  <a:pt x="1923" y="135"/>
                </a:lnTo>
                <a:lnTo>
                  <a:pt x="1923" y="133"/>
                </a:lnTo>
                <a:lnTo>
                  <a:pt x="1924" y="131"/>
                </a:lnTo>
                <a:lnTo>
                  <a:pt x="1924" y="129"/>
                </a:lnTo>
                <a:lnTo>
                  <a:pt x="1924" y="124"/>
                </a:lnTo>
                <a:lnTo>
                  <a:pt x="1922" y="119"/>
                </a:lnTo>
                <a:lnTo>
                  <a:pt x="1921" y="117"/>
                </a:lnTo>
                <a:lnTo>
                  <a:pt x="1920" y="115"/>
                </a:lnTo>
                <a:lnTo>
                  <a:pt x="1919" y="113"/>
                </a:lnTo>
                <a:lnTo>
                  <a:pt x="1917" y="112"/>
                </a:lnTo>
                <a:lnTo>
                  <a:pt x="1913" y="109"/>
                </a:lnTo>
                <a:lnTo>
                  <a:pt x="1909" y="107"/>
                </a:lnTo>
                <a:lnTo>
                  <a:pt x="1904" y="106"/>
                </a:lnTo>
                <a:lnTo>
                  <a:pt x="1898" y="106"/>
                </a:lnTo>
                <a:lnTo>
                  <a:pt x="1892" y="106"/>
                </a:lnTo>
                <a:lnTo>
                  <a:pt x="1886" y="107"/>
                </a:lnTo>
                <a:lnTo>
                  <a:pt x="1881" y="109"/>
                </a:lnTo>
                <a:lnTo>
                  <a:pt x="1877" y="112"/>
                </a:lnTo>
                <a:lnTo>
                  <a:pt x="1873" y="115"/>
                </a:lnTo>
                <a:lnTo>
                  <a:pt x="1870" y="118"/>
                </a:lnTo>
                <a:lnTo>
                  <a:pt x="1868" y="122"/>
                </a:lnTo>
                <a:lnTo>
                  <a:pt x="1867" y="124"/>
                </a:lnTo>
                <a:lnTo>
                  <a:pt x="1866" y="126"/>
                </a:lnTo>
                <a:lnTo>
                  <a:pt x="1821" y="123"/>
                </a:lnTo>
                <a:lnTo>
                  <a:pt x="1823" y="117"/>
                </a:lnTo>
                <a:lnTo>
                  <a:pt x="1825" y="111"/>
                </a:lnTo>
                <a:lnTo>
                  <a:pt x="1827" y="106"/>
                </a:lnTo>
                <a:lnTo>
                  <a:pt x="1830" y="101"/>
                </a:lnTo>
                <a:lnTo>
                  <a:pt x="1833" y="96"/>
                </a:lnTo>
                <a:lnTo>
                  <a:pt x="1837" y="92"/>
                </a:lnTo>
                <a:lnTo>
                  <a:pt x="1841" y="88"/>
                </a:lnTo>
                <a:lnTo>
                  <a:pt x="1846" y="84"/>
                </a:lnTo>
                <a:lnTo>
                  <a:pt x="1851" y="81"/>
                </a:lnTo>
                <a:lnTo>
                  <a:pt x="1857" y="78"/>
                </a:lnTo>
                <a:lnTo>
                  <a:pt x="1863" y="76"/>
                </a:lnTo>
                <a:lnTo>
                  <a:pt x="1869" y="74"/>
                </a:lnTo>
                <a:lnTo>
                  <a:pt x="1876" y="72"/>
                </a:lnTo>
                <a:lnTo>
                  <a:pt x="1883" y="71"/>
                </a:lnTo>
                <a:lnTo>
                  <a:pt x="1890" y="70"/>
                </a:lnTo>
                <a:lnTo>
                  <a:pt x="1898" y="70"/>
                </a:lnTo>
                <a:lnTo>
                  <a:pt x="1908" y="70"/>
                </a:lnTo>
                <a:lnTo>
                  <a:pt x="1917" y="72"/>
                </a:lnTo>
                <a:lnTo>
                  <a:pt x="1926" y="74"/>
                </a:lnTo>
                <a:lnTo>
                  <a:pt x="1935" y="76"/>
                </a:lnTo>
                <a:lnTo>
                  <a:pt x="1943" y="80"/>
                </a:lnTo>
                <a:lnTo>
                  <a:pt x="1947" y="82"/>
                </a:lnTo>
                <a:lnTo>
                  <a:pt x="1950" y="84"/>
                </a:lnTo>
                <a:lnTo>
                  <a:pt x="1957" y="90"/>
                </a:lnTo>
                <a:lnTo>
                  <a:pt x="1963" y="96"/>
                </a:lnTo>
                <a:lnTo>
                  <a:pt x="1965" y="99"/>
                </a:lnTo>
                <a:lnTo>
                  <a:pt x="1967" y="103"/>
                </a:lnTo>
                <a:lnTo>
                  <a:pt x="1969" y="107"/>
                </a:lnTo>
                <a:lnTo>
                  <a:pt x="1970" y="111"/>
                </a:lnTo>
                <a:lnTo>
                  <a:pt x="1972" y="115"/>
                </a:lnTo>
                <a:lnTo>
                  <a:pt x="1972" y="120"/>
                </a:lnTo>
                <a:lnTo>
                  <a:pt x="1973" y="125"/>
                </a:lnTo>
                <a:lnTo>
                  <a:pt x="1973" y="130"/>
                </a:lnTo>
                <a:lnTo>
                  <a:pt x="1973" y="249"/>
                </a:lnTo>
                <a:lnTo>
                  <a:pt x="1927" y="249"/>
                </a:lnTo>
                <a:lnTo>
                  <a:pt x="1927" y="225"/>
                </a:lnTo>
                <a:lnTo>
                  <a:pt x="1922" y="230"/>
                </a:lnTo>
                <a:lnTo>
                  <a:pt x="1917" y="236"/>
                </a:lnTo>
                <a:lnTo>
                  <a:pt x="1912" y="241"/>
                </a:lnTo>
                <a:lnTo>
                  <a:pt x="1906" y="245"/>
                </a:lnTo>
                <a:lnTo>
                  <a:pt x="1899" y="248"/>
                </a:lnTo>
                <a:lnTo>
                  <a:pt x="1891" y="250"/>
                </a:lnTo>
                <a:lnTo>
                  <a:pt x="1887" y="251"/>
                </a:lnTo>
                <a:lnTo>
                  <a:pt x="1883" y="252"/>
                </a:lnTo>
                <a:lnTo>
                  <a:pt x="1874" y="252"/>
                </a:lnTo>
                <a:close/>
                <a:moveTo>
                  <a:pt x="1888" y="219"/>
                </a:moveTo>
                <a:lnTo>
                  <a:pt x="1895" y="218"/>
                </a:lnTo>
                <a:lnTo>
                  <a:pt x="1902" y="216"/>
                </a:lnTo>
                <a:lnTo>
                  <a:pt x="1905" y="215"/>
                </a:lnTo>
                <a:lnTo>
                  <a:pt x="1908" y="213"/>
                </a:lnTo>
                <a:lnTo>
                  <a:pt x="1914" y="209"/>
                </a:lnTo>
                <a:lnTo>
                  <a:pt x="1916" y="207"/>
                </a:lnTo>
                <a:lnTo>
                  <a:pt x="1919" y="204"/>
                </a:lnTo>
                <a:lnTo>
                  <a:pt x="1922" y="199"/>
                </a:lnTo>
                <a:lnTo>
                  <a:pt x="1924" y="193"/>
                </a:lnTo>
                <a:lnTo>
                  <a:pt x="1924" y="189"/>
                </a:lnTo>
                <a:lnTo>
                  <a:pt x="1924" y="186"/>
                </a:lnTo>
                <a:lnTo>
                  <a:pt x="1924" y="167"/>
                </a:lnTo>
                <a:lnTo>
                  <a:pt x="1921" y="169"/>
                </a:lnTo>
                <a:lnTo>
                  <a:pt x="1915" y="171"/>
                </a:lnTo>
                <a:lnTo>
                  <a:pt x="1903" y="173"/>
                </a:lnTo>
                <a:lnTo>
                  <a:pt x="1890" y="175"/>
                </a:lnTo>
                <a:lnTo>
                  <a:pt x="1884" y="176"/>
                </a:lnTo>
                <a:lnTo>
                  <a:pt x="1879" y="178"/>
                </a:lnTo>
                <a:lnTo>
                  <a:pt x="1874" y="180"/>
                </a:lnTo>
                <a:lnTo>
                  <a:pt x="1870" y="182"/>
                </a:lnTo>
                <a:lnTo>
                  <a:pt x="1866" y="185"/>
                </a:lnTo>
                <a:lnTo>
                  <a:pt x="1864" y="189"/>
                </a:lnTo>
                <a:lnTo>
                  <a:pt x="1863" y="191"/>
                </a:lnTo>
                <a:lnTo>
                  <a:pt x="1862" y="193"/>
                </a:lnTo>
                <a:lnTo>
                  <a:pt x="1862" y="198"/>
                </a:lnTo>
                <a:lnTo>
                  <a:pt x="1862" y="203"/>
                </a:lnTo>
                <a:lnTo>
                  <a:pt x="1863" y="207"/>
                </a:lnTo>
                <a:lnTo>
                  <a:pt x="1865" y="209"/>
                </a:lnTo>
                <a:lnTo>
                  <a:pt x="1866" y="211"/>
                </a:lnTo>
                <a:lnTo>
                  <a:pt x="1869" y="213"/>
                </a:lnTo>
                <a:lnTo>
                  <a:pt x="1873" y="216"/>
                </a:lnTo>
                <a:lnTo>
                  <a:pt x="1875" y="217"/>
                </a:lnTo>
                <a:lnTo>
                  <a:pt x="1877" y="217"/>
                </a:lnTo>
                <a:lnTo>
                  <a:pt x="1882" y="218"/>
                </a:lnTo>
                <a:lnTo>
                  <a:pt x="1888" y="219"/>
                </a:lnTo>
                <a:close/>
                <a:moveTo>
                  <a:pt x="2063" y="249"/>
                </a:moveTo>
                <a:lnTo>
                  <a:pt x="2013" y="249"/>
                </a:lnTo>
                <a:lnTo>
                  <a:pt x="2013" y="13"/>
                </a:lnTo>
                <a:lnTo>
                  <a:pt x="2063" y="13"/>
                </a:lnTo>
                <a:lnTo>
                  <a:pt x="2063" y="249"/>
                </a:lnTo>
                <a:close/>
                <a:moveTo>
                  <a:pt x="2197" y="72"/>
                </a:moveTo>
                <a:lnTo>
                  <a:pt x="2197" y="109"/>
                </a:lnTo>
                <a:lnTo>
                  <a:pt x="2164" y="109"/>
                </a:lnTo>
                <a:lnTo>
                  <a:pt x="2164" y="195"/>
                </a:lnTo>
                <a:lnTo>
                  <a:pt x="2164" y="199"/>
                </a:lnTo>
                <a:lnTo>
                  <a:pt x="2165" y="203"/>
                </a:lnTo>
                <a:lnTo>
                  <a:pt x="2166" y="205"/>
                </a:lnTo>
                <a:lnTo>
                  <a:pt x="2167" y="206"/>
                </a:lnTo>
                <a:lnTo>
                  <a:pt x="2169" y="208"/>
                </a:lnTo>
                <a:lnTo>
                  <a:pt x="2171" y="210"/>
                </a:lnTo>
                <a:lnTo>
                  <a:pt x="2174" y="211"/>
                </a:lnTo>
                <a:lnTo>
                  <a:pt x="2177" y="212"/>
                </a:lnTo>
                <a:lnTo>
                  <a:pt x="2181" y="212"/>
                </a:lnTo>
                <a:lnTo>
                  <a:pt x="2188" y="211"/>
                </a:lnTo>
                <a:lnTo>
                  <a:pt x="2193" y="210"/>
                </a:lnTo>
                <a:lnTo>
                  <a:pt x="2201" y="247"/>
                </a:lnTo>
                <a:lnTo>
                  <a:pt x="2190" y="250"/>
                </a:lnTo>
                <a:lnTo>
                  <a:pt x="2183" y="251"/>
                </a:lnTo>
                <a:lnTo>
                  <a:pt x="2174" y="252"/>
                </a:lnTo>
                <a:lnTo>
                  <a:pt x="2168" y="252"/>
                </a:lnTo>
                <a:lnTo>
                  <a:pt x="2161" y="251"/>
                </a:lnTo>
                <a:lnTo>
                  <a:pt x="2156" y="250"/>
                </a:lnTo>
                <a:lnTo>
                  <a:pt x="2150" y="249"/>
                </a:lnTo>
                <a:lnTo>
                  <a:pt x="2145" y="248"/>
                </a:lnTo>
                <a:lnTo>
                  <a:pt x="2140" y="245"/>
                </a:lnTo>
                <a:lnTo>
                  <a:pt x="2135" y="243"/>
                </a:lnTo>
                <a:lnTo>
                  <a:pt x="2131" y="240"/>
                </a:lnTo>
                <a:lnTo>
                  <a:pt x="2127" y="237"/>
                </a:lnTo>
                <a:lnTo>
                  <a:pt x="2124" y="233"/>
                </a:lnTo>
                <a:lnTo>
                  <a:pt x="2121" y="229"/>
                </a:lnTo>
                <a:lnTo>
                  <a:pt x="2119" y="224"/>
                </a:lnTo>
                <a:lnTo>
                  <a:pt x="2117" y="219"/>
                </a:lnTo>
                <a:lnTo>
                  <a:pt x="2116" y="213"/>
                </a:lnTo>
                <a:lnTo>
                  <a:pt x="2115" y="208"/>
                </a:lnTo>
                <a:lnTo>
                  <a:pt x="2115" y="201"/>
                </a:lnTo>
                <a:lnTo>
                  <a:pt x="2115" y="109"/>
                </a:lnTo>
                <a:lnTo>
                  <a:pt x="2091" y="109"/>
                </a:lnTo>
                <a:lnTo>
                  <a:pt x="2091" y="72"/>
                </a:lnTo>
                <a:lnTo>
                  <a:pt x="2115" y="72"/>
                </a:lnTo>
                <a:lnTo>
                  <a:pt x="2115" y="30"/>
                </a:lnTo>
                <a:lnTo>
                  <a:pt x="2164" y="30"/>
                </a:lnTo>
                <a:lnTo>
                  <a:pt x="2164" y="72"/>
                </a:lnTo>
                <a:lnTo>
                  <a:pt x="2197" y="72"/>
                </a:lnTo>
                <a:close/>
                <a:moveTo>
                  <a:pt x="2304" y="253"/>
                </a:moveTo>
                <a:lnTo>
                  <a:pt x="2291" y="252"/>
                </a:lnTo>
                <a:lnTo>
                  <a:pt x="2285" y="251"/>
                </a:lnTo>
                <a:lnTo>
                  <a:pt x="2279" y="250"/>
                </a:lnTo>
                <a:lnTo>
                  <a:pt x="2268" y="246"/>
                </a:lnTo>
                <a:lnTo>
                  <a:pt x="2263" y="244"/>
                </a:lnTo>
                <a:lnTo>
                  <a:pt x="2258" y="241"/>
                </a:lnTo>
                <a:lnTo>
                  <a:pt x="2249" y="235"/>
                </a:lnTo>
                <a:lnTo>
                  <a:pt x="2245" y="231"/>
                </a:lnTo>
                <a:lnTo>
                  <a:pt x="2241" y="227"/>
                </a:lnTo>
                <a:lnTo>
                  <a:pt x="2234" y="219"/>
                </a:lnTo>
                <a:lnTo>
                  <a:pt x="2231" y="214"/>
                </a:lnTo>
                <a:lnTo>
                  <a:pt x="2228" y="209"/>
                </a:lnTo>
                <a:lnTo>
                  <a:pt x="2223" y="198"/>
                </a:lnTo>
                <a:lnTo>
                  <a:pt x="2221" y="193"/>
                </a:lnTo>
                <a:lnTo>
                  <a:pt x="2220" y="187"/>
                </a:lnTo>
                <a:lnTo>
                  <a:pt x="2219" y="181"/>
                </a:lnTo>
                <a:lnTo>
                  <a:pt x="2218" y="175"/>
                </a:lnTo>
                <a:lnTo>
                  <a:pt x="2218" y="168"/>
                </a:lnTo>
                <a:lnTo>
                  <a:pt x="2217" y="161"/>
                </a:lnTo>
                <a:lnTo>
                  <a:pt x="2218" y="155"/>
                </a:lnTo>
                <a:lnTo>
                  <a:pt x="2218" y="148"/>
                </a:lnTo>
                <a:lnTo>
                  <a:pt x="2219" y="142"/>
                </a:lnTo>
                <a:lnTo>
                  <a:pt x="2220" y="136"/>
                </a:lnTo>
                <a:lnTo>
                  <a:pt x="2223" y="124"/>
                </a:lnTo>
                <a:lnTo>
                  <a:pt x="2225" y="119"/>
                </a:lnTo>
                <a:lnTo>
                  <a:pt x="2228" y="114"/>
                </a:lnTo>
                <a:lnTo>
                  <a:pt x="2234" y="104"/>
                </a:lnTo>
                <a:lnTo>
                  <a:pt x="2237" y="99"/>
                </a:lnTo>
                <a:lnTo>
                  <a:pt x="2241" y="95"/>
                </a:lnTo>
                <a:lnTo>
                  <a:pt x="2245" y="91"/>
                </a:lnTo>
                <a:lnTo>
                  <a:pt x="2249" y="88"/>
                </a:lnTo>
                <a:lnTo>
                  <a:pt x="2253" y="85"/>
                </a:lnTo>
                <a:lnTo>
                  <a:pt x="2258" y="82"/>
                </a:lnTo>
                <a:lnTo>
                  <a:pt x="2263" y="79"/>
                </a:lnTo>
                <a:lnTo>
                  <a:pt x="2268" y="77"/>
                </a:lnTo>
                <a:lnTo>
                  <a:pt x="2274" y="75"/>
                </a:lnTo>
                <a:lnTo>
                  <a:pt x="2279" y="73"/>
                </a:lnTo>
                <a:lnTo>
                  <a:pt x="2285" y="72"/>
                </a:lnTo>
                <a:lnTo>
                  <a:pt x="2291" y="71"/>
                </a:lnTo>
                <a:lnTo>
                  <a:pt x="2304" y="70"/>
                </a:lnTo>
                <a:lnTo>
                  <a:pt x="2317" y="71"/>
                </a:lnTo>
                <a:lnTo>
                  <a:pt x="2323" y="72"/>
                </a:lnTo>
                <a:lnTo>
                  <a:pt x="2329" y="73"/>
                </a:lnTo>
                <a:lnTo>
                  <a:pt x="2340" y="77"/>
                </a:lnTo>
                <a:lnTo>
                  <a:pt x="2346" y="79"/>
                </a:lnTo>
                <a:lnTo>
                  <a:pt x="2351" y="82"/>
                </a:lnTo>
                <a:lnTo>
                  <a:pt x="2360" y="88"/>
                </a:lnTo>
                <a:lnTo>
                  <a:pt x="2364" y="91"/>
                </a:lnTo>
                <a:lnTo>
                  <a:pt x="2368" y="95"/>
                </a:lnTo>
                <a:lnTo>
                  <a:pt x="2375" y="104"/>
                </a:lnTo>
                <a:lnTo>
                  <a:pt x="2378" y="109"/>
                </a:lnTo>
                <a:lnTo>
                  <a:pt x="2381" y="114"/>
                </a:lnTo>
                <a:lnTo>
                  <a:pt x="2385" y="124"/>
                </a:lnTo>
                <a:lnTo>
                  <a:pt x="2387" y="130"/>
                </a:lnTo>
                <a:lnTo>
                  <a:pt x="2389" y="136"/>
                </a:lnTo>
                <a:lnTo>
                  <a:pt x="2390" y="142"/>
                </a:lnTo>
                <a:lnTo>
                  <a:pt x="2391" y="148"/>
                </a:lnTo>
                <a:lnTo>
                  <a:pt x="2391" y="155"/>
                </a:lnTo>
                <a:lnTo>
                  <a:pt x="2391" y="161"/>
                </a:lnTo>
                <a:lnTo>
                  <a:pt x="2391" y="168"/>
                </a:lnTo>
                <a:lnTo>
                  <a:pt x="2391" y="175"/>
                </a:lnTo>
                <a:lnTo>
                  <a:pt x="2390" y="181"/>
                </a:lnTo>
                <a:lnTo>
                  <a:pt x="2389" y="187"/>
                </a:lnTo>
                <a:lnTo>
                  <a:pt x="2385" y="198"/>
                </a:lnTo>
                <a:lnTo>
                  <a:pt x="2383" y="204"/>
                </a:lnTo>
                <a:lnTo>
                  <a:pt x="2381" y="209"/>
                </a:lnTo>
                <a:lnTo>
                  <a:pt x="2375" y="219"/>
                </a:lnTo>
                <a:lnTo>
                  <a:pt x="2372" y="223"/>
                </a:lnTo>
                <a:lnTo>
                  <a:pt x="2368" y="227"/>
                </a:lnTo>
                <a:lnTo>
                  <a:pt x="2364" y="231"/>
                </a:lnTo>
                <a:lnTo>
                  <a:pt x="2360" y="235"/>
                </a:lnTo>
                <a:lnTo>
                  <a:pt x="2355" y="238"/>
                </a:lnTo>
                <a:lnTo>
                  <a:pt x="2351" y="241"/>
                </a:lnTo>
                <a:lnTo>
                  <a:pt x="2346" y="244"/>
                </a:lnTo>
                <a:lnTo>
                  <a:pt x="2340" y="246"/>
                </a:lnTo>
                <a:lnTo>
                  <a:pt x="2335" y="248"/>
                </a:lnTo>
                <a:lnTo>
                  <a:pt x="2329" y="250"/>
                </a:lnTo>
                <a:lnTo>
                  <a:pt x="2323" y="251"/>
                </a:lnTo>
                <a:lnTo>
                  <a:pt x="2317" y="252"/>
                </a:lnTo>
                <a:lnTo>
                  <a:pt x="2304" y="253"/>
                </a:lnTo>
                <a:close/>
                <a:moveTo>
                  <a:pt x="2305" y="215"/>
                </a:moveTo>
                <a:lnTo>
                  <a:pt x="2309" y="214"/>
                </a:lnTo>
                <a:lnTo>
                  <a:pt x="2313" y="214"/>
                </a:lnTo>
                <a:lnTo>
                  <a:pt x="2317" y="212"/>
                </a:lnTo>
                <a:lnTo>
                  <a:pt x="2321" y="211"/>
                </a:lnTo>
                <a:lnTo>
                  <a:pt x="2324" y="209"/>
                </a:lnTo>
                <a:lnTo>
                  <a:pt x="2327" y="206"/>
                </a:lnTo>
                <a:lnTo>
                  <a:pt x="2330" y="203"/>
                </a:lnTo>
                <a:lnTo>
                  <a:pt x="2332" y="199"/>
                </a:lnTo>
                <a:lnTo>
                  <a:pt x="2334" y="195"/>
                </a:lnTo>
                <a:lnTo>
                  <a:pt x="2336" y="191"/>
                </a:lnTo>
                <a:lnTo>
                  <a:pt x="2338" y="187"/>
                </a:lnTo>
                <a:lnTo>
                  <a:pt x="2339" y="182"/>
                </a:lnTo>
                <a:lnTo>
                  <a:pt x="2341" y="172"/>
                </a:lnTo>
                <a:lnTo>
                  <a:pt x="2341" y="167"/>
                </a:lnTo>
                <a:lnTo>
                  <a:pt x="2342" y="161"/>
                </a:lnTo>
                <a:lnTo>
                  <a:pt x="2341" y="150"/>
                </a:lnTo>
                <a:lnTo>
                  <a:pt x="2339" y="140"/>
                </a:lnTo>
                <a:lnTo>
                  <a:pt x="2338" y="135"/>
                </a:lnTo>
                <a:lnTo>
                  <a:pt x="2336" y="131"/>
                </a:lnTo>
                <a:lnTo>
                  <a:pt x="2332" y="123"/>
                </a:lnTo>
                <a:lnTo>
                  <a:pt x="2330" y="119"/>
                </a:lnTo>
                <a:lnTo>
                  <a:pt x="2327" y="116"/>
                </a:lnTo>
                <a:lnTo>
                  <a:pt x="2324" y="113"/>
                </a:lnTo>
                <a:lnTo>
                  <a:pt x="2321" y="111"/>
                </a:lnTo>
                <a:lnTo>
                  <a:pt x="2317" y="110"/>
                </a:lnTo>
                <a:lnTo>
                  <a:pt x="2313" y="108"/>
                </a:lnTo>
                <a:lnTo>
                  <a:pt x="2309" y="108"/>
                </a:lnTo>
                <a:lnTo>
                  <a:pt x="2305" y="107"/>
                </a:lnTo>
                <a:lnTo>
                  <a:pt x="2300" y="108"/>
                </a:lnTo>
                <a:lnTo>
                  <a:pt x="2296" y="108"/>
                </a:lnTo>
                <a:lnTo>
                  <a:pt x="2292" y="110"/>
                </a:lnTo>
                <a:lnTo>
                  <a:pt x="2288" y="111"/>
                </a:lnTo>
                <a:lnTo>
                  <a:pt x="2285" y="113"/>
                </a:lnTo>
                <a:lnTo>
                  <a:pt x="2282" y="116"/>
                </a:lnTo>
                <a:lnTo>
                  <a:pt x="2279" y="119"/>
                </a:lnTo>
                <a:lnTo>
                  <a:pt x="2277" y="123"/>
                </a:lnTo>
                <a:lnTo>
                  <a:pt x="2272" y="131"/>
                </a:lnTo>
                <a:lnTo>
                  <a:pt x="2271" y="135"/>
                </a:lnTo>
                <a:lnTo>
                  <a:pt x="2270" y="140"/>
                </a:lnTo>
                <a:lnTo>
                  <a:pt x="2269" y="145"/>
                </a:lnTo>
                <a:lnTo>
                  <a:pt x="2268" y="150"/>
                </a:lnTo>
                <a:lnTo>
                  <a:pt x="2267" y="155"/>
                </a:lnTo>
                <a:lnTo>
                  <a:pt x="2267" y="161"/>
                </a:lnTo>
                <a:lnTo>
                  <a:pt x="2268" y="172"/>
                </a:lnTo>
                <a:lnTo>
                  <a:pt x="2270" y="182"/>
                </a:lnTo>
                <a:lnTo>
                  <a:pt x="2271" y="187"/>
                </a:lnTo>
                <a:lnTo>
                  <a:pt x="2272" y="191"/>
                </a:lnTo>
                <a:lnTo>
                  <a:pt x="2274" y="195"/>
                </a:lnTo>
                <a:lnTo>
                  <a:pt x="2277" y="199"/>
                </a:lnTo>
                <a:lnTo>
                  <a:pt x="2279" y="203"/>
                </a:lnTo>
                <a:lnTo>
                  <a:pt x="2282" y="206"/>
                </a:lnTo>
                <a:lnTo>
                  <a:pt x="2285" y="209"/>
                </a:lnTo>
                <a:lnTo>
                  <a:pt x="2288" y="211"/>
                </a:lnTo>
                <a:lnTo>
                  <a:pt x="2292" y="212"/>
                </a:lnTo>
                <a:lnTo>
                  <a:pt x="2296" y="214"/>
                </a:lnTo>
                <a:lnTo>
                  <a:pt x="2300" y="214"/>
                </a:lnTo>
                <a:lnTo>
                  <a:pt x="2305" y="215"/>
                </a:lnTo>
                <a:close/>
                <a:moveTo>
                  <a:pt x="2539" y="172"/>
                </a:moveTo>
                <a:lnTo>
                  <a:pt x="2430" y="172"/>
                </a:lnTo>
                <a:lnTo>
                  <a:pt x="2430" y="133"/>
                </a:lnTo>
                <a:lnTo>
                  <a:pt x="2539" y="133"/>
                </a:lnTo>
                <a:lnTo>
                  <a:pt x="2539" y="172"/>
                </a:lnTo>
                <a:close/>
                <a:moveTo>
                  <a:pt x="2603" y="315"/>
                </a:moveTo>
                <a:lnTo>
                  <a:pt x="2594" y="315"/>
                </a:lnTo>
                <a:lnTo>
                  <a:pt x="2586" y="314"/>
                </a:lnTo>
                <a:lnTo>
                  <a:pt x="2579" y="312"/>
                </a:lnTo>
                <a:lnTo>
                  <a:pt x="2573" y="310"/>
                </a:lnTo>
                <a:lnTo>
                  <a:pt x="2584" y="274"/>
                </a:lnTo>
                <a:lnTo>
                  <a:pt x="2590" y="275"/>
                </a:lnTo>
                <a:lnTo>
                  <a:pt x="2596" y="276"/>
                </a:lnTo>
                <a:lnTo>
                  <a:pt x="2601" y="276"/>
                </a:lnTo>
                <a:lnTo>
                  <a:pt x="2606" y="276"/>
                </a:lnTo>
                <a:lnTo>
                  <a:pt x="2608" y="275"/>
                </a:lnTo>
                <a:lnTo>
                  <a:pt x="2610" y="274"/>
                </a:lnTo>
                <a:lnTo>
                  <a:pt x="2614" y="271"/>
                </a:lnTo>
                <a:lnTo>
                  <a:pt x="2617" y="267"/>
                </a:lnTo>
                <a:lnTo>
                  <a:pt x="2620" y="262"/>
                </a:lnTo>
                <a:lnTo>
                  <a:pt x="2623" y="254"/>
                </a:lnTo>
                <a:lnTo>
                  <a:pt x="2559" y="72"/>
                </a:lnTo>
                <a:lnTo>
                  <a:pt x="2611" y="72"/>
                </a:lnTo>
                <a:lnTo>
                  <a:pt x="2647" y="202"/>
                </a:lnTo>
                <a:lnTo>
                  <a:pt x="2686" y="72"/>
                </a:lnTo>
                <a:lnTo>
                  <a:pt x="2738" y="72"/>
                </a:lnTo>
                <a:lnTo>
                  <a:pt x="2669" y="268"/>
                </a:lnTo>
                <a:lnTo>
                  <a:pt x="2665" y="278"/>
                </a:lnTo>
                <a:lnTo>
                  <a:pt x="2663" y="283"/>
                </a:lnTo>
                <a:lnTo>
                  <a:pt x="2660" y="287"/>
                </a:lnTo>
                <a:lnTo>
                  <a:pt x="2654" y="296"/>
                </a:lnTo>
                <a:lnTo>
                  <a:pt x="2646" y="302"/>
                </a:lnTo>
                <a:lnTo>
                  <a:pt x="2642" y="306"/>
                </a:lnTo>
                <a:lnTo>
                  <a:pt x="2638" y="308"/>
                </a:lnTo>
                <a:lnTo>
                  <a:pt x="2633" y="310"/>
                </a:lnTo>
                <a:lnTo>
                  <a:pt x="2628" y="312"/>
                </a:lnTo>
                <a:lnTo>
                  <a:pt x="2622" y="314"/>
                </a:lnTo>
                <a:lnTo>
                  <a:pt x="2616" y="315"/>
                </a:lnTo>
                <a:lnTo>
                  <a:pt x="2610" y="315"/>
                </a:lnTo>
                <a:lnTo>
                  <a:pt x="2603" y="315"/>
                </a:lnTo>
                <a:close/>
                <a:moveTo>
                  <a:pt x="2812" y="249"/>
                </a:moveTo>
                <a:lnTo>
                  <a:pt x="2763" y="249"/>
                </a:lnTo>
                <a:lnTo>
                  <a:pt x="2763" y="13"/>
                </a:lnTo>
                <a:lnTo>
                  <a:pt x="2812" y="13"/>
                </a:lnTo>
                <a:lnTo>
                  <a:pt x="2812" y="249"/>
                </a:lnTo>
                <a:close/>
                <a:moveTo>
                  <a:pt x="2877" y="50"/>
                </a:moveTo>
                <a:lnTo>
                  <a:pt x="2872" y="49"/>
                </a:lnTo>
                <a:lnTo>
                  <a:pt x="2867" y="48"/>
                </a:lnTo>
                <a:lnTo>
                  <a:pt x="2863" y="45"/>
                </a:lnTo>
                <a:lnTo>
                  <a:pt x="2859" y="42"/>
                </a:lnTo>
                <a:lnTo>
                  <a:pt x="2855" y="38"/>
                </a:lnTo>
                <a:lnTo>
                  <a:pt x="2853" y="34"/>
                </a:lnTo>
                <a:lnTo>
                  <a:pt x="2851" y="30"/>
                </a:lnTo>
                <a:lnTo>
                  <a:pt x="2851" y="25"/>
                </a:lnTo>
                <a:lnTo>
                  <a:pt x="2851" y="20"/>
                </a:lnTo>
                <a:lnTo>
                  <a:pt x="2853" y="15"/>
                </a:lnTo>
                <a:lnTo>
                  <a:pt x="2855" y="11"/>
                </a:lnTo>
                <a:lnTo>
                  <a:pt x="2859" y="7"/>
                </a:lnTo>
                <a:lnTo>
                  <a:pt x="2863" y="4"/>
                </a:lnTo>
                <a:lnTo>
                  <a:pt x="2867" y="2"/>
                </a:lnTo>
                <a:lnTo>
                  <a:pt x="2872" y="0"/>
                </a:lnTo>
                <a:lnTo>
                  <a:pt x="2877" y="0"/>
                </a:lnTo>
                <a:lnTo>
                  <a:pt x="2883" y="0"/>
                </a:lnTo>
                <a:lnTo>
                  <a:pt x="2887" y="2"/>
                </a:lnTo>
                <a:lnTo>
                  <a:pt x="2892" y="4"/>
                </a:lnTo>
                <a:lnTo>
                  <a:pt x="2896" y="7"/>
                </a:lnTo>
                <a:lnTo>
                  <a:pt x="2900" y="11"/>
                </a:lnTo>
                <a:lnTo>
                  <a:pt x="2902" y="15"/>
                </a:lnTo>
                <a:lnTo>
                  <a:pt x="2903" y="20"/>
                </a:lnTo>
                <a:lnTo>
                  <a:pt x="2904" y="25"/>
                </a:lnTo>
                <a:lnTo>
                  <a:pt x="2903" y="30"/>
                </a:lnTo>
                <a:lnTo>
                  <a:pt x="2902" y="34"/>
                </a:lnTo>
                <a:lnTo>
                  <a:pt x="2900" y="38"/>
                </a:lnTo>
                <a:lnTo>
                  <a:pt x="2896" y="42"/>
                </a:lnTo>
                <a:lnTo>
                  <a:pt x="2892" y="45"/>
                </a:lnTo>
                <a:lnTo>
                  <a:pt x="2887" y="48"/>
                </a:lnTo>
                <a:lnTo>
                  <a:pt x="2883" y="49"/>
                </a:lnTo>
                <a:lnTo>
                  <a:pt x="2877" y="50"/>
                </a:lnTo>
                <a:close/>
                <a:moveTo>
                  <a:pt x="2853" y="72"/>
                </a:moveTo>
                <a:lnTo>
                  <a:pt x="2902" y="72"/>
                </a:lnTo>
                <a:lnTo>
                  <a:pt x="2902" y="249"/>
                </a:lnTo>
                <a:lnTo>
                  <a:pt x="2853" y="249"/>
                </a:lnTo>
                <a:lnTo>
                  <a:pt x="2853" y="72"/>
                </a:lnTo>
                <a:close/>
                <a:moveTo>
                  <a:pt x="3023" y="253"/>
                </a:moveTo>
                <a:lnTo>
                  <a:pt x="3010" y="252"/>
                </a:lnTo>
                <a:lnTo>
                  <a:pt x="3003" y="251"/>
                </a:lnTo>
                <a:lnTo>
                  <a:pt x="2998" y="250"/>
                </a:lnTo>
                <a:lnTo>
                  <a:pt x="2986" y="246"/>
                </a:lnTo>
                <a:lnTo>
                  <a:pt x="2980" y="244"/>
                </a:lnTo>
                <a:lnTo>
                  <a:pt x="2975" y="241"/>
                </a:lnTo>
                <a:lnTo>
                  <a:pt x="2966" y="235"/>
                </a:lnTo>
                <a:lnTo>
                  <a:pt x="2962" y="231"/>
                </a:lnTo>
                <a:lnTo>
                  <a:pt x="2958" y="227"/>
                </a:lnTo>
                <a:lnTo>
                  <a:pt x="2951" y="219"/>
                </a:lnTo>
                <a:lnTo>
                  <a:pt x="2948" y="214"/>
                </a:lnTo>
                <a:lnTo>
                  <a:pt x="2945" y="209"/>
                </a:lnTo>
                <a:lnTo>
                  <a:pt x="2940" y="198"/>
                </a:lnTo>
                <a:lnTo>
                  <a:pt x="2939" y="193"/>
                </a:lnTo>
                <a:lnTo>
                  <a:pt x="2937" y="187"/>
                </a:lnTo>
                <a:lnTo>
                  <a:pt x="2936" y="181"/>
                </a:lnTo>
                <a:lnTo>
                  <a:pt x="2935" y="175"/>
                </a:lnTo>
                <a:lnTo>
                  <a:pt x="2935" y="168"/>
                </a:lnTo>
                <a:lnTo>
                  <a:pt x="2935" y="161"/>
                </a:lnTo>
                <a:lnTo>
                  <a:pt x="2935" y="155"/>
                </a:lnTo>
                <a:lnTo>
                  <a:pt x="2935" y="148"/>
                </a:lnTo>
                <a:lnTo>
                  <a:pt x="2936" y="142"/>
                </a:lnTo>
                <a:lnTo>
                  <a:pt x="2937" y="136"/>
                </a:lnTo>
                <a:lnTo>
                  <a:pt x="2940" y="124"/>
                </a:lnTo>
                <a:lnTo>
                  <a:pt x="2943" y="119"/>
                </a:lnTo>
                <a:lnTo>
                  <a:pt x="2945" y="114"/>
                </a:lnTo>
                <a:lnTo>
                  <a:pt x="2951" y="104"/>
                </a:lnTo>
                <a:lnTo>
                  <a:pt x="2954" y="99"/>
                </a:lnTo>
                <a:lnTo>
                  <a:pt x="2958" y="95"/>
                </a:lnTo>
                <a:lnTo>
                  <a:pt x="2962" y="91"/>
                </a:lnTo>
                <a:lnTo>
                  <a:pt x="2966" y="88"/>
                </a:lnTo>
                <a:lnTo>
                  <a:pt x="2970" y="85"/>
                </a:lnTo>
                <a:lnTo>
                  <a:pt x="2975" y="82"/>
                </a:lnTo>
                <a:lnTo>
                  <a:pt x="2980" y="79"/>
                </a:lnTo>
                <a:lnTo>
                  <a:pt x="2986" y="77"/>
                </a:lnTo>
                <a:lnTo>
                  <a:pt x="2992" y="75"/>
                </a:lnTo>
                <a:lnTo>
                  <a:pt x="2998" y="73"/>
                </a:lnTo>
                <a:lnTo>
                  <a:pt x="3003" y="72"/>
                </a:lnTo>
                <a:lnTo>
                  <a:pt x="3010" y="71"/>
                </a:lnTo>
                <a:lnTo>
                  <a:pt x="3023" y="70"/>
                </a:lnTo>
                <a:lnTo>
                  <a:pt x="3035" y="71"/>
                </a:lnTo>
                <a:lnTo>
                  <a:pt x="3042" y="72"/>
                </a:lnTo>
                <a:lnTo>
                  <a:pt x="3047" y="73"/>
                </a:lnTo>
                <a:lnTo>
                  <a:pt x="3059" y="77"/>
                </a:lnTo>
                <a:lnTo>
                  <a:pt x="3064" y="79"/>
                </a:lnTo>
                <a:lnTo>
                  <a:pt x="3069" y="82"/>
                </a:lnTo>
                <a:lnTo>
                  <a:pt x="3078" y="88"/>
                </a:lnTo>
                <a:lnTo>
                  <a:pt x="3082" y="91"/>
                </a:lnTo>
                <a:lnTo>
                  <a:pt x="3086" y="95"/>
                </a:lnTo>
                <a:lnTo>
                  <a:pt x="3093" y="104"/>
                </a:lnTo>
                <a:lnTo>
                  <a:pt x="3096" y="109"/>
                </a:lnTo>
                <a:lnTo>
                  <a:pt x="3099" y="114"/>
                </a:lnTo>
                <a:lnTo>
                  <a:pt x="3104" y="124"/>
                </a:lnTo>
                <a:lnTo>
                  <a:pt x="3105" y="130"/>
                </a:lnTo>
                <a:lnTo>
                  <a:pt x="3107" y="136"/>
                </a:lnTo>
                <a:lnTo>
                  <a:pt x="3108" y="142"/>
                </a:lnTo>
                <a:lnTo>
                  <a:pt x="3109" y="148"/>
                </a:lnTo>
                <a:lnTo>
                  <a:pt x="3109" y="155"/>
                </a:lnTo>
                <a:lnTo>
                  <a:pt x="3109" y="161"/>
                </a:lnTo>
                <a:lnTo>
                  <a:pt x="3109" y="168"/>
                </a:lnTo>
                <a:lnTo>
                  <a:pt x="3109" y="175"/>
                </a:lnTo>
                <a:lnTo>
                  <a:pt x="3108" y="181"/>
                </a:lnTo>
                <a:lnTo>
                  <a:pt x="3107" y="187"/>
                </a:lnTo>
                <a:lnTo>
                  <a:pt x="3104" y="198"/>
                </a:lnTo>
                <a:lnTo>
                  <a:pt x="3101" y="204"/>
                </a:lnTo>
                <a:lnTo>
                  <a:pt x="3099" y="209"/>
                </a:lnTo>
                <a:lnTo>
                  <a:pt x="3093" y="219"/>
                </a:lnTo>
                <a:lnTo>
                  <a:pt x="3090" y="223"/>
                </a:lnTo>
                <a:lnTo>
                  <a:pt x="3086" y="227"/>
                </a:lnTo>
                <a:lnTo>
                  <a:pt x="3082" y="231"/>
                </a:lnTo>
                <a:lnTo>
                  <a:pt x="3078" y="235"/>
                </a:lnTo>
                <a:lnTo>
                  <a:pt x="3074" y="238"/>
                </a:lnTo>
                <a:lnTo>
                  <a:pt x="3069" y="241"/>
                </a:lnTo>
                <a:lnTo>
                  <a:pt x="3064" y="244"/>
                </a:lnTo>
                <a:lnTo>
                  <a:pt x="3059" y="246"/>
                </a:lnTo>
                <a:lnTo>
                  <a:pt x="3053" y="248"/>
                </a:lnTo>
                <a:lnTo>
                  <a:pt x="3047" y="250"/>
                </a:lnTo>
                <a:lnTo>
                  <a:pt x="3042" y="251"/>
                </a:lnTo>
                <a:lnTo>
                  <a:pt x="3035" y="252"/>
                </a:lnTo>
                <a:lnTo>
                  <a:pt x="3023" y="253"/>
                </a:lnTo>
                <a:close/>
                <a:moveTo>
                  <a:pt x="3023" y="215"/>
                </a:moveTo>
                <a:lnTo>
                  <a:pt x="3027" y="214"/>
                </a:lnTo>
                <a:lnTo>
                  <a:pt x="3031" y="214"/>
                </a:lnTo>
                <a:lnTo>
                  <a:pt x="3035" y="212"/>
                </a:lnTo>
                <a:lnTo>
                  <a:pt x="3039" y="211"/>
                </a:lnTo>
                <a:lnTo>
                  <a:pt x="3042" y="209"/>
                </a:lnTo>
                <a:lnTo>
                  <a:pt x="3045" y="206"/>
                </a:lnTo>
                <a:lnTo>
                  <a:pt x="3048" y="203"/>
                </a:lnTo>
                <a:lnTo>
                  <a:pt x="3050" y="199"/>
                </a:lnTo>
                <a:lnTo>
                  <a:pt x="3052" y="195"/>
                </a:lnTo>
                <a:lnTo>
                  <a:pt x="3054" y="191"/>
                </a:lnTo>
                <a:lnTo>
                  <a:pt x="3056" y="187"/>
                </a:lnTo>
                <a:lnTo>
                  <a:pt x="3057" y="182"/>
                </a:lnTo>
                <a:lnTo>
                  <a:pt x="3059" y="172"/>
                </a:lnTo>
                <a:lnTo>
                  <a:pt x="3060" y="167"/>
                </a:lnTo>
                <a:lnTo>
                  <a:pt x="3060" y="161"/>
                </a:lnTo>
                <a:lnTo>
                  <a:pt x="3059" y="150"/>
                </a:lnTo>
                <a:lnTo>
                  <a:pt x="3057" y="140"/>
                </a:lnTo>
                <a:lnTo>
                  <a:pt x="3056" y="135"/>
                </a:lnTo>
                <a:lnTo>
                  <a:pt x="3054" y="131"/>
                </a:lnTo>
                <a:lnTo>
                  <a:pt x="3050" y="123"/>
                </a:lnTo>
                <a:lnTo>
                  <a:pt x="3048" y="119"/>
                </a:lnTo>
                <a:lnTo>
                  <a:pt x="3045" y="116"/>
                </a:lnTo>
                <a:lnTo>
                  <a:pt x="3042" y="113"/>
                </a:lnTo>
                <a:lnTo>
                  <a:pt x="3039" y="111"/>
                </a:lnTo>
                <a:lnTo>
                  <a:pt x="3035" y="110"/>
                </a:lnTo>
                <a:lnTo>
                  <a:pt x="3031" y="108"/>
                </a:lnTo>
                <a:lnTo>
                  <a:pt x="3027" y="108"/>
                </a:lnTo>
                <a:lnTo>
                  <a:pt x="3023" y="107"/>
                </a:lnTo>
                <a:lnTo>
                  <a:pt x="3018" y="108"/>
                </a:lnTo>
                <a:lnTo>
                  <a:pt x="3014" y="108"/>
                </a:lnTo>
                <a:lnTo>
                  <a:pt x="3010" y="110"/>
                </a:lnTo>
                <a:lnTo>
                  <a:pt x="3006" y="111"/>
                </a:lnTo>
                <a:lnTo>
                  <a:pt x="3003" y="113"/>
                </a:lnTo>
                <a:lnTo>
                  <a:pt x="3000" y="116"/>
                </a:lnTo>
                <a:lnTo>
                  <a:pt x="2997" y="119"/>
                </a:lnTo>
                <a:lnTo>
                  <a:pt x="2995" y="123"/>
                </a:lnTo>
                <a:lnTo>
                  <a:pt x="2991" y="131"/>
                </a:lnTo>
                <a:lnTo>
                  <a:pt x="2989" y="135"/>
                </a:lnTo>
                <a:lnTo>
                  <a:pt x="2988" y="140"/>
                </a:lnTo>
                <a:lnTo>
                  <a:pt x="2987" y="145"/>
                </a:lnTo>
                <a:lnTo>
                  <a:pt x="2986" y="150"/>
                </a:lnTo>
                <a:lnTo>
                  <a:pt x="2986" y="155"/>
                </a:lnTo>
                <a:lnTo>
                  <a:pt x="2985" y="161"/>
                </a:lnTo>
                <a:lnTo>
                  <a:pt x="2986" y="172"/>
                </a:lnTo>
                <a:lnTo>
                  <a:pt x="2988" y="182"/>
                </a:lnTo>
                <a:lnTo>
                  <a:pt x="2989" y="187"/>
                </a:lnTo>
                <a:lnTo>
                  <a:pt x="2991" y="191"/>
                </a:lnTo>
                <a:lnTo>
                  <a:pt x="2993" y="195"/>
                </a:lnTo>
                <a:lnTo>
                  <a:pt x="2995" y="199"/>
                </a:lnTo>
                <a:lnTo>
                  <a:pt x="2997" y="203"/>
                </a:lnTo>
                <a:lnTo>
                  <a:pt x="3000" y="206"/>
                </a:lnTo>
                <a:lnTo>
                  <a:pt x="3003" y="209"/>
                </a:lnTo>
                <a:lnTo>
                  <a:pt x="3006" y="211"/>
                </a:lnTo>
                <a:lnTo>
                  <a:pt x="3010" y="212"/>
                </a:lnTo>
                <a:lnTo>
                  <a:pt x="3014" y="214"/>
                </a:lnTo>
                <a:lnTo>
                  <a:pt x="3018" y="214"/>
                </a:lnTo>
                <a:lnTo>
                  <a:pt x="3023" y="215"/>
                </a:lnTo>
                <a:close/>
                <a:moveTo>
                  <a:pt x="3142" y="315"/>
                </a:moveTo>
                <a:lnTo>
                  <a:pt x="3142" y="72"/>
                </a:lnTo>
                <a:lnTo>
                  <a:pt x="3191" y="72"/>
                </a:lnTo>
                <a:lnTo>
                  <a:pt x="3191" y="102"/>
                </a:lnTo>
                <a:lnTo>
                  <a:pt x="3197" y="95"/>
                </a:lnTo>
                <a:lnTo>
                  <a:pt x="3202" y="87"/>
                </a:lnTo>
                <a:lnTo>
                  <a:pt x="3206" y="84"/>
                </a:lnTo>
                <a:lnTo>
                  <a:pt x="3209" y="81"/>
                </a:lnTo>
                <a:lnTo>
                  <a:pt x="3214" y="78"/>
                </a:lnTo>
                <a:lnTo>
                  <a:pt x="3218" y="75"/>
                </a:lnTo>
                <a:lnTo>
                  <a:pt x="3224" y="73"/>
                </a:lnTo>
                <a:lnTo>
                  <a:pt x="3227" y="72"/>
                </a:lnTo>
                <a:lnTo>
                  <a:pt x="3230" y="71"/>
                </a:lnTo>
                <a:lnTo>
                  <a:pt x="3236" y="70"/>
                </a:lnTo>
                <a:lnTo>
                  <a:pt x="3243" y="70"/>
                </a:lnTo>
                <a:lnTo>
                  <a:pt x="3253" y="71"/>
                </a:lnTo>
                <a:lnTo>
                  <a:pt x="3257" y="71"/>
                </a:lnTo>
                <a:lnTo>
                  <a:pt x="3262" y="73"/>
                </a:lnTo>
                <a:lnTo>
                  <a:pt x="3266" y="74"/>
                </a:lnTo>
                <a:lnTo>
                  <a:pt x="3270" y="76"/>
                </a:lnTo>
                <a:lnTo>
                  <a:pt x="3279" y="80"/>
                </a:lnTo>
                <a:lnTo>
                  <a:pt x="3283" y="83"/>
                </a:lnTo>
                <a:lnTo>
                  <a:pt x="3286" y="86"/>
                </a:lnTo>
                <a:lnTo>
                  <a:pt x="3290" y="89"/>
                </a:lnTo>
                <a:lnTo>
                  <a:pt x="3293" y="93"/>
                </a:lnTo>
                <a:lnTo>
                  <a:pt x="3297" y="97"/>
                </a:lnTo>
                <a:lnTo>
                  <a:pt x="3299" y="101"/>
                </a:lnTo>
                <a:lnTo>
                  <a:pt x="3302" y="106"/>
                </a:lnTo>
                <a:lnTo>
                  <a:pt x="3305" y="110"/>
                </a:lnTo>
                <a:lnTo>
                  <a:pt x="3307" y="116"/>
                </a:lnTo>
                <a:lnTo>
                  <a:pt x="3309" y="121"/>
                </a:lnTo>
                <a:lnTo>
                  <a:pt x="3311" y="127"/>
                </a:lnTo>
                <a:lnTo>
                  <a:pt x="3312" y="133"/>
                </a:lnTo>
                <a:lnTo>
                  <a:pt x="3313" y="140"/>
                </a:lnTo>
                <a:lnTo>
                  <a:pt x="3314" y="146"/>
                </a:lnTo>
                <a:lnTo>
                  <a:pt x="3314" y="154"/>
                </a:lnTo>
                <a:lnTo>
                  <a:pt x="3315" y="161"/>
                </a:lnTo>
                <a:lnTo>
                  <a:pt x="3314" y="175"/>
                </a:lnTo>
                <a:lnTo>
                  <a:pt x="3312" y="188"/>
                </a:lnTo>
                <a:lnTo>
                  <a:pt x="3311" y="194"/>
                </a:lnTo>
                <a:lnTo>
                  <a:pt x="3309" y="200"/>
                </a:lnTo>
                <a:lnTo>
                  <a:pt x="3307" y="206"/>
                </a:lnTo>
                <a:lnTo>
                  <a:pt x="3305" y="211"/>
                </a:lnTo>
                <a:lnTo>
                  <a:pt x="3303" y="216"/>
                </a:lnTo>
                <a:lnTo>
                  <a:pt x="3300" y="220"/>
                </a:lnTo>
                <a:lnTo>
                  <a:pt x="3297" y="225"/>
                </a:lnTo>
                <a:lnTo>
                  <a:pt x="3294" y="229"/>
                </a:lnTo>
                <a:lnTo>
                  <a:pt x="3287" y="236"/>
                </a:lnTo>
                <a:lnTo>
                  <a:pt x="3283" y="239"/>
                </a:lnTo>
                <a:lnTo>
                  <a:pt x="3279" y="242"/>
                </a:lnTo>
                <a:lnTo>
                  <a:pt x="3271" y="246"/>
                </a:lnTo>
                <a:lnTo>
                  <a:pt x="3267" y="248"/>
                </a:lnTo>
                <a:lnTo>
                  <a:pt x="3262" y="249"/>
                </a:lnTo>
                <a:lnTo>
                  <a:pt x="3253" y="251"/>
                </a:lnTo>
                <a:lnTo>
                  <a:pt x="3243" y="252"/>
                </a:lnTo>
                <a:lnTo>
                  <a:pt x="3236" y="252"/>
                </a:lnTo>
                <a:lnTo>
                  <a:pt x="3230" y="251"/>
                </a:lnTo>
                <a:lnTo>
                  <a:pt x="3224" y="249"/>
                </a:lnTo>
                <a:lnTo>
                  <a:pt x="3219" y="247"/>
                </a:lnTo>
                <a:lnTo>
                  <a:pt x="3214" y="245"/>
                </a:lnTo>
                <a:lnTo>
                  <a:pt x="3210" y="242"/>
                </a:lnTo>
                <a:lnTo>
                  <a:pt x="3208" y="240"/>
                </a:lnTo>
                <a:lnTo>
                  <a:pt x="3206" y="239"/>
                </a:lnTo>
                <a:lnTo>
                  <a:pt x="3203" y="235"/>
                </a:lnTo>
                <a:lnTo>
                  <a:pt x="3200" y="232"/>
                </a:lnTo>
                <a:lnTo>
                  <a:pt x="3197" y="228"/>
                </a:lnTo>
                <a:lnTo>
                  <a:pt x="3193" y="221"/>
                </a:lnTo>
                <a:lnTo>
                  <a:pt x="3191" y="315"/>
                </a:lnTo>
                <a:lnTo>
                  <a:pt x="3142" y="315"/>
                </a:lnTo>
                <a:close/>
                <a:moveTo>
                  <a:pt x="3190" y="161"/>
                </a:moveTo>
                <a:lnTo>
                  <a:pt x="3191" y="172"/>
                </a:lnTo>
                <a:lnTo>
                  <a:pt x="3193" y="182"/>
                </a:lnTo>
                <a:lnTo>
                  <a:pt x="3194" y="187"/>
                </a:lnTo>
                <a:lnTo>
                  <a:pt x="3196" y="191"/>
                </a:lnTo>
                <a:lnTo>
                  <a:pt x="3198" y="195"/>
                </a:lnTo>
                <a:lnTo>
                  <a:pt x="3200" y="199"/>
                </a:lnTo>
                <a:lnTo>
                  <a:pt x="3205" y="205"/>
                </a:lnTo>
                <a:lnTo>
                  <a:pt x="3208" y="207"/>
                </a:lnTo>
                <a:lnTo>
                  <a:pt x="3212" y="209"/>
                </a:lnTo>
                <a:lnTo>
                  <a:pt x="3215" y="211"/>
                </a:lnTo>
                <a:lnTo>
                  <a:pt x="3219" y="212"/>
                </a:lnTo>
                <a:lnTo>
                  <a:pt x="3223" y="213"/>
                </a:lnTo>
                <a:lnTo>
                  <a:pt x="3227" y="213"/>
                </a:lnTo>
                <a:lnTo>
                  <a:pt x="3232" y="213"/>
                </a:lnTo>
                <a:lnTo>
                  <a:pt x="3236" y="212"/>
                </a:lnTo>
                <a:lnTo>
                  <a:pt x="3240" y="211"/>
                </a:lnTo>
                <a:lnTo>
                  <a:pt x="3243" y="209"/>
                </a:lnTo>
                <a:lnTo>
                  <a:pt x="3247" y="207"/>
                </a:lnTo>
                <a:lnTo>
                  <a:pt x="3250" y="205"/>
                </a:lnTo>
                <a:lnTo>
                  <a:pt x="3253" y="202"/>
                </a:lnTo>
                <a:lnTo>
                  <a:pt x="3255" y="198"/>
                </a:lnTo>
                <a:lnTo>
                  <a:pt x="3259" y="191"/>
                </a:lnTo>
                <a:lnTo>
                  <a:pt x="3261" y="186"/>
                </a:lnTo>
                <a:lnTo>
                  <a:pt x="3262" y="182"/>
                </a:lnTo>
                <a:lnTo>
                  <a:pt x="3263" y="177"/>
                </a:lnTo>
                <a:lnTo>
                  <a:pt x="3264" y="172"/>
                </a:lnTo>
                <a:lnTo>
                  <a:pt x="3264" y="166"/>
                </a:lnTo>
                <a:lnTo>
                  <a:pt x="3265" y="161"/>
                </a:lnTo>
                <a:lnTo>
                  <a:pt x="3264" y="150"/>
                </a:lnTo>
                <a:lnTo>
                  <a:pt x="3262" y="140"/>
                </a:lnTo>
                <a:lnTo>
                  <a:pt x="3261" y="135"/>
                </a:lnTo>
                <a:lnTo>
                  <a:pt x="3259" y="131"/>
                </a:lnTo>
                <a:lnTo>
                  <a:pt x="3257" y="127"/>
                </a:lnTo>
                <a:lnTo>
                  <a:pt x="3255" y="123"/>
                </a:lnTo>
                <a:lnTo>
                  <a:pt x="3253" y="120"/>
                </a:lnTo>
                <a:lnTo>
                  <a:pt x="3250" y="117"/>
                </a:lnTo>
                <a:lnTo>
                  <a:pt x="3247" y="115"/>
                </a:lnTo>
                <a:lnTo>
                  <a:pt x="3243" y="113"/>
                </a:lnTo>
                <a:lnTo>
                  <a:pt x="3240" y="111"/>
                </a:lnTo>
                <a:lnTo>
                  <a:pt x="3236" y="110"/>
                </a:lnTo>
                <a:lnTo>
                  <a:pt x="3232" y="109"/>
                </a:lnTo>
                <a:lnTo>
                  <a:pt x="3227" y="109"/>
                </a:lnTo>
                <a:lnTo>
                  <a:pt x="3219" y="110"/>
                </a:lnTo>
                <a:lnTo>
                  <a:pt x="3215" y="111"/>
                </a:lnTo>
                <a:lnTo>
                  <a:pt x="3212" y="113"/>
                </a:lnTo>
                <a:lnTo>
                  <a:pt x="3208" y="115"/>
                </a:lnTo>
                <a:lnTo>
                  <a:pt x="3205" y="117"/>
                </a:lnTo>
                <a:lnTo>
                  <a:pt x="3202" y="120"/>
                </a:lnTo>
                <a:lnTo>
                  <a:pt x="3200" y="123"/>
                </a:lnTo>
                <a:lnTo>
                  <a:pt x="3196" y="131"/>
                </a:lnTo>
                <a:lnTo>
                  <a:pt x="3194" y="135"/>
                </a:lnTo>
                <a:lnTo>
                  <a:pt x="3193" y="139"/>
                </a:lnTo>
                <a:lnTo>
                  <a:pt x="3192" y="144"/>
                </a:lnTo>
                <a:lnTo>
                  <a:pt x="3191" y="150"/>
                </a:lnTo>
                <a:lnTo>
                  <a:pt x="3190" y="155"/>
                </a:lnTo>
                <a:lnTo>
                  <a:pt x="3190" y="161"/>
                </a:lnTo>
                <a:close/>
                <a:moveTo>
                  <a:pt x="3373" y="50"/>
                </a:moveTo>
                <a:lnTo>
                  <a:pt x="3368" y="49"/>
                </a:lnTo>
                <a:lnTo>
                  <a:pt x="3363" y="48"/>
                </a:lnTo>
                <a:lnTo>
                  <a:pt x="3358" y="45"/>
                </a:lnTo>
                <a:lnTo>
                  <a:pt x="3354" y="42"/>
                </a:lnTo>
                <a:lnTo>
                  <a:pt x="3351" y="38"/>
                </a:lnTo>
                <a:lnTo>
                  <a:pt x="3348" y="34"/>
                </a:lnTo>
                <a:lnTo>
                  <a:pt x="3347" y="30"/>
                </a:lnTo>
                <a:lnTo>
                  <a:pt x="3346" y="25"/>
                </a:lnTo>
                <a:lnTo>
                  <a:pt x="3347" y="20"/>
                </a:lnTo>
                <a:lnTo>
                  <a:pt x="3348" y="15"/>
                </a:lnTo>
                <a:lnTo>
                  <a:pt x="3351" y="11"/>
                </a:lnTo>
                <a:lnTo>
                  <a:pt x="3354" y="7"/>
                </a:lnTo>
                <a:lnTo>
                  <a:pt x="3358" y="4"/>
                </a:lnTo>
                <a:lnTo>
                  <a:pt x="3363" y="2"/>
                </a:lnTo>
                <a:lnTo>
                  <a:pt x="3368" y="0"/>
                </a:lnTo>
                <a:lnTo>
                  <a:pt x="3373" y="0"/>
                </a:lnTo>
                <a:lnTo>
                  <a:pt x="3378" y="0"/>
                </a:lnTo>
                <a:lnTo>
                  <a:pt x="3383" y="2"/>
                </a:lnTo>
                <a:lnTo>
                  <a:pt x="3387" y="4"/>
                </a:lnTo>
                <a:lnTo>
                  <a:pt x="3392" y="7"/>
                </a:lnTo>
                <a:lnTo>
                  <a:pt x="3395" y="11"/>
                </a:lnTo>
                <a:lnTo>
                  <a:pt x="3397" y="15"/>
                </a:lnTo>
                <a:lnTo>
                  <a:pt x="3399" y="20"/>
                </a:lnTo>
                <a:lnTo>
                  <a:pt x="3399" y="25"/>
                </a:lnTo>
                <a:lnTo>
                  <a:pt x="3399" y="30"/>
                </a:lnTo>
                <a:lnTo>
                  <a:pt x="3397" y="34"/>
                </a:lnTo>
                <a:lnTo>
                  <a:pt x="3395" y="38"/>
                </a:lnTo>
                <a:lnTo>
                  <a:pt x="3392" y="42"/>
                </a:lnTo>
                <a:lnTo>
                  <a:pt x="3387" y="45"/>
                </a:lnTo>
                <a:lnTo>
                  <a:pt x="3383" y="48"/>
                </a:lnTo>
                <a:lnTo>
                  <a:pt x="3378" y="49"/>
                </a:lnTo>
                <a:lnTo>
                  <a:pt x="3373" y="50"/>
                </a:lnTo>
                <a:close/>
                <a:moveTo>
                  <a:pt x="3348" y="72"/>
                </a:moveTo>
                <a:lnTo>
                  <a:pt x="3397" y="72"/>
                </a:lnTo>
                <a:lnTo>
                  <a:pt x="3397" y="249"/>
                </a:lnTo>
                <a:lnTo>
                  <a:pt x="3348" y="249"/>
                </a:lnTo>
                <a:lnTo>
                  <a:pt x="3348" y="72"/>
                </a:lnTo>
                <a:close/>
                <a:moveTo>
                  <a:pt x="3585" y="123"/>
                </a:moveTo>
                <a:lnTo>
                  <a:pt x="3540" y="126"/>
                </a:lnTo>
                <a:lnTo>
                  <a:pt x="3539" y="121"/>
                </a:lnTo>
                <a:lnTo>
                  <a:pt x="3537" y="118"/>
                </a:lnTo>
                <a:lnTo>
                  <a:pt x="3534" y="114"/>
                </a:lnTo>
                <a:lnTo>
                  <a:pt x="3531" y="111"/>
                </a:lnTo>
                <a:lnTo>
                  <a:pt x="3527" y="108"/>
                </a:lnTo>
                <a:lnTo>
                  <a:pt x="3522" y="106"/>
                </a:lnTo>
                <a:lnTo>
                  <a:pt x="3516" y="105"/>
                </a:lnTo>
                <a:lnTo>
                  <a:pt x="3510" y="105"/>
                </a:lnTo>
                <a:lnTo>
                  <a:pt x="3505" y="105"/>
                </a:lnTo>
                <a:lnTo>
                  <a:pt x="3500" y="106"/>
                </a:lnTo>
                <a:lnTo>
                  <a:pt x="3495" y="108"/>
                </a:lnTo>
                <a:lnTo>
                  <a:pt x="3491" y="110"/>
                </a:lnTo>
                <a:lnTo>
                  <a:pt x="3488" y="112"/>
                </a:lnTo>
                <a:lnTo>
                  <a:pt x="3485" y="115"/>
                </a:lnTo>
                <a:lnTo>
                  <a:pt x="3484" y="119"/>
                </a:lnTo>
                <a:lnTo>
                  <a:pt x="3483" y="122"/>
                </a:lnTo>
                <a:lnTo>
                  <a:pt x="3484" y="125"/>
                </a:lnTo>
                <a:lnTo>
                  <a:pt x="3485" y="128"/>
                </a:lnTo>
                <a:lnTo>
                  <a:pt x="3486" y="131"/>
                </a:lnTo>
                <a:lnTo>
                  <a:pt x="3488" y="133"/>
                </a:lnTo>
                <a:lnTo>
                  <a:pt x="3491" y="135"/>
                </a:lnTo>
                <a:lnTo>
                  <a:pt x="3495" y="137"/>
                </a:lnTo>
                <a:lnTo>
                  <a:pt x="3500" y="139"/>
                </a:lnTo>
                <a:lnTo>
                  <a:pt x="3506" y="140"/>
                </a:lnTo>
                <a:lnTo>
                  <a:pt x="3538" y="146"/>
                </a:lnTo>
                <a:lnTo>
                  <a:pt x="3544" y="148"/>
                </a:lnTo>
                <a:lnTo>
                  <a:pt x="3550" y="150"/>
                </a:lnTo>
                <a:lnTo>
                  <a:pt x="3555" y="151"/>
                </a:lnTo>
                <a:lnTo>
                  <a:pt x="3560" y="153"/>
                </a:lnTo>
                <a:lnTo>
                  <a:pt x="3569" y="158"/>
                </a:lnTo>
                <a:lnTo>
                  <a:pt x="3576" y="164"/>
                </a:lnTo>
                <a:lnTo>
                  <a:pt x="3579" y="167"/>
                </a:lnTo>
                <a:lnTo>
                  <a:pt x="3582" y="170"/>
                </a:lnTo>
                <a:lnTo>
                  <a:pt x="3584" y="174"/>
                </a:lnTo>
                <a:lnTo>
                  <a:pt x="3586" y="177"/>
                </a:lnTo>
                <a:lnTo>
                  <a:pt x="3588" y="185"/>
                </a:lnTo>
                <a:lnTo>
                  <a:pt x="3589" y="190"/>
                </a:lnTo>
                <a:lnTo>
                  <a:pt x="3589" y="194"/>
                </a:lnTo>
                <a:lnTo>
                  <a:pt x="3589" y="199"/>
                </a:lnTo>
                <a:lnTo>
                  <a:pt x="3588" y="203"/>
                </a:lnTo>
                <a:lnTo>
                  <a:pt x="3587" y="207"/>
                </a:lnTo>
                <a:lnTo>
                  <a:pt x="3586" y="211"/>
                </a:lnTo>
                <a:lnTo>
                  <a:pt x="3585" y="214"/>
                </a:lnTo>
                <a:lnTo>
                  <a:pt x="3583" y="218"/>
                </a:lnTo>
                <a:lnTo>
                  <a:pt x="3581" y="221"/>
                </a:lnTo>
                <a:lnTo>
                  <a:pt x="3579" y="225"/>
                </a:lnTo>
                <a:lnTo>
                  <a:pt x="3573" y="231"/>
                </a:lnTo>
                <a:lnTo>
                  <a:pt x="3567" y="236"/>
                </a:lnTo>
                <a:lnTo>
                  <a:pt x="3559" y="241"/>
                </a:lnTo>
                <a:lnTo>
                  <a:pt x="3551" y="245"/>
                </a:lnTo>
                <a:lnTo>
                  <a:pt x="3542" y="248"/>
                </a:lnTo>
                <a:lnTo>
                  <a:pt x="3532" y="251"/>
                </a:lnTo>
                <a:lnTo>
                  <a:pt x="3521" y="252"/>
                </a:lnTo>
                <a:lnTo>
                  <a:pt x="3510" y="253"/>
                </a:lnTo>
                <a:lnTo>
                  <a:pt x="3502" y="252"/>
                </a:lnTo>
                <a:lnTo>
                  <a:pt x="3494" y="252"/>
                </a:lnTo>
                <a:lnTo>
                  <a:pt x="3486" y="250"/>
                </a:lnTo>
                <a:lnTo>
                  <a:pt x="3479" y="249"/>
                </a:lnTo>
                <a:lnTo>
                  <a:pt x="3472" y="247"/>
                </a:lnTo>
                <a:lnTo>
                  <a:pt x="3466" y="244"/>
                </a:lnTo>
                <a:lnTo>
                  <a:pt x="3460" y="241"/>
                </a:lnTo>
                <a:lnTo>
                  <a:pt x="3454" y="238"/>
                </a:lnTo>
                <a:lnTo>
                  <a:pt x="3449" y="234"/>
                </a:lnTo>
                <a:lnTo>
                  <a:pt x="3445" y="230"/>
                </a:lnTo>
                <a:lnTo>
                  <a:pt x="3441" y="225"/>
                </a:lnTo>
                <a:lnTo>
                  <a:pt x="3437" y="221"/>
                </a:lnTo>
                <a:lnTo>
                  <a:pt x="3434" y="215"/>
                </a:lnTo>
                <a:lnTo>
                  <a:pt x="3432" y="210"/>
                </a:lnTo>
                <a:lnTo>
                  <a:pt x="3430" y="204"/>
                </a:lnTo>
                <a:lnTo>
                  <a:pt x="3429" y="198"/>
                </a:lnTo>
                <a:lnTo>
                  <a:pt x="3478" y="195"/>
                </a:lnTo>
                <a:lnTo>
                  <a:pt x="3480" y="200"/>
                </a:lnTo>
                <a:lnTo>
                  <a:pt x="3482" y="205"/>
                </a:lnTo>
                <a:lnTo>
                  <a:pt x="3485" y="209"/>
                </a:lnTo>
                <a:lnTo>
                  <a:pt x="3489" y="212"/>
                </a:lnTo>
                <a:lnTo>
                  <a:pt x="3493" y="214"/>
                </a:lnTo>
                <a:lnTo>
                  <a:pt x="3498" y="216"/>
                </a:lnTo>
                <a:lnTo>
                  <a:pt x="3504" y="217"/>
                </a:lnTo>
                <a:lnTo>
                  <a:pt x="3510" y="217"/>
                </a:lnTo>
                <a:lnTo>
                  <a:pt x="3516" y="217"/>
                </a:lnTo>
                <a:lnTo>
                  <a:pt x="3522" y="216"/>
                </a:lnTo>
                <a:lnTo>
                  <a:pt x="3527" y="214"/>
                </a:lnTo>
                <a:lnTo>
                  <a:pt x="3529" y="213"/>
                </a:lnTo>
                <a:lnTo>
                  <a:pt x="3531" y="212"/>
                </a:lnTo>
                <a:lnTo>
                  <a:pt x="3535" y="209"/>
                </a:lnTo>
                <a:lnTo>
                  <a:pt x="3537" y="206"/>
                </a:lnTo>
                <a:lnTo>
                  <a:pt x="3538" y="205"/>
                </a:lnTo>
                <a:lnTo>
                  <a:pt x="3539" y="203"/>
                </a:lnTo>
                <a:lnTo>
                  <a:pt x="3539" y="199"/>
                </a:lnTo>
                <a:lnTo>
                  <a:pt x="3539" y="196"/>
                </a:lnTo>
                <a:lnTo>
                  <a:pt x="3538" y="193"/>
                </a:lnTo>
                <a:lnTo>
                  <a:pt x="3536" y="191"/>
                </a:lnTo>
                <a:lnTo>
                  <a:pt x="3533" y="188"/>
                </a:lnTo>
                <a:lnTo>
                  <a:pt x="3530" y="186"/>
                </a:lnTo>
                <a:lnTo>
                  <a:pt x="3526" y="184"/>
                </a:lnTo>
                <a:lnTo>
                  <a:pt x="3522" y="183"/>
                </a:lnTo>
                <a:lnTo>
                  <a:pt x="3516" y="182"/>
                </a:lnTo>
                <a:lnTo>
                  <a:pt x="3486" y="176"/>
                </a:lnTo>
                <a:lnTo>
                  <a:pt x="3480" y="174"/>
                </a:lnTo>
                <a:lnTo>
                  <a:pt x="3474" y="173"/>
                </a:lnTo>
                <a:lnTo>
                  <a:pt x="3463" y="169"/>
                </a:lnTo>
                <a:lnTo>
                  <a:pt x="3459" y="166"/>
                </a:lnTo>
                <a:lnTo>
                  <a:pt x="3455" y="164"/>
                </a:lnTo>
                <a:lnTo>
                  <a:pt x="3451" y="161"/>
                </a:lnTo>
                <a:lnTo>
                  <a:pt x="3447" y="158"/>
                </a:lnTo>
                <a:lnTo>
                  <a:pt x="3444" y="155"/>
                </a:lnTo>
                <a:lnTo>
                  <a:pt x="3442" y="151"/>
                </a:lnTo>
                <a:lnTo>
                  <a:pt x="3440" y="147"/>
                </a:lnTo>
                <a:lnTo>
                  <a:pt x="3437" y="143"/>
                </a:lnTo>
                <a:lnTo>
                  <a:pt x="3435" y="139"/>
                </a:lnTo>
                <a:lnTo>
                  <a:pt x="3434" y="135"/>
                </a:lnTo>
                <a:lnTo>
                  <a:pt x="3434" y="130"/>
                </a:lnTo>
                <a:lnTo>
                  <a:pt x="3434" y="125"/>
                </a:lnTo>
                <a:lnTo>
                  <a:pt x="3434" y="119"/>
                </a:lnTo>
                <a:lnTo>
                  <a:pt x="3435" y="113"/>
                </a:lnTo>
                <a:lnTo>
                  <a:pt x="3437" y="107"/>
                </a:lnTo>
                <a:lnTo>
                  <a:pt x="3440" y="102"/>
                </a:lnTo>
                <a:lnTo>
                  <a:pt x="3443" y="97"/>
                </a:lnTo>
                <a:lnTo>
                  <a:pt x="3446" y="93"/>
                </a:lnTo>
                <a:lnTo>
                  <a:pt x="3450" y="89"/>
                </a:lnTo>
                <a:lnTo>
                  <a:pt x="3455" y="85"/>
                </a:lnTo>
                <a:lnTo>
                  <a:pt x="3460" y="81"/>
                </a:lnTo>
                <a:lnTo>
                  <a:pt x="3466" y="78"/>
                </a:lnTo>
                <a:lnTo>
                  <a:pt x="3472" y="76"/>
                </a:lnTo>
                <a:lnTo>
                  <a:pt x="3479" y="74"/>
                </a:lnTo>
                <a:lnTo>
                  <a:pt x="3482" y="73"/>
                </a:lnTo>
                <a:lnTo>
                  <a:pt x="3486" y="72"/>
                </a:lnTo>
                <a:lnTo>
                  <a:pt x="3493" y="71"/>
                </a:lnTo>
                <a:lnTo>
                  <a:pt x="3501" y="70"/>
                </a:lnTo>
                <a:lnTo>
                  <a:pt x="3510" y="70"/>
                </a:lnTo>
                <a:lnTo>
                  <a:pt x="3518" y="70"/>
                </a:lnTo>
                <a:lnTo>
                  <a:pt x="3525" y="71"/>
                </a:lnTo>
                <a:lnTo>
                  <a:pt x="3533" y="72"/>
                </a:lnTo>
                <a:lnTo>
                  <a:pt x="3540" y="74"/>
                </a:lnTo>
                <a:lnTo>
                  <a:pt x="3546" y="76"/>
                </a:lnTo>
                <a:lnTo>
                  <a:pt x="3552" y="78"/>
                </a:lnTo>
                <a:lnTo>
                  <a:pt x="3557" y="81"/>
                </a:lnTo>
                <a:lnTo>
                  <a:pt x="3562" y="84"/>
                </a:lnTo>
                <a:lnTo>
                  <a:pt x="3567" y="88"/>
                </a:lnTo>
                <a:lnTo>
                  <a:pt x="3571" y="92"/>
                </a:lnTo>
                <a:lnTo>
                  <a:pt x="3575" y="96"/>
                </a:lnTo>
                <a:lnTo>
                  <a:pt x="3578" y="101"/>
                </a:lnTo>
                <a:lnTo>
                  <a:pt x="3580" y="106"/>
                </a:lnTo>
                <a:lnTo>
                  <a:pt x="3582" y="111"/>
                </a:lnTo>
                <a:lnTo>
                  <a:pt x="3584" y="117"/>
                </a:lnTo>
                <a:lnTo>
                  <a:pt x="3585" y="123"/>
                </a:lnTo>
                <a:close/>
                <a:moveTo>
                  <a:pt x="3714" y="72"/>
                </a:moveTo>
                <a:lnTo>
                  <a:pt x="3714" y="109"/>
                </a:lnTo>
                <a:lnTo>
                  <a:pt x="3680" y="109"/>
                </a:lnTo>
                <a:lnTo>
                  <a:pt x="3680" y="195"/>
                </a:lnTo>
                <a:lnTo>
                  <a:pt x="3681" y="199"/>
                </a:lnTo>
                <a:lnTo>
                  <a:pt x="3682" y="203"/>
                </a:lnTo>
                <a:lnTo>
                  <a:pt x="3682" y="205"/>
                </a:lnTo>
                <a:lnTo>
                  <a:pt x="3683" y="206"/>
                </a:lnTo>
                <a:lnTo>
                  <a:pt x="3685" y="208"/>
                </a:lnTo>
                <a:lnTo>
                  <a:pt x="3687" y="210"/>
                </a:lnTo>
                <a:lnTo>
                  <a:pt x="3690" y="211"/>
                </a:lnTo>
                <a:lnTo>
                  <a:pt x="3693" y="212"/>
                </a:lnTo>
                <a:lnTo>
                  <a:pt x="3697" y="212"/>
                </a:lnTo>
                <a:lnTo>
                  <a:pt x="3704" y="211"/>
                </a:lnTo>
                <a:lnTo>
                  <a:pt x="3709" y="210"/>
                </a:lnTo>
                <a:lnTo>
                  <a:pt x="3717" y="247"/>
                </a:lnTo>
                <a:lnTo>
                  <a:pt x="3707" y="250"/>
                </a:lnTo>
                <a:lnTo>
                  <a:pt x="3699" y="251"/>
                </a:lnTo>
                <a:lnTo>
                  <a:pt x="3690" y="252"/>
                </a:lnTo>
                <a:lnTo>
                  <a:pt x="3684" y="252"/>
                </a:lnTo>
                <a:lnTo>
                  <a:pt x="3678" y="251"/>
                </a:lnTo>
                <a:lnTo>
                  <a:pt x="3672" y="250"/>
                </a:lnTo>
                <a:lnTo>
                  <a:pt x="3666" y="249"/>
                </a:lnTo>
                <a:lnTo>
                  <a:pt x="3661" y="248"/>
                </a:lnTo>
                <a:lnTo>
                  <a:pt x="3656" y="245"/>
                </a:lnTo>
                <a:lnTo>
                  <a:pt x="3652" y="243"/>
                </a:lnTo>
                <a:lnTo>
                  <a:pt x="3647" y="240"/>
                </a:lnTo>
                <a:lnTo>
                  <a:pt x="3644" y="237"/>
                </a:lnTo>
                <a:lnTo>
                  <a:pt x="3640" y="233"/>
                </a:lnTo>
                <a:lnTo>
                  <a:pt x="3638" y="229"/>
                </a:lnTo>
                <a:lnTo>
                  <a:pt x="3635" y="224"/>
                </a:lnTo>
                <a:lnTo>
                  <a:pt x="3634" y="219"/>
                </a:lnTo>
                <a:lnTo>
                  <a:pt x="3632" y="213"/>
                </a:lnTo>
                <a:lnTo>
                  <a:pt x="3632" y="208"/>
                </a:lnTo>
                <a:lnTo>
                  <a:pt x="3631" y="201"/>
                </a:lnTo>
                <a:lnTo>
                  <a:pt x="3631" y="109"/>
                </a:lnTo>
                <a:lnTo>
                  <a:pt x="3607" y="109"/>
                </a:lnTo>
                <a:lnTo>
                  <a:pt x="3607" y="72"/>
                </a:lnTo>
                <a:lnTo>
                  <a:pt x="3631" y="72"/>
                </a:lnTo>
                <a:lnTo>
                  <a:pt x="3631" y="30"/>
                </a:lnTo>
                <a:lnTo>
                  <a:pt x="3680" y="30"/>
                </a:lnTo>
                <a:lnTo>
                  <a:pt x="3680" y="72"/>
                </a:lnTo>
                <a:lnTo>
                  <a:pt x="3714" y="72"/>
                </a:lnTo>
                <a:close/>
                <a:moveTo>
                  <a:pt x="3821" y="253"/>
                </a:moveTo>
                <a:lnTo>
                  <a:pt x="3808" y="252"/>
                </a:lnTo>
                <a:lnTo>
                  <a:pt x="3801" y="251"/>
                </a:lnTo>
                <a:lnTo>
                  <a:pt x="3796" y="250"/>
                </a:lnTo>
                <a:lnTo>
                  <a:pt x="3784" y="246"/>
                </a:lnTo>
                <a:lnTo>
                  <a:pt x="3779" y="244"/>
                </a:lnTo>
                <a:lnTo>
                  <a:pt x="3774" y="241"/>
                </a:lnTo>
                <a:lnTo>
                  <a:pt x="3765" y="235"/>
                </a:lnTo>
                <a:lnTo>
                  <a:pt x="3761" y="231"/>
                </a:lnTo>
                <a:lnTo>
                  <a:pt x="3757" y="227"/>
                </a:lnTo>
                <a:lnTo>
                  <a:pt x="3750" y="219"/>
                </a:lnTo>
                <a:lnTo>
                  <a:pt x="3747" y="214"/>
                </a:lnTo>
                <a:lnTo>
                  <a:pt x="3744" y="209"/>
                </a:lnTo>
                <a:lnTo>
                  <a:pt x="3740" y="198"/>
                </a:lnTo>
                <a:lnTo>
                  <a:pt x="3738" y="193"/>
                </a:lnTo>
                <a:lnTo>
                  <a:pt x="3736" y="187"/>
                </a:lnTo>
                <a:lnTo>
                  <a:pt x="3735" y="181"/>
                </a:lnTo>
                <a:lnTo>
                  <a:pt x="3734" y="175"/>
                </a:lnTo>
                <a:lnTo>
                  <a:pt x="3734" y="168"/>
                </a:lnTo>
                <a:lnTo>
                  <a:pt x="3734" y="161"/>
                </a:lnTo>
                <a:lnTo>
                  <a:pt x="3734" y="155"/>
                </a:lnTo>
                <a:lnTo>
                  <a:pt x="3734" y="148"/>
                </a:lnTo>
                <a:lnTo>
                  <a:pt x="3735" y="142"/>
                </a:lnTo>
                <a:lnTo>
                  <a:pt x="3736" y="136"/>
                </a:lnTo>
                <a:lnTo>
                  <a:pt x="3740" y="124"/>
                </a:lnTo>
                <a:lnTo>
                  <a:pt x="3742" y="119"/>
                </a:lnTo>
                <a:lnTo>
                  <a:pt x="3744" y="114"/>
                </a:lnTo>
                <a:lnTo>
                  <a:pt x="3750" y="104"/>
                </a:lnTo>
                <a:lnTo>
                  <a:pt x="3753" y="99"/>
                </a:lnTo>
                <a:lnTo>
                  <a:pt x="3757" y="95"/>
                </a:lnTo>
                <a:lnTo>
                  <a:pt x="3761" y="91"/>
                </a:lnTo>
                <a:lnTo>
                  <a:pt x="3765" y="88"/>
                </a:lnTo>
                <a:lnTo>
                  <a:pt x="3770" y="85"/>
                </a:lnTo>
                <a:lnTo>
                  <a:pt x="3774" y="82"/>
                </a:lnTo>
                <a:lnTo>
                  <a:pt x="3779" y="79"/>
                </a:lnTo>
                <a:lnTo>
                  <a:pt x="3784" y="77"/>
                </a:lnTo>
                <a:lnTo>
                  <a:pt x="3790" y="75"/>
                </a:lnTo>
                <a:lnTo>
                  <a:pt x="3796" y="73"/>
                </a:lnTo>
                <a:lnTo>
                  <a:pt x="3801" y="72"/>
                </a:lnTo>
                <a:lnTo>
                  <a:pt x="3808" y="71"/>
                </a:lnTo>
                <a:lnTo>
                  <a:pt x="3821" y="70"/>
                </a:lnTo>
                <a:lnTo>
                  <a:pt x="3834" y="71"/>
                </a:lnTo>
                <a:lnTo>
                  <a:pt x="3840" y="72"/>
                </a:lnTo>
                <a:lnTo>
                  <a:pt x="3846" y="73"/>
                </a:lnTo>
                <a:lnTo>
                  <a:pt x="3857" y="77"/>
                </a:lnTo>
                <a:lnTo>
                  <a:pt x="3862" y="79"/>
                </a:lnTo>
                <a:lnTo>
                  <a:pt x="3867" y="82"/>
                </a:lnTo>
                <a:lnTo>
                  <a:pt x="3876" y="88"/>
                </a:lnTo>
                <a:lnTo>
                  <a:pt x="3880" y="91"/>
                </a:lnTo>
                <a:lnTo>
                  <a:pt x="3884" y="95"/>
                </a:lnTo>
                <a:lnTo>
                  <a:pt x="3891" y="104"/>
                </a:lnTo>
                <a:lnTo>
                  <a:pt x="3894" y="109"/>
                </a:lnTo>
                <a:lnTo>
                  <a:pt x="3897" y="114"/>
                </a:lnTo>
                <a:lnTo>
                  <a:pt x="3903" y="124"/>
                </a:lnTo>
                <a:lnTo>
                  <a:pt x="3904" y="130"/>
                </a:lnTo>
                <a:lnTo>
                  <a:pt x="3906" y="136"/>
                </a:lnTo>
                <a:lnTo>
                  <a:pt x="3907" y="142"/>
                </a:lnTo>
                <a:lnTo>
                  <a:pt x="3908" y="148"/>
                </a:lnTo>
                <a:lnTo>
                  <a:pt x="3908" y="155"/>
                </a:lnTo>
                <a:lnTo>
                  <a:pt x="3909" y="161"/>
                </a:lnTo>
                <a:lnTo>
                  <a:pt x="3908" y="168"/>
                </a:lnTo>
                <a:lnTo>
                  <a:pt x="3908" y="175"/>
                </a:lnTo>
                <a:lnTo>
                  <a:pt x="3907" y="181"/>
                </a:lnTo>
                <a:lnTo>
                  <a:pt x="3906" y="187"/>
                </a:lnTo>
                <a:lnTo>
                  <a:pt x="3903" y="198"/>
                </a:lnTo>
                <a:lnTo>
                  <a:pt x="3900" y="204"/>
                </a:lnTo>
                <a:lnTo>
                  <a:pt x="3897" y="209"/>
                </a:lnTo>
                <a:lnTo>
                  <a:pt x="3891" y="219"/>
                </a:lnTo>
                <a:lnTo>
                  <a:pt x="3888" y="223"/>
                </a:lnTo>
                <a:lnTo>
                  <a:pt x="3884" y="227"/>
                </a:lnTo>
                <a:lnTo>
                  <a:pt x="3880" y="231"/>
                </a:lnTo>
                <a:lnTo>
                  <a:pt x="3876" y="235"/>
                </a:lnTo>
                <a:lnTo>
                  <a:pt x="3872" y="238"/>
                </a:lnTo>
                <a:lnTo>
                  <a:pt x="3867" y="241"/>
                </a:lnTo>
                <a:lnTo>
                  <a:pt x="3862" y="244"/>
                </a:lnTo>
                <a:lnTo>
                  <a:pt x="3857" y="246"/>
                </a:lnTo>
                <a:lnTo>
                  <a:pt x="3851" y="248"/>
                </a:lnTo>
                <a:lnTo>
                  <a:pt x="3846" y="250"/>
                </a:lnTo>
                <a:lnTo>
                  <a:pt x="3840" y="251"/>
                </a:lnTo>
                <a:lnTo>
                  <a:pt x="3834" y="252"/>
                </a:lnTo>
                <a:lnTo>
                  <a:pt x="3821" y="253"/>
                </a:lnTo>
                <a:close/>
                <a:moveTo>
                  <a:pt x="3821" y="215"/>
                </a:moveTo>
                <a:lnTo>
                  <a:pt x="3825" y="214"/>
                </a:lnTo>
                <a:lnTo>
                  <a:pt x="3829" y="214"/>
                </a:lnTo>
                <a:lnTo>
                  <a:pt x="3833" y="212"/>
                </a:lnTo>
                <a:lnTo>
                  <a:pt x="3837" y="211"/>
                </a:lnTo>
                <a:lnTo>
                  <a:pt x="3840" y="209"/>
                </a:lnTo>
                <a:lnTo>
                  <a:pt x="3843" y="206"/>
                </a:lnTo>
                <a:lnTo>
                  <a:pt x="3846" y="203"/>
                </a:lnTo>
                <a:lnTo>
                  <a:pt x="3848" y="199"/>
                </a:lnTo>
                <a:lnTo>
                  <a:pt x="3851" y="195"/>
                </a:lnTo>
                <a:lnTo>
                  <a:pt x="3852" y="191"/>
                </a:lnTo>
                <a:lnTo>
                  <a:pt x="3854" y="187"/>
                </a:lnTo>
                <a:lnTo>
                  <a:pt x="3855" y="182"/>
                </a:lnTo>
                <a:lnTo>
                  <a:pt x="3857" y="172"/>
                </a:lnTo>
                <a:lnTo>
                  <a:pt x="3858" y="167"/>
                </a:lnTo>
                <a:lnTo>
                  <a:pt x="3858" y="161"/>
                </a:lnTo>
                <a:lnTo>
                  <a:pt x="3857" y="150"/>
                </a:lnTo>
                <a:lnTo>
                  <a:pt x="3855" y="140"/>
                </a:lnTo>
                <a:lnTo>
                  <a:pt x="3854" y="135"/>
                </a:lnTo>
                <a:lnTo>
                  <a:pt x="3852" y="131"/>
                </a:lnTo>
                <a:lnTo>
                  <a:pt x="3848" y="123"/>
                </a:lnTo>
                <a:lnTo>
                  <a:pt x="3846" y="119"/>
                </a:lnTo>
                <a:lnTo>
                  <a:pt x="3843" y="116"/>
                </a:lnTo>
                <a:lnTo>
                  <a:pt x="3840" y="113"/>
                </a:lnTo>
                <a:lnTo>
                  <a:pt x="3837" y="111"/>
                </a:lnTo>
                <a:lnTo>
                  <a:pt x="3833" y="110"/>
                </a:lnTo>
                <a:lnTo>
                  <a:pt x="3829" y="108"/>
                </a:lnTo>
                <a:lnTo>
                  <a:pt x="3825" y="108"/>
                </a:lnTo>
                <a:lnTo>
                  <a:pt x="3821" y="107"/>
                </a:lnTo>
                <a:lnTo>
                  <a:pt x="3816" y="108"/>
                </a:lnTo>
                <a:lnTo>
                  <a:pt x="3812" y="108"/>
                </a:lnTo>
                <a:lnTo>
                  <a:pt x="3808" y="110"/>
                </a:lnTo>
                <a:lnTo>
                  <a:pt x="3805" y="111"/>
                </a:lnTo>
                <a:lnTo>
                  <a:pt x="3801" y="113"/>
                </a:lnTo>
                <a:lnTo>
                  <a:pt x="3798" y="116"/>
                </a:lnTo>
                <a:lnTo>
                  <a:pt x="3795" y="119"/>
                </a:lnTo>
                <a:lnTo>
                  <a:pt x="3793" y="123"/>
                </a:lnTo>
                <a:lnTo>
                  <a:pt x="3789" y="131"/>
                </a:lnTo>
                <a:lnTo>
                  <a:pt x="3787" y="135"/>
                </a:lnTo>
                <a:lnTo>
                  <a:pt x="3786" y="140"/>
                </a:lnTo>
                <a:lnTo>
                  <a:pt x="3785" y="145"/>
                </a:lnTo>
                <a:lnTo>
                  <a:pt x="3784" y="150"/>
                </a:lnTo>
                <a:lnTo>
                  <a:pt x="3784" y="155"/>
                </a:lnTo>
                <a:lnTo>
                  <a:pt x="3783" y="161"/>
                </a:lnTo>
                <a:lnTo>
                  <a:pt x="3784" y="172"/>
                </a:lnTo>
                <a:lnTo>
                  <a:pt x="3786" y="182"/>
                </a:lnTo>
                <a:lnTo>
                  <a:pt x="3787" y="187"/>
                </a:lnTo>
                <a:lnTo>
                  <a:pt x="3789" y="191"/>
                </a:lnTo>
                <a:lnTo>
                  <a:pt x="3791" y="195"/>
                </a:lnTo>
                <a:lnTo>
                  <a:pt x="3793" y="199"/>
                </a:lnTo>
                <a:lnTo>
                  <a:pt x="3795" y="203"/>
                </a:lnTo>
                <a:lnTo>
                  <a:pt x="3798" y="206"/>
                </a:lnTo>
                <a:lnTo>
                  <a:pt x="3801" y="209"/>
                </a:lnTo>
                <a:lnTo>
                  <a:pt x="3805" y="211"/>
                </a:lnTo>
                <a:lnTo>
                  <a:pt x="3808" y="212"/>
                </a:lnTo>
                <a:lnTo>
                  <a:pt x="3812" y="214"/>
                </a:lnTo>
                <a:lnTo>
                  <a:pt x="3816" y="214"/>
                </a:lnTo>
                <a:lnTo>
                  <a:pt x="3821" y="215"/>
                </a:lnTo>
                <a:close/>
                <a:moveTo>
                  <a:pt x="1623" y="930"/>
                </a:moveTo>
                <a:lnTo>
                  <a:pt x="1569" y="930"/>
                </a:lnTo>
                <a:lnTo>
                  <a:pt x="1651" y="694"/>
                </a:lnTo>
                <a:lnTo>
                  <a:pt x="1715" y="694"/>
                </a:lnTo>
                <a:lnTo>
                  <a:pt x="1797" y="930"/>
                </a:lnTo>
                <a:lnTo>
                  <a:pt x="1743" y="930"/>
                </a:lnTo>
                <a:lnTo>
                  <a:pt x="1726" y="876"/>
                </a:lnTo>
                <a:lnTo>
                  <a:pt x="1641" y="876"/>
                </a:lnTo>
                <a:lnTo>
                  <a:pt x="1623" y="930"/>
                </a:lnTo>
                <a:close/>
                <a:moveTo>
                  <a:pt x="1653" y="837"/>
                </a:moveTo>
                <a:lnTo>
                  <a:pt x="1713" y="837"/>
                </a:lnTo>
                <a:lnTo>
                  <a:pt x="1684" y="748"/>
                </a:lnTo>
                <a:lnTo>
                  <a:pt x="1653" y="837"/>
                </a:lnTo>
                <a:close/>
                <a:moveTo>
                  <a:pt x="1874" y="933"/>
                </a:moveTo>
                <a:lnTo>
                  <a:pt x="1867" y="933"/>
                </a:lnTo>
                <a:lnTo>
                  <a:pt x="1861" y="932"/>
                </a:lnTo>
                <a:lnTo>
                  <a:pt x="1856" y="931"/>
                </a:lnTo>
                <a:lnTo>
                  <a:pt x="1850" y="930"/>
                </a:lnTo>
                <a:lnTo>
                  <a:pt x="1845" y="928"/>
                </a:lnTo>
                <a:lnTo>
                  <a:pt x="1840" y="926"/>
                </a:lnTo>
                <a:lnTo>
                  <a:pt x="1836" y="923"/>
                </a:lnTo>
                <a:lnTo>
                  <a:pt x="1832" y="920"/>
                </a:lnTo>
                <a:lnTo>
                  <a:pt x="1828" y="916"/>
                </a:lnTo>
                <a:lnTo>
                  <a:pt x="1824" y="913"/>
                </a:lnTo>
                <a:lnTo>
                  <a:pt x="1821" y="908"/>
                </a:lnTo>
                <a:lnTo>
                  <a:pt x="1820" y="906"/>
                </a:lnTo>
                <a:lnTo>
                  <a:pt x="1819" y="903"/>
                </a:lnTo>
                <a:lnTo>
                  <a:pt x="1817" y="898"/>
                </a:lnTo>
                <a:lnTo>
                  <a:pt x="1816" y="893"/>
                </a:lnTo>
                <a:lnTo>
                  <a:pt x="1815" y="887"/>
                </a:lnTo>
                <a:lnTo>
                  <a:pt x="1815" y="880"/>
                </a:lnTo>
                <a:lnTo>
                  <a:pt x="1815" y="871"/>
                </a:lnTo>
                <a:lnTo>
                  <a:pt x="1817" y="863"/>
                </a:lnTo>
                <a:lnTo>
                  <a:pt x="1818" y="859"/>
                </a:lnTo>
                <a:lnTo>
                  <a:pt x="1820" y="856"/>
                </a:lnTo>
                <a:lnTo>
                  <a:pt x="1824" y="849"/>
                </a:lnTo>
                <a:lnTo>
                  <a:pt x="1827" y="847"/>
                </a:lnTo>
                <a:lnTo>
                  <a:pt x="1829" y="844"/>
                </a:lnTo>
                <a:lnTo>
                  <a:pt x="1832" y="842"/>
                </a:lnTo>
                <a:lnTo>
                  <a:pt x="1835" y="840"/>
                </a:lnTo>
                <a:lnTo>
                  <a:pt x="1838" y="838"/>
                </a:lnTo>
                <a:lnTo>
                  <a:pt x="1841" y="836"/>
                </a:lnTo>
                <a:lnTo>
                  <a:pt x="1845" y="834"/>
                </a:lnTo>
                <a:lnTo>
                  <a:pt x="1849" y="833"/>
                </a:lnTo>
                <a:lnTo>
                  <a:pt x="1856" y="831"/>
                </a:lnTo>
                <a:lnTo>
                  <a:pt x="1864" y="829"/>
                </a:lnTo>
                <a:lnTo>
                  <a:pt x="1873" y="827"/>
                </a:lnTo>
                <a:lnTo>
                  <a:pt x="1881" y="826"/>
                </a:lnTo>
                <a:lnTo>
                  <a:pt x="1901" y="824"/>
                </a:lnTo>
                <a:lnTo>
                  <a:pt x="1908" y="822"/>
                </a:lnTo>
                <a:lnTo>
                  <a:pt x="1914" y="821"/>
                </a:lnTo>
                <a:lnTo>
                  <a:pt x="1918" y="820"/>
                </a:lnTo>
                <a:lnTo>
                  <a:pt x="1920" y="818"/>
                </a:lnTo>
                <a:lnTo>
                  <a:pt x="1922" y="817"/>
                </a:lnTo>
                <a:lnTo>
                  <a:pt x="1923" y="816"/>
                </a:lnTo>
                <a:lnTo>
                  <a:pt x="1923" y="814"/>
                </a:lnTo>
                <a:lnTo>
                  <a:pt x="1924" y="812"/>
                </a:lnTo>
                <a:lnTo>
                  <a:pt x="1924" y="810"/>
                </a:lnTo>
                <a:lnTo>
                  <a:pt x="1924" y="805"/>
                </a:lnTo>
                <a:lnTo>
                  <a:pt x="1922" y="800"/>
                </a:lnTo>
                <a:lnTo>
                  <a:pt x="1921" y="798"/>
                </a:lnTo>
                <a:lnTo>
                  <a:pt x="1920" y="796"/>
                </a:lnTo>
                <a:lnTo>
                  <a:pt x="1919" y="794"/>
                </a:lnTo>
                <a:lnTo>
                  <a:pt x="1917" y="793"/>
                </a:lnTo>
                <a:lnTo>
                  <a:pt x="1913" y="790"/>
                </a:lnTo>
                <a:lnTo>
                  <a:pt x="1909" y="788"/>
                </a:lnTo>
                <a:lnTo>
                  <a:pt x="1904" y="787"/>
                </a:lnTo>
                <a:lnTo>
                  <a:pt x="1898" y="787"/>
                </a:lnTo>
                <a:lnTo>
                  <a:pt x="1892" y="787"/>
                </a:lnTo>
                <a:lnTo>
                  <a:pt x="1886" y="788"/>
                </a:lnTo>
                <a:lnTo>
                  <a:pt x="1881" y="790"/>
                </a:lnTo>
                <a:lnTo>
                  <a:pt x="1877" y="792"/>
                </a:lnTo>
                <a:lnTo>
                  <a:pt x="1873" y="795"/>
                </a:lnTo>
                <a:lnTo>
                  <a:pt x="1870" y="799"/>
                </a:lnTo>
                <a:lnTo>
                  <a:pt x="1868" y="803"/>
                </a:lnTo>
                <a:lnTo>
                  <a:pt x="1867" y="805"/>
                </a:lnTo>
                <a:lnTo>
                  <a:pt x="1866" y="807"/>
                </a:lnTo>
                <a:lnTo>
                  <a:pt x="1821" y="803"/>
                </a:lnTo>
                <a:lnTo>
                  <a:pt x="1823" y="797"/>
                </a:lnTo>
                <a:lnTo>
                  <a:pt x="1825" y="792"/>
                </a:lnTo>
                <a:lnTo>
                  <a:pt x="1827" y="787"/>
                </a:lnTo>
                <a:lnTo>
                  <a:pt x="1830" y="782"/>
                </a:lnTo>
                <a:lnTo>
                  <a:pt x="1833" y="777"/>
                </a:lnTo>
                <a:lnTo>
                  <a:pt x="1837" y="773"/>
                </a:lnTo>
                <a:lnTo>
                  <a:pt x="1841" y="769"/>
                </a:lnTo>
                <a:lnTo>
                  <a:pt x="1846" y="765"/>
                </a:lnTo>
                <a:lnTo>
                  <a:pt x="1851" y="762"/>
                </a:lnTo>
                <a:lnTo>
                  <a:pt x="1857" y="759"/>
                </a:lnTo>
                <a:lnTo>
                  <a:pt x="1863" y="756"/>
                </a:lnTo>
                <a:lnTo>
                  <a:pt x="1869" y="754"/>
                </a:lnTo>
                <a:lnTo>
                  <a:pt x="1876" y="753"/>
                </a:lnTo>
                <a:lnTo>
                  <a:pt x="1883" y="752"/>
                </a:lnTo>
                <a:lnTo>
                  <a:pt x="1890" y="751"/>
                </a:lnTo>
                <a:lnTo>
                  <a:pt x="1898" y="751"/>
                </a:lnTo>
                <a:lnTo>
                  <a:pt x="1908" y="751"/>
                </a:lnTo>
                <a:lnTo>
                  <a:pt x="1917" y="752"/>
                </a:lnTo>
                <a:lnTo>
                  <a:pt x="1926" y="754"/>
                </a:lnTo>
                <a:lnTo>
                  <a:pt x="1935" y="757"/>
                </a:lnTo>
                <a:lnTo>
                  <a:pt x="1943" y="761"/>
                </a:lnTo>
                <a:lnTo>
                  <a:pt x="1947" y="763"/>
                </a:lnTo>
                <a:lnTo>
                  <a:pt x="1950" y="765"/>
                </a:lnTo>
                <a:lnTo>
                  <a:pt x="1957" y="770"/>
                </a:lnTo>
                <a:lnTo>
                  <a:pt x="1963" y="776"/>
                </a:lnTo>
                <a:lnTo>
                  <a:pt x="1965" y="780"/>
                </a:lnTo>
                <a:lnTo>
                  <a:pt x="1967" y="784"/>
                </a:lnTo>
                <a:lnTo>
                  <a:pt x="1969" y="787"/>
                </a:lnTo>
                <a:lnTo>
                  <a:pt x="1970" y="792"/>
                </a:lnTo>
                <a:lnTo>
                  <a:pt x="1972" y="796"/>
                </a:lnTo>
                <a:lnTo>
                  <a:pt x="1972" y="801"/>
                </a:lnTo>
                <a:lnTo>
                  <a:pt x="1973" y="806"/>
                </a:lnTo>
                <a:lnTo>
                  <a:pt x="1973" y="811"/>
                </a:lnTo>
                <a:lnTo>
                  <a:pt x="1973" y="930"/>
                </a:lnTo>
                <a:lnTo>
                  <a:pt x="1927" y="930"/>
                </a:lnTo>
                <a:lnTo>
                  <a:pt x="1927" y="905"/>
                </a:lnTo>
                <a:lnTo>
                  <a:pt x="1922" y="911"/>
                </a:lnTo>
                <a:lnTo>
                  <a:pt x="1917" y="917"/>
                </a:lnTo>
                <a:lnTo>
                  <a:pt x="1912" y="921"/>
                </a:lnTo>
                <a:lnTo>
                  <a:pt x="1906" y="925"/>
                </a:lnTo>
                <a:lnTo>
                  <a:pt x="1899" y="929"/>
                </a:lnTo>
                <a:lnTo>
                  <a:pt x="1891" y="931"/>
                </a:lnTo>
                <a:lnTo>
                  <a:pt x="1887" y="932"/>
                </a:lnTo>
                <a:lnTo>
                  <a:pt x="1883" y="933"/>
                </a:lnTo>
                <a:lnTo>
                  <a:pt x="1874" y="933"/>
                </a:lnTo>
                <a:close/>
                <a:moveTo>
                  <a:pt x="1888" y="899"/>
                </a:moveTo>
                <a:lnTo>
                  <a:pt x="1895" y="899"/>
                </a:lnTo>
                <a:lnTo>
                  <a:pt x="1902" y="897"/>
                </a:lnTo>
                <a:lnTo>
                  <a:pt x="1905" y="896"/>
                </a:lnTo>
                <a:lnTo>
                  <a:pt x="1908" y="894"/>
                </a:lnTo>
                <a:lnTo>
                  <a:pt x="1914" y="890"/>
                </a:lnTo>
                <a:lnTo>
                  <a:pt x="1916" y="888"/>
                </a:lnTo>
                <a:lnTo>
                  <a:pt x="1919" y="885"/>
                </a:lnTo>
                <a:lnTo>
                  <a:pt x="1922" y="879"/>
                </a:lnTo>
                <a:lnTo>
                  <a:pt x="1924" y="873"/>
                </a:lnTo>
                <a:lnTo>
                  <a:pt x="1924" y="870"/>
                </a:lnTo>
                <a:lnTo>
                  <a:pt x="1924" y="867"/>
                </a:lnTo>
                <a:lnTo>
                  <a:pt x="1924" y="848"/>
                </a:lnTo>
                <a:lnTo>
                  <a:pt x="1921" y="850"/>
                </a:lnTo>
                <a:lnTo>
                  <a:pt x="1915" y="851"/>
                </a:lnTo>
                <a:lnTo>
                  <a:pt x="1903" y="854"/>
                </a:lnTo>
                <a:lnTo>
                  <a:pt x="1890" y="856"/>
                </a:lnTo>
                <a:lnTo>
                  <a:pt x="1884" y="857"/>
                </a:lnTo>
                <a:lnTo>
                  <a:pt x="1879" y="859"/>
                </a:lnTo>
                <a:lnTo>
                  <a:pt x="1874" y="861"/>
                </a:lnTo>
                <a:lnTo>
                  <a:pt x="1870" y="863"/>
                </a:lnTo>
                <a:lnTo>
                  <a:pt x="1866" y="866"/>
                </a:lnTo>
                <a:lnTo>
                  <a:pt x="1864" y="870"/>
                </a:lnTo>
                <a:lnTo>
                  <a:pt x="1863" y="872"/>
                </a:lnTo>
                <a:lnTo>
                  <a:pt x="1862" y="874"/>
                </a:lnTo>
                <a:lnTo>
                  <a:pt x="1862" y="879"/>
                </a:lnTo>
                <a:lnTo>
                  <a:pt x="1862" y="884"/>
                </a:lnTo>
                <a:lnTo>
                  <a:pt x="1863" y="888"/>
                </a:lnTo>
                <a:lnTo>
                  <a:pt x="1865" y="890"/>
                </a:lnTo>
                <a:lnTo>
                  <a:pt x="1866" y="891"/>
                </a:lnTo>
                <a:lnTo>
                  <a:pt x="1869" y="894"/>
                </a:lnTo>
                <a:lnTo>
                  <a:pt x="1873" y="896"/>
                </a:lnTo>
                <a:lnTo>
                  <a:pt x="1875" y="897"/>
                </a:lnTo>
                <a:lnTo>
                  <a:pt x="1877" y="898"/>
                </a:lnTo>
                <a:lnTo>
                  <a:pt x="1882" y="899"/>
                </a:lnTo>
                <a:lnTo>
                  <a:pt x="1888" y="899"/>
                </a:lnTo>
                <a:close/>
                <a:moveTo>
                  <a:pt x="2063" y="930"/>
                </a:moveTo>
                <a:lnTo>
                  <a:pt x="2013" y="930"/>
                </a:lnTo>
                <a:lnTo>
                  <a:pt x="2013" y="694"/>
                </a:lnTo>
                <a:lnTo>
                  <a:pt x="2063" y="694"/>
                </a:lnTo>
                <a:lnTo>
                  <a:pt x="2063" y="930"/>
                </a:lnTo>
                <a:close/>
                <a:moveTo>
                  <a:pt x="2197" y="753"/>
                </a:moveTo>
                <a:lnTo>
                  <a:pt x="2197" y="790"/>
                </a:lnTo>
                <a:lnTo>
                  <a:pt x="2164" y="790"/>
                </a:lnTo>
                <a:lnTo>
                  <a:pt x="2164" y="876"/>
                </a:lnTo>
                <a:lnTo>
                  <a:pt x="2164" y="880"/>
                </a:lnTo>
                <a:lnTo>
                  <a:pt x="2165" y="884"/>
                </a:lnTo>
                <a:lnTo>
                  <a:pt x="2166" y="886"/>
                </a:lnTo>
                <a:lnTo>
                  <a:pt x="2167" y="887"/>
                </a:lnTo>
                <a:lnTo>
                  <a:pt x="2169" y="889"/>
                </a:lnTo>
                <a:lnTo>
                  <a:pt x="2171" y="891"/>
                </a:lnTo>
                <a:lnTo>
                  <a:pt x="2174" y="892"/>
                </a:lnTo>
                <a:lnTo>
                  <a:pt x="2177" y="893"/>
                </a:lnTo>
                <a:lnTo>
                  <a:pt x="2181" y="893"/>
                </a:lnTo>
                <a:lnTo>
                  <a:pt x="2188" y="892"/>
                </a:lnTo>
                <a:lnTo>
                  <a:pt x="2193" y="891"/>
                </a:lnTo>
                <a:lnTo>
                  <a:pt x="2201" y="928"/>
                </a:lnTo>
                <a:lnTo>
                  <a:pt x="2190" y="930"/>
                </a:lnTo>
                <a:lnTo>
                  <a:pt x="2183" y="932"/>
                </a:lnTo>
                <a:lnTo>
                  <a:pt x="2174" y="932"/>
                </a:lnTo>
                <a:lnTo>
                  <a:pt x="2168" y="932"/>
                </a:lnTo>
                <a:lnTo>
                  <a:pt x="2161" y="932"/>
                </a:lnTo>
                <a:lnTo>
                  <a:pt x="2156" y="931"/>
                </a:lnTo>
                <a:lnTo>
                  <a:pt x="2150" y="930"/>
                </a:lnTo>
                <a:lnTo>
                  <a:pt x="2145" y="928"/>
                </a:lnTo>
                <a:lnTo>
                  <a:pt x="2140" y="926"/>
                </a:lnTo>
                <a:lnTo>
                  <a:pt x="2135" y="924"/>
                </a:lnTo>
                <a:lnTo>
                  <a:pt x="2131" y="921"/>
                </a:lnTo>
                <a:lnTo>
                  <a:pt x="2127" y="917"/>
                </a:lnTo>
                <a:lnTo>
                  <a:pt x="2124" y="914"/>
                </a:lnTo>
                <a:lnTo>
                  <a:pt x="2121" y="909"/>
                </a:lnTo>
                <a:lnTo>
                  <a:pt x="2119" y="905"/>
                </a:lnTo>
                <a:lnTo>
                  <a:pt x="2117" y="900"/>
                </a:lnTo>
                <a:lnTo>
                  <a:pt x="2116" y="894"/>
                </a:lnTo>
                <a:lnTo>
                  <a:pt x="2115" y="888"/>
                </a:lnTo>
                <a:lnTo>
                  <a:pt x="2115" y="882"/>
                </a:lnTo>
                <a:lnTo>
                  <a:pt x="2115" y="790"/>
                </a:lnTo>
                <a:lnTo>
                  <a:pt x="2091" y="790"/>
                </a:lnTo>
                <a:lnTo>
                  <a:pt x="2091" y="753"/>
                </a:lnTo>
                <a:lnTo>
                  <a:pt x="2115" y="753"/>
                </a:lnTo>
                <a:lnTo>
                  <a:pt x="2115" y="711"/>
                </a:lnTo>
                <a:lnTo>
                  <a:pt x="2164" y="711"/>
                </a:lnTo>
                <a:lnTo>
                  <a:pt x="2164" y="753"/>
                </a:lnTo>
                <a:lnTo>
                  <a:pt x="2197" y="753"/>
                </a:lnTo>
                <a:close/>
                <a:moveTo>
                  <a:pt x="2304" y="933"/>
                </a:moveTo>
                <a:lnTo>
                  <a:pt x="2291" y="933"/>
                </a:lnTo>
                <a:lnTo>
                  <a:pt x="2285" y="932"/>
                </a:lnTo>
                <a:lnTo>
                  <a:pt x="2279" y="930"/>
                </a:lnTo>
                <a:lnTo>
                  <a:pt x="2268" y="927"/>
                </a:lnTo>
                <a:lnTo>
                  <a:pt x="2263" y="925"/>
                </a:lnTo>
                <a:lnTo>
                  <a:pt x="2258" y="922"/>
                </a:lnTo>
                <a:lnTo>
                  <a:pt x="2249" y="916"/>
                </a:lnTo>
                <a:lnTo>
                  <a:pt x="2245" y="912"/>
                </a:lnTo>
                <a:lnTo>
                  <a:pt x="2241" y="908"/>
                </a:lnTo>
                <a:lnTo>
                  <a:pt x="2234" y="900"/>
                </a:lnTo>
                <a:lnTo>
                  <a:pt x="2231" y="895"/>
                </a:lnTo>
                <a:lnTo>
                  <a:pt x="2228" y="890"/>
                </a:lnTo>
                <a:lnTo>
                  <a:pt x="2223" y="879"/>
                </a:lnTo>
                <a:lnTo>
                  <a:pt x="2221" y="874"/>
                </a:lnTo>
                <a:lnTo>
                  <a:pt x="2220" y="868"/>
                </a:lnTo>
                <a:lnTo>
                  <a:pt x="2219" y="862"/>
                </a:lnTo>
                <a:lnTo>
                  <a:pt x="2218" y="855"/>
                </a:lnTo>
                <a:lnTo>
                  <a:pt x="2218" y="849"/>
                </a:lnTo>
                <a:lnTo>
                  <a:pt x="2217" y="842"/>
                </a:lnTo>
                <a:lnTo>
                  <a:pt x="2218" y="835"/>
                </a:lnTo>
                <a:lnTo>
                  <a:pt x="2218" y="829"/>
                </a:lnTo>
                <a:lnTo>
                  <a:pt x="2219" y="823"/>
                </a:lnTo>
                <a:lnTo>
                  <a:pt x="2220" y="816"/>
                </a:lnTo>
                <a:lnTo>
                  <a:pt x="2223" y="805"/>
                </a:lnTo>
                <a:lnTo>
                  <a:pt x="2225" y="799"/>
                </a:lnTo>
                <a:lnTo>
                  <a:pt x="2228" y="794"/>
                </a:lnTo>
                <a:lnTo>
                  <a:pt x="2234" y="785"/>
                </a:lnTo>
                <a:lnTo>
                  <a:pt x="2237" y="780"/>
                </a:lnTo>
                <a:lnTo>
                  <a:pt x="2241" y="776"/>
                </a:lnTo>
                <a:lnTo>
                  <a:pt x="2245" y="772"/>
                </a:lnTo>
                <a:lnTo>
                  <a:pt x="2249" y="769"/>
                </a:lnTo>
                <a:lnTo>
                  <a:pt x="2253" y="765"/>
                </a:lnTo>
                <a:lnTo>
                  <a:pt x="2258" y="762"/>
                </a:lnTo>
                <a:lnTo>
                  <a:pt x="2263" y="760"/>
                </a:lnTo>
                <a:lnTo>
                  <a:pt x="2268" y="757"/>
                </a:lnTo>
                <a:lnTo>
                  <a:pt x="2274" y="755"/>
                </a:lnTo>
                <a:lnTo>
                  <a:pt x="2279" y="754"/>
                </a:lnTo>
                <a:lnTo>
                  <a:pt x="2285" y="752"/>
                </a:lnTo>
                <a:lnTo>
                  <a:pt x="2291" y="752"/>
                </a:lnTo>
                <a:lnTo>
                  <a:pt x="2304" y="751"/>
                </a:lnTo>
                <a:lnTo>
                  <a:pt x="2317" y="752"/>
                </a:lnTo>
                <a:lnTo>
                  <a:pt x="2323" y="752"/>
                </a:lnTo>
                <a:lnTo>
                  <a:pt x="2329" y="754"/>
                </a:lnTo>
                <a:lnTo>
                  <a:pt x="2340" y="757"/>
                </a:lnTo>
                <a:lnTo>
                  <a:pt x="2346" y="760"/>
                </a:lnTo>
                <a:lnTo>
                  <a:pt x="2351" y="762"/>
                </a:lnTo>
                <a:lnTo>
                  <a:pt x="2360" y="769"/>
                </a:lnTo>
                <a:lnTo>
                  <a:pt x="2364" y="772"/>
                </a:lnTo>
                <a:lnTo>
                  <a:pt x="2368" y="776"/>
                </a:lnTo>
                <a:lnTo>
                  <a:pt x="2375" y="785"/>
                </a:lnTo>
                <a:lnTo>
                  <a:pt x="2378" y="789"/>
                </a:lnTo>
                <a:lnTo>
                  <a:pt x="2381" y="794"/>
                </a:lnTo>
                <a:lnTo>
                  <a:pt x="2385" y="805"/>
                </a:lnTo>
                <a:lnTo>
                  <a:pt x="2387" y="811"/>
                </a:lnTo>
                <a:lnTo>
                  <a:pt x="2389" y="816"/>
                </a:lnTo>
                <a:lnTo>
                  <a:pt x="2390" y="823"/>
                </a:lnTo>
                <a:lnTo>
                  <a:pt x="2391" y="829"/>
                </a:lnTo>
                <a:lnTo>
                  <a:pt x="2391" y="835"/>
                </a:lnTo>
                <a:lnTo>
                  <a:pt x="2391" y="842"/>
                </a:lnTo>
                <a:lnTo>
                  <a:pt x="2391" y="849"/>
                </a:lnTo>
                <a:lnTo>
                  <a:pt x="2391" y="855"/>
                </a:lnTo>
                <a:lnTo>
                  <a:pt x="2390" y="862"/>
                </a:lnTo>
                <a:lnTo>
                  <a:pt x="2389" y="868"/>
                </a:lnTo>
                <a:lnTo>
                  <a:pt x="2385" y="879"/>
                </a:lnTo>
                <a:lnTo>
                  <a:pt x="2383" y="885"/>
                </a:lnTo>
                <a:lnTo>
                  <a:pt x="2381" y="890"/>
                </a:lnTo>
                <a:lnTo>
                  <a:pt x="2375" y="900"/>
                </a:lnTo>
                <a:lnTo>
                  <a:pt x="2372" y="904"/>
                </a:lnTo>
                <a:lnTo>
                  <a:pt x="2368" y="908"/>
                </a:lnTo>
                <a:lnTo>
                  <a:pt x="2364" y="912"/>
                </a:lnTo>
                <a:lnTo>
                  <a:pt x="2360" y="916"/>
                </a:lnTo>
                <a:lnTo>
                  <a:pt x="2355" y="919"/>
                </a:lnTo>
                <a:lnTo>
                  <a:pt x="2351" y="922"/>
                </a:lnTo>
                <a:lnTo>
                  <a:pt x="2346" y="925"/>
                </a:lnTo>
                <a:lnTo>
                  <a:pt x="2340" y="927"/>
                </a:lnTo>
                <a:lnTo>
                  <a:pt x="2335" y="929"/>
                </a:lnTo>
                <a:lnTo>
                  <a:pt x="2329" y="930"/>
                </a:lnTo>
                <a:lnTo>
                  <a:pt x="2323" y="932"/>
                </a:lnTo>
                <a:lnTo>
                  <a:pt x="2317" y="933"/>
                </a:lnTo>
                <a:lnTo>
                  <a:pt x="2304" y="933"/>
                </a:lnTo>
                <a:close/>
                <a:moveTo>
                  <a:pt x="2305" y="895"/>
                </a:moveTo>
                <a:lnTo>
                  <a:pt x="2309" y="895"/>
                </a:lnTo>
                <a:lnTo>
                  <a:pt x="2313" y="894"/>
                </a:lnTo>
                <a:lnTo>
                  <a:pt x="2317" y="893"/>
                </a:lnTo>
                <a:lnTo>
                  <a:pt x="2321" y="892"/>
                </a:lnTo>
                <a:lnTo>
                  <a:pt x="2324" y="889"/>
                </a:lnTo>
                <a:lnTo>
                  <a:pt x="2327" y="887"/>
                </a:lnTo>
                <a:lnTo>
                  <a:pt x="2330" y="884"/>
                </a:lnTo>
                <a:lnTo>
                  <a:pt x="2332" y="880"/>
                </a:lnTo>
                <a:lnTo>
                  <a:pt x="2334" y="876"/>
                </a:lnTo>
                <a:lnTo>
                  <a:pt x="2336" y="872"/>
                </a:lnTo>
                <a:lnTo>
                  <a:pt x="2338" y="868"/>
                </a:lnTo>
                <a:lnTo>
                  <a:pt x="2339" y="863"/>
                </a:lnTo>
                <a:lnTo>
                  <a:pt x="2341" y="853"/>
                </a:lnTo>
                <a:lnTo>
                  <a:pt x="2341" y="847"/>
                </a:lnTo>
                <a:lnTo>
                  <a:pt x="2342" y="842"/>
                </a:lnTo>
                <a:lnTo>
                  <a:pt x="2341" y="831"/>
                </a:lnTo>
                <a:lnTo>
                  <a:pt x="2339" y="821"/>
                </a:lnTo>
                <a:lnTo>
                  <a:pt x="2338" y="816"/>
                </a:lnTo>
                <a:lnTo>
                  <a:pt x="2336" y="812"/>
                </a:lnTo>
                <a:lnTo>
                  <a:pt x="2332" y="803"/>
                </a:lnTo>
                <a:lnTo>
                  <a:pt x="2330" y="800"/>
                </a:lnTo>
                <a:lnTo>
                  <a:pt x="2327" y="797"/>
                </a:lnTo>
                <a:lnTo>
                  <a:pt x="2324" y="794"/>
                </a:lnTo>
                <a:lnTo>
                  <a:pt x="2321" y="792"/>
                </a:lnTo>
                <a:lnTo>
                  <a:pt x="2317" y="790"/>
                </a:lnTo>
                <a:lnTo>
                  <a:pt x="2313" y="789"/>
                </a:lnTo>
                <a:lnTo>
                  <a:pt x="2309" y="788"/>
                </a:lnTo>
                <a:lnTo>
                  <a:pt x="2305" y="788"/>
                </a:lnTo>
                <a:lnTo>
                  <a:pt x="2300" y="788"/>
                </a:lnTo>
                <a:lnTo>
                  <a:pt x="2296" y="789"/>
                </a:lnTo>
                <a:lnTo>
                  <a:pt x="2292" y="790"/>
                </a:lnTo>
                <a:lnTo>
                  <a:pt x="2288" y="792"/>
                </a:lnTo>
                <a:lnTo>
                  <a:pt x="2285" y="794"/>
                </a:lnTo>
                <a:lnTo>
                  <a:pt x="2282" y="797"/>
                </a:lnTo>
                <a:lnTo>
                  <a:pt x="2279" y="800"/>
                </a:lnTo>
                <a:lnTo>
                  <a:pt x="2277" y="803"/>
                </a:lnTo>
                <a:lnTo>
                  <a:pt x="2272" y="812"/>
                </a:lnTo>
                <a:lnTo>
                  <a:pt x="2271" y="816"/>
                </a:lnTo>
                <a:lnTo>
                  <a:pt x="2270" y="821"/>
                </a:lnTo>
                <a:lnTo>
                  <a:pt x="2269" y="826"/>
                </a:lnTo>
                <a:lnTo>
                  <a:pt x="2268" y="831"/>
                </a:lnTo>
                <a:lnTo>
                  <a:pt x="2267" y="836"/>
                </a:lnTo>
                <a:lnTo>
                  <a:pt x="2267" y="842"/>
                </a:lnTo>
                <a:lnTo>
                  <a:pt x="2268" y="853"/>
                </a:lnTo>
                <a:lnTo>
                  <a:pt x="2270" y="863"/>
                </a:lnTo>
                <a:lnTo>
                  <a:pt x="2271" y="868"/>
                </a:lnTo>
                <a:lnTo>
                  <a:pt x="2272" y="872"/>
                </a:lnTo>
                <a:lnTo>
                  <a:pt x="2274" y="876"/>
                </a:lnTo>
                <a:lnTo>
                  <a:pt x="2277" y="880"/>
                </a:lnTo>
                <a:lnTo>
                  <a:pt x="2279" y="884"/>
                </a:lnTo>
                <a:lnTo>
                  <a:pt x="2282" y="887"/>
                </a:lnTo>
                <a:lnTo>
                  <a:pt x="2285" y="889"/>
                </a:lnTo>
                <a:lnTo>
                  <a:pt x="2288" y="892"/>
                </a:lnTo>
                <a:lnTo>
                  <a:pt x="2292" y="893"/>
                </a:lnTo>
                <a:lnTo>
                  <a:pt x="2296" y="894"/>
                </a:lnTo>
                <a:lnTo>
                  <a:pt x="2300" y="895"/>
                </a:lnTo>
                <a:lnTo>
                  <a:pt x="2305" y="895"/>
                </a:lnTo>
                <a:close/>
                <a:moveTo>
                  <a:pt x="2646" y="694"/>
                </a:moveTo>
                <a:lnTo>
                  <a:pt x="2696" y="694"/>
                </a:lnTo>
                <a:lnTo>
                  <a:pt x="2696" y="847"/>
                </a:lnTo>
                <a:lnTo>
                  <a:pt x="2696" y="854"/>
                </a:lnTo>
                <a:lnTo>
                  <a:pt x="2695" y="860"/>
                </a:lnTo>
                <a:lnTo>
                  <a:pt x="2694" y="866"/>
                </a:lnTo>
                <a:lnTo>
                  <a:pt x="2693" y="871"/>
                </a:lnTo>
                <a:lnTo>
                  <a:pt x="2691" y="877"/>
                </a:lnTo>
                <a:lnTo>
                  <a:pt x="2689" y="882"/>
                </a:lnTo>
                <a:lnTo>
                  <a:pt x="2686" y="887"/>
                </a:lnTo>
                <a:lnTo>
                  <a:pt x="2684" y="892"/>
                </a:lnTo>
                <a:lnTo>
                  <a:pt x="2680" y="897"/>
                </a:lnTo>
                <a:lnTo>
                  <a:pt x="2677" y="901"/>
                </a:lnTo>
                <a:lnTo>
                  <a:pt x="2673" y="906"/>
                </a:lnTo>
                <a:lnTo>
                  <a:pt x="2669" y="910"/>
                </a:lnTo>
                <a:lnTo>
                  <a:pt x="2664" y="913"/>
                </a:lnTo>
                <a:lnTo>
                  <a:pt x="2660" y="917"/>
                </a:lnTo>
                <a:lnTo>
                  <a:pt x="2655" y="920"/>
                </a:lnTo>
                <a:lnTo>
                  <a:pt x="2649" y="922"/>
                </a:lnTo>
                <a:lnTo>
                  <a:pt x="2638" y="927"/>
                </a:lnTo>
                <a:lnTo>
                  <a:pt x="2632" y="929"/>
                </a:lnTo>
                <a:lnTo>
                  <a:pt x="2626" y="930"/>
                </a:lnTo>
                <a:lnTo>
                  <a:pt x="2619" y="932"/>
                </a:lnTo>
                <a:lnTo>
                  <a:pt x="2612" y="932"/>
                </a:lnTo>
                <a:lnTo>
                  <a:pt x="2605" y="933"/>
                </a:lnTo>
                <a:lnTo>
                  <a:pt x="2598" y="933"/>
                </a:lnTo>
                <a:lnTo>
                  <a:pt x="2591" y="933"/>
                </a:lnTo>
                <a:lnTo>
                  <a:pt x="2584" y="932"/>
                </a:lnTo>
                <a:lnTo>
                  <a:pt x="2577" y="932"/>
                </a:lnTo>
                <a:lnTo>
                  <a:pt x="2571" y="930"/>
                </a:lnTo>
                <a:lnTo>
                  <a:pt x="2558" y="927"/>
                </a:lnTo>
                <a:lnTo>
                  <a:pt x="2552" y="925"/>
                </a:lnTo>
                <a:lnTo>
                  <a:pt x="2547" y="922"/>
                </a:lnTo>
                <a:lnTo>
                  <a:pt x="2541" y="920"/>
                </a:lnTo>
                <a:lnTo>
                  <a:pt x="2536" y="917"/>
                </a:lnTo>
                <a:lnTo>
                  <a:pt x="2527" y="910"/>
                </a:lnTo>
                <a:lnTo>
                  <a:pt x="2518" y="901"/>
                </a:lnTo>
                <a:lnTo>
                  <a:pt x="2515" y="897"/>
                </a:lnTo>
                <a:lnTo>
                  <a:pt x="2512" y="892"/>
                </a:lnTo>
                <a:lnTo>
                  <a:pt x="2509" y="887"/>
                </a:lnTo>
                <a:lnTo>
                  <a:pt x="2506" y="882"/>
                </a:lnTo>
                <a:lnTo>
                  <a:pt x="2504" y="877"/>
                </a:lnTo>
                <a:lnTo>
                  <a:pt x="2502" y="871"/>
                </a:lnTo>
                <a:lnTo>
                  <a:pt x="2501" y="866"/>
                </a:lnTo>
                <a:lnTo>
                  <a:pt x="2500" y="860"/>
                </a:lnTo>
                <a:lnTo>
                  <a:pt x="2500" y="854"/>
                </a:lnTo>
                <a:lnTo>
                  <a:pt x="2499" y="847"/>
                </a:lnTo>
                <a:lnTo>
                  <a:pt x="2499" y="694"/>
                </a:lnTo>
                <a:lnTo>
                  <a:pt x="2550" y="694"/>
                </a:lnTo>
                <a:lnTo>
                  <a:pt x="2550" y="843"/>
                </a:lnTo>
                <a:lnTo>
                  <a:pt x="2551" y="853"/>
                </a:lnTo>
                <a:lnTo>
                  <a:pt x="2552" y="857"/>
                </a:lnTo>
                <a:lnTo>
                  <a:pt x="2553" y="861"/>
                </a:lnTo>
                <a:lnTo>
                  <a:pt x="2555" y="865"/>
                </a:lnTo>
                <a:lnTo>
                  <a:pt x="2558" y="869"/>
                </a:lnTo>
                <a:lnTo>
                  <a:pt x="2560" y="873"/>
                </a:lnTo>
                <a:lnTo>
                  <a:pt x="2563" y="876"/>
                </a:lnTo>
                <a:lnTo>
                  <a:pt x="2567" y="879"/>
                </a:lnTo>
                <a:lnTo>
                  <a:pt x="2570" y="882"/>
                </a:lnTo>
                <a:lnTo>
                  <a:pt x="2574" y="884"/>
                </a:lnTo>
                <a:lnTo>
                  <a:pt x="2579" y="886"/>
                </a:lnTo>
                <a:lnTo>
                  <a:pt x="2583" y="887"/>
                </a:lnTo>
                <a:lnTo>
                  <a:pt x="2588" y="889"/>
                </a:lnTo>
                <a:lnTo>
                  <a:pt x="2598" y="889"/>
                </a:lnTo>
                <a:lnTo>
                  <a:pt x="2608" y="889"/>
                </a:lnTo>
                <a:lnTo>
                  <a:pt x="2613" y="887"/>
                </a:lnTo>
                <a:lnTo>
                  <a:pt x="2618" y="886"/>
                </a:lnTo>
                <a:lnTo>
                  <a:pt x="2622" y="884"/>
                </a:lnTo>
                <a:lnTo>
                  <a:pt x="2626" y="882"/>
                </a:lnTo>
                <a:lnTo>
                  <a:pt x="2629" y="879"/>
                </a:lnTo>
                <a:lnTo>
                  <a:pt x="2633" y="876"/>
                </a:lnTo>
                <a:lnTo>
                  <a:pt x="2636" y="873"/>
                </a:lnTo>
                <a:lnTo>
                  <a:pt x="2639" y="869"/>
                </a:lnTo>
                <a:lnTo>
                  <a:pt x="2641" y="865"/>
                </a:lnTo>
                <a:lnTo>
                  <a:pt x="2643" y="861"/>
                </a:lnTo>
                <a:lnTo>
                  <a:pt x="2644" y="857"/>
                </a:lnTo>
                <a:lnTo>
                  <a:pt x="2645" y="853"/>
                </a:lnTo>
                <a:lnTo>
                  <a:pt x="2646" y="848"/>
                </a:lnTo>
                <a:lnTo>
                  <a:pt x="2646" y="843"/>
                </a:lnTo>
                <a:lnTo>
                  <a:pt x="2646" y="694"/>
                </a:lnTo>
                <a:close/>
                <a:moveTo>
                  <a:pt x="2788" y="828"/>
                </a:moveTo>
                <a:lnTo>
                  <a:pt x="2788" y="930"/>
                </a:lnTo>
                <a:lnTo>
                  <a:pt x="2739" y="930"/>
                </a:lnTo>
                <a:lnTo>
                  <a:pt x="2739" y="753"/>
                </a:lnTo>
                <a:lnTo>
                  <a:pt x="2786" y="753"/>
                </a:lnTo>
                <a:lnTo>
                  <a:pt x="2786" y="784"/>
                </a:lnTo>
                <a:lnTo>
                  <a:pt x="2790" y="777"/>
                </a:lnTo>
                <a:lnTo>
                  <a:pt x="2796" y="770"/>
                </a:lnTo>
                <a:lnTo>
                  <a:pt x="2801" y="765"/>
                </a:lnTo>
                <a:lnTo>
                  <a:pt x="2808" y="760"/>
                </a:lnTo>
                <a:lnTo>
                  <a:pt x="2815" y="756"/>
                </a:lnTo>
                <a:lnTo>
                  <a:pt x="2819" y="754"/>
                </a:lnTo>
                <a:lnTo>
                  <a:pt x="2823" y="753"/>
                </a:lnTo>
                <a:lnTo>
                  <a:pt x="2832" y="751"/>
                </a:lnTo>
                <a:lnTo>
                  <a:pt x="2836" y="751"/>
                </a:lnTo>
                <a:lnTo>
                  <a:pt x="2841" y="751"/>
                </a:lnTo>
                <a:lnTo>
                  <a:pt x="2848" y="751"/>
                </a:lnTo>
                <a:lnTo>
                  <a:pt x="2854" y="752"/>
                </a:lnTo>
                <a:lnTo>
                  <a:pt x="2860" y="753"/>
                </a:lnTo>
                <a:lnTo>
                  <a:pt x="2866" y="755"/>
                </a:lnTo>
                <a:lnTo>
                  <a:pt x="2871" y="758"/>
                </a:lnTo>
                <a:lnTo>
                  <a:pt x="2876" y="761"/>
                </a:lnTo>
                <a:lnTo>
                  <a:pt x="2881" y="764"/>
                </a:lnTo>
                <a:lnTo>
                  <a:pt x="2885" y="769"/>
                </a:lnTo>
                <a:lnTo>
                  <a:pt x="2889" y="773"/>
                </a:lnTo>
                <a:lnTo>
                  <a:pt x="2893" y="778"/>
                </a:lnTo>
                <a:lnTo>
                  <a:pt x="2895" y="784"/>
                </a:lnTo>
                <a:lnTo>
                  <a:pt x="2897" y="787"/>
                </a:lnTo>
                <a:lnTo>
                  <a:pt x="2898" y="790"/>
                </a:lnTo>
                <a:lnTo>
                  <a:pt x="2900" y="796"/>
                </a:lnTo>
                <a:lnTo>
                  <a:pt x="2901" y="803"/>
                </a:lnTo>
                <a:lnTo>
                  <a:pt x="2902" y="810"/>
                </a:lnTo>
                <a:lnTo>
                  <a:pt x="2902" y="817"/>
                </a:lnTo>
                <a:lnTo>
                  <a:pt x="2902" y="930"/>
                </a:lnTo>
                <a:lnTo>
                  <a:pt x="2853" y="930"/>
                </a:lnTo>
                <a:lnTo>
                  <a:pt x="2853" y="826"/>
                </a:lnTo>
                <a:lnTo>
                  <a:pt x="2853" y="818"/>
                </a:lnTo>
                <a:lnTo>
                  <a:pt x="2852" y="815"/>
                </a:lnTo>
                <a:lnTo>
                  <a:pt x="2851" y="812"/>
                </a:lnTo>
                <a:lnTo>
                  <a:pt x="2848" y="806"/>
                </a:lnTo>
                <a:lnTo>
                  <a:pt x="2847" y="803"/>
                </a:lnTo>
                <a:lnTo>
                  <a:pt x="2845" y="801"/>
                </a:lnTo>
                <a:lnTo>
                  <a:pt x="2840" y="797"/>
                </a:lnTo>
                <a:lnTo>
                  <a:pt x="2837" y="795"/>
                </a:lnTo>
                <a:lnTo>
                  <a:pt x="2835" y="794"/>
                </a:lnTo>
                <a:lnTo>
                  <a:pt x="2829" y="792"/>
                </a:lnTo>
                <a:lnTo>
                  <a:pt x="2825" y="792"/>
                </a:lnTo>
                <a:lnTo>
                  <a:pt x="2822" y="792"/>
                </a:lnTo>
                <a:lnTo>
                  <a:pt x="2814" y="792"/>
                </a:lnTo>
                <a:lnTo>
                  <a:pt x="2808" y="794"/>
                </a:lnTo>
                <a:lnTo>
                  <a:pt x="2805" y="795"/>
                </a:lnTo>
                <a:lnTo>
                  <a:pt x="2802" y="797"/>
                </a:lnTo>
                <a:lnTo>
                  <a:pt x="2800" y="799"/>
                </a:lnTo>
                <a:lnTo>
                  <a:pt x="2797" y="801"/>
                </a:lnTo>
                <a:lnTo>
                  <a:pt x="2795" y="804"/>
                </a:lnTo>
                <a:lnTo>
                  <a:pt x="2793" y="806"/>
                </a:lnTo>
                <a:lnTo>
                  <a:pt x="2792" y="809"/>
                </a:lnTo>
                <a:lnTo>
                  <a:pt x="2790" y="812"/>
                </a:lnTo>
                <a:lnTo>
                  <a:pt x="2789" y="820"/>
                </a:lnTo>
                <a:lnTo>
                  <a:pt x="2788" y="824"/>
                </a:lnTo>
                <a:lnTo>
                  <a:pt x="2788" y="828"/>
                </a:lnTo>
                <a:close/>
                <a:moveTo>
                  <a:pt x="2966" y="730"/>
                </a:moveTo>
                <a:lnTo>
                  <a:pt x="2961" y="730"/>
                </a:lnTo>
                <a:lnTo>
                  <a:pt x="2956" y="729"/>
                </a:lnTo>
                <a:lnTo>
                  <a:pt x="2952" y="726"/>
                </a:lnTo>
                <a:lnTo>
                  <a:pt x="2948" y="723"/>
                </a:lnTo>
                <a:lnTo>
                  <a:pt x="2944" y="719"/>
                </a:lnTo>
                <a:lnTo>
                  <a:pt x="2942" y="715"/>
                </a:lnTo>
                <a:lnTo>
                  <a:pt x="2940" y="710"/>
                </a:lnTo>
                <a:lnTo>
                  <a:pt x="2940" y="705"/>
                </a:lnTo>
                <a:lnTo>
                  <a:pt x="2940" y="701"/>
                </a:lnTo>
                <a:lnTo>
                  <a:pt x="2942" y="696"/>
                </a:lnTo>
                <a:lnTo>
                  <a:pt x="2944" y="692"/>
                </a:lnTo>
                <a:lnTo>
                  <a:pt x="2948" y="688"/>
                </a:lnTo>
                <a:lnTo>
                  <a:pt x="2952" y="685"/>
                </a:lnTo>
                <a:lnTo>
                  <a:pt x="2956" y="683"/>
                </a:lnTo>
                <a:lnTo>
                  <a:pt x="2961" y="681"/>
                </a:lnTo>
                <a:lnTo>
                  <a:pt x="2966" y="681"/>
                </a:lnTo>
                <a:lnTo>
                  <a:pt x="2972" y="681"/>
                </a:lnTo>
                <a:lnTo>
                  <a:pt x="2977" y="683"/>
                </a:lnTo>
                <a:lnTo>
                  <a:pt x="2982" y="685"/>
                </a:lnTo>
                <a:lnTo>
                  <a:pt x="2986" y="688"/>
                </a:lnTo>
                <a:lnTo>
                  <a:pt x="2990" y="692"/>
                </a:lnTo>
                <a:lnTo>
                  <a:pt x="2992" y="696"/>
                </a:lnTo>
                <a:lnTo>
                  <a:pt x="2994" y="701"/>
                </a:lnTo>
                <a:lnTo>
                  <a:pt x="2994" y="705"/>
                </a:lnTo>
                <a:lnTo>
                  <a:pt x="2994" y="710"/>
                </a:lnTo>
                <a:lnTo>
                  <a:pt x="2992" y="715"/>
                </a:lnTo>
                <a:lnTo>
                  <a:pt x="2990" y="719"/>
                </a:lnTo>
                <a:lnTo>
                  <a:pt x="2986" y="723"/>
                </a:lnTo>
                <a:lnTo>
                  <a:pt x="2982" y="726"/>
                </a:lnTo>
                <a:lnTo>
                  <a:pt x="2977" y="729"/>
                </a:lnTo>
                <a:lnTo>
                  <a:pt x="2972" y="730"/>
                </a:lnTo>
                <a:lnTo>
                  <a:pt x="2966" y="730"/>
                </a:lnTo>
                <a:close/>
                <a:moveTo>
                  <a:pt x="2942" y="753"/>
                </a:moveTo>
                <a:lnTo>
                  <a:pt x="2992" y="753"/>
                </a:lnTo>
                <a:lnTo>
                  <a:pt x="2992" y="930"/>
                </a:lnTo>
                <a:lnTo>
                  <a:pt x="2942" y="930"/>
                </a:lnTo>
                <a:lnTo>
                  <a:pt x="2942" y="753"/>
                </a:lnTo>
                <a:close/>
                <a:moveTo>
                  <a:pt x="3195" y="753"/>
                </a:moveTo>
                <a:lnTo>
                  <a:pt x="3134" y="930"/>
                </a:lnTo>
                <a:lnTo>
                  <a:pt x="3078" y="930"/>
                </a:lnTo>
                <a:lnTo>
                  <a:pt x="3017" y="753"/>
                </a:lnTo>
                <a:lnTo>
                  <a:pt x="3068" y="753"/>
                </a:lnTo>
                <a:lnTo>
                  <a:pt x="3105" y="880"/>
                </a:lnTo>
                <a:lnTo>
                  <a:pt x="3143" y="753"/>
                </a:lnTo>
                <a:lnTo>
                  <a:pt x="3195" y="753"/>
                </a:lnTo>
                <a:close/>
                <a:moveTo>
                  <a:pt x="3294" y="933"/>
                </a:moveTo>
                <a:lnTo>
                  <a:pt x="3287" y="933"/>
                </a:lnTo>
                <a:lnTo>
                  <a:pt x="3280" y="933"/>
                </a:lnTo>
                <a:lnTo>
                  <a:pt x="3268" y="931"/>
                </a:lnTo>
                <a:lnTo>
                  <a:pt x="3263" y="929"/>
                </a:lnTo>
                <a:lnTo>
                  <a:pt x="3257" y="927"/>
                </a:lnTo>
                <a:lnTo>
                  <a:pt x="3247" y="922"/>
                </a:lnTo>
                <a:lnTo>
                  <a:pt x="3242" y="919"/>
                </a:lnTo>
                <a:lnTo>
                  <a:pt x="3237" y="916"/>
                </a:lnTo>
                <a:lnTo>
                  <a:pt x="3233" y="913"/>
                </a:lnTo>
                <a:lnTo>
                  <a:pt x="3229" y="909"/>
                </a:lnTo>
                <a:lnTo>
                  <a:pt x="3222" y="900"/>
                </a:lnTo>
                <a:lnTo>
                  <a:pt x="3219" y="896"/>
                </a:lnTo>
                <a:lnTo>
                  <a:pt x="3216" y="891"/>
                </a:lnTo>
                <a:lnTo>
                  <a:pt x="3212" y="880"/>
                </a:lnTo>
                <a:lnTo>
                  <a:pt x="3210" y="874"/>
                </a:lnTo>
                <a:lnTo>
                  <a:pt x="3209" y="868"/>
                </a:lnTo>
                <a:lnTo>
                  <a:pt x="3207" y="862"/>
                </a:lnTo>
                <a:lnTo>
                  <a:pt x="3207" y="856"/>
                </a:lnTo>
                <a:lnTo>
                  <a:pt x="3206" y="849"/>
                </a:lnTo>
                <a:lnTo>
                  <a:pt x="3206" y="842"/>
                </a:lnTo>
                <a:lnTo>
                  <a:pt x="3206" y="836"/>
                </a:lnTo>
                <a:lnTo>
                  <a:pt x="3207" y="829"/>
                </a:lnTo>
                <a:lnTo>
                  <a:pt x="3207" y="823"/>
                </a:lnTo>
                <a:lnTo>
                  <a:pt x="3209" y="817"/>
                </a:lnTo>
                <a:lnTo>
                  <a:pt x="3212" y="805"/>
                </a:lnTo>
                <a:lnTo>
                  <a:pt x="3214" y="800"/>
                </a:lnTo>
                <a:lnTo>
                  <a:pt x="3216" y="794"/>
                </a:lnTo>
                <a:lnTo>
                  <a:pt x="3222" y="785"/>
                </a:lnTo>
                <a:lnTo>
                  <a:pt x="3226" y="780"/>
                </a:lnTo>
                <a:lnTo>
                  <a:pt x="3229" y="776"/>
                </a:lnTo>
                <a:lnTo>
                  <a:pt x="3233" y="772"/>
                </a:lnTo>
                <a:lnTo>
                  <a:pt x="3237" y="769"/>
                </a:lnTo>
                <a:lnTo>
                  <a:pt x="3246" y="762"/>
                </a:lnTo>
                <a:lnTo>
                  <a:pt x="3251" y="760"/>
                </a:lnTo>
                <a:lnTo>
                  <a:pt x="3256" y="757"/>
                </a:lnTo>
                <a:lnTo>
                  <a:pt x="3262" y="755"/>
                </a:lnTo>
                <a:lnTo>
                  <a:pt x="3267" y="754"/>
                </a:lnTo>
                <a:lnTo>
                  <a:pt x="3273" y="752"/>
                </a:lnTo>
                <a:lnTo>
                  <a:pt x="3279" y="752"/>
                </a:lnTo>
                <a:lnTo>
                  <a:pt x="3292" y="751"/>
                </a:lnTo>
                <a:lnTo>
                  <a:pt x="3303" y="751"/>
                </a:lnTo>
                <a:lnTo>
                  <a:pt x="3314" y="753"/>
                </a:lnTo>
                <a:lnTo>
                  <a:pt x="3319" y="755"/>
                </a:lnTo>
                <a:lnTo>
                  <a:pt x="3324" y="756"/>
                </a:lnTo>
                <a:lnTo>
                  <a:pt x="3334" y="761"/>
                </a:lnTo>
                <a:lnTo>
                  <a:pt x="3343" y="766"/>
                </a:lnTo>
                <a:lnTo>
                  <a:pt x="3347" y="770"/>
                </a:lnTo>
                <a:lnTo>
                  <a:pt x="3351" y="773"/>
                </a:lnTo>
                <a:lnTo>
                  <a:pt x="3358" y="781"/>
                </a:lnTo>
                <a:lnTo>
                  <a:pt x="3361" y="786"/>
                </a:lnTo>
                <a:lnTo>
                  <a:pt x="3364" y="791"/>
                </a:lnTo>
                <a:lnTo>
                  <a:pt x="3366" y="796"/>
                </a:lnTo>
                <a:lnTo>
                  <a:pt x="3368" y="801"/>
                </a:lnTo>
                <a:lnTo>
                  <a:pt x="3370" y="807"/>
                </a:lnTo>
                <a:lnTo>
                  <a:pt x="3372" y="813"/>
                </a:lnTo>
                <a:lnTo>
                  <a:pt x="3373" y="819"/>
                </a:lnTo>
                <a:lnTo>
                  <a:pt x="3374" y="826"/>
                </a:lnTo>
                <a:lnTo>
                  <a:pt x="3374" y="833"/>
                </a:lnTo>
                <a:lnTo>
                  <a:pt x="3375" y="841"/>
                </a:lnTo>
                <a:lnTo>
                  <a:pt x="3375" y="854"/>
                </a:lnTo>
                <a:lnTo>
                  <a:pt x="3254" y="854"/>
                </a:lnTo>
                <a:lnTo>
                  <a:pt x="3254" y="859"/>
                </a:lnTo>
                <a:lnTo>
                  <a:pt x="3255" y="863"/>
                </a:lnTo>
                <a:lnTo>
                  <a:pt x="3256" y="868"/>
                </a:lnTo>
                <a:lnTo>
                  <a:pt x="3257" y="872"/>
                </a:lnTo>
                <a:lnTo>
                  <a:pt x="3260" y="879"/>
                </a:lnTo>
                <a:lnTo>
                  <a:pt x="3263" y="882"/>
                </a:lnTo>
                <a:lnTo>
                  <a:pt x="3265" y="885"/>
                </a:lnTo>
                <a:lnTo>
                  <a:pt x="3268" y="888"/>
                </a:lnTo>
                <a:lnTo>
                  <a:pt x="3271" y="890"/>
                </a:lnTo>
                <a:lnTo>
                  <a:pt x="3274" y="892"/>
                </a:lnTo>
                <a:lnTo>
                  <a:pt x="3278" y="894"/>
                </a:lnTo>
                <a:lnTo>
                  <a:pt x="3282" y="895"/>
                </a:lnTo>
                <a:lnTo>
                  <a:pt x="3286" y="896"/>
                </a:lnTo>
                <a:lnTo>
                  <a:pt x="3294" y="897"/>
                </a:lnTo>
                <a:lnTo>
                  <a:pt x="3300" y="896"/>
                </a:lnTo>
                <a:lnTo>
                  <a:pt x="3306" y="895"/>
                </a:lnTo>
                <a:lnTo>
                  <a:pt x="3311" y="894"/>
                </a:lnTo>
                <a:lnTo>
                  <a:pt x="3316" y="892"/>
                </a:lnTo>
                <a:lnTo>
                  <a:pt x="3318" y="890"/>
                </a:lnTo>
                <a:lnTo>
                  <a:pt x="3320" y="889"/>
                </a:lnTo>
                <a:lnTo>
                  <a:pt x="3323" y="885"/>
                </a:lnTo>
                <a:lnTo>
                  <a:pt x="3326" y="881"/>
                </a:lnTo>
                <a:lnTo>
                  <a:pt x="3328" y="876"/>
                </a:lnTo>
                <a:lnTo>
                  <a:pt x="3374" y="879"/>
                </a:lnTo>
                <a:lnTo>
                  <a:pt x="3372" y="885"/>
                </a:lnTo>
                <a:lnTo>
                  <a:pt x="3370" y="891"/>
                </a:lnTo>
                <a:lnTo>
                  <a:pt x="3367" y="896"/>
                </a:lnTo>
                <a:lnTo>
                  <a:pt x="3364" y="901"/>
                </a:lnTo>
                <a:lnTo>
                  <a:pt x="3361" y="906"/>
                </a:lnTo>
                <a:lnTo>
                  <a:pt x="3357" y="911"/>
                </a:lnTo>
                <a:lnTo>
                  <a:pt x="3352" y="915"/>
                </a:lnTo>
                <a:lnTo>
                  <a:pt x="3347" y="919"/>
                </a:lnTo>
                <a:lnTo>
                  <a:pt x="3342" y="922"/>
                </a:lnTo>
                <a:lnTo>
                  <a:pt x="3336" y="925"/>
                </a:lnTo>
                <a:lnTo>
                  <a:pt x="3330" y="928"/>
                </a:lnTo>
                <a:lnTo>
                  <a:pt x="3323" y="930"/>
                </a:lnTo>
                <a:lnTo>
                  <a:pt x="3320" y="930"/>
                </a:lnTo>
                <a:lnTo>
                  <a:pt x="3316" y="931"/>
                </a:lnTo>
                <a:lnTo>
                  <a:pt x="3309" y="932"/>
                </a:lnTo>
                <a:lnTo>
                  <a:pt x="3302" y="933"/>
                </a:lnTo>
                <a:lnTo>
                  <a:pt x="3294" y="933"/>
                </a:lnTo>
                <a:close/>
                <a:moveTo>
                  <a:pt x="3254" y="824"/>
                </a:moveTo>
                <a:lnTo>
                  <a:pt x="3329" y="824"/>
                </a:lnTo>
                <a:lnTo>
                  <a:pt x="3328" y="820"/>
                </a:lnTo>
                <a:lnTo>
                  <a:pt x="3328" y="816"/>
                </a:lnTo>
                <a:lnTo>
                  <a:pt x="3327" y="813"/>
                </a:lnTo>
                <a:lnTo>
                  <a:pt x="3326" y="809"/>
                </a:lnTo>
                <a:lnTo>
                  <a:pt x="3324" y="806"/>
                </a:lnTo>
                <a:lnTo>
                  <a:pt x="3323" y="803"/>
                </a:lnTo>
                <a:lnTo>
                  <a:pt x="3321" y="800"/>
                </a:lnTo>
                <a:lnTo>
                  <a:pt x="3318" y="798"/>
                </a:lnTo>
                <a:lnTo>
                  <a:pt x="3313" y="793"/>
                </a:lnTo>
                <a:lnTo>
                  <a:pt x="3307" y="790"/>
                </a:lnTo>
                <a:lnTo>
                  <a:pt x="3300" y="788"/>
                </a:lnTo>
                <a:lnTo>
                  <a:pt x="3292" y="787"/>
                </a:lnTo>
                <a:lnTo>
                  <a:pt x="3285" y="788"/>
                </a:lnTo>
                <a:lnTo>
                  <a:pt x="3281" y="789"/>
                </a:lnTo>
                <a:lnTo>
                  <a:pt x="3278" y="790"/>
                </a:lnTo>
                <a:lnTo>
                  <a:pt x="3271" y="793"/>
                </a:lnTo>
                <a:lnTo>
                  <a:pt x="3268" y="796"/>
                </a:lnTo>
                <a:lnTo>
                  <a:pt x="3266" y="798"/>
                </a:lnTo>
                <a:lnTo>
                  <a:pt x="3261" y="804"/>
                </a:lnTo>
                <a:lnTo>
                  <a:pt x="3258" y="810"/>
                </a:lnTo>
                <a:lnTo>
                  <a:pt x="3256" y="813"/>
                </a:lnTo>
                <a:lnTo>
                  <a:pt x="3255" y="816"/>
                </a:lnTo>
                <a:lnTo>
                  <a:pt x="3254" y="824"/>
                </a:lnTo>
                <a:close/>
                <a:moveTo>
                  <a:pt x="3409" y="930"/>
                </a:moveTo>
                <a:lnTo>
                  <a:pt x="3409" y="753"/>
                </a:lnTo>
                <a:lnTo>
                  <a:pt x="3457" y="753"/>
                </a:lnTo>
                <a:lnTo>
                  <a:pt x="3457" y="784"/>
                </a:lnTo>
                <a:lnTo>
                  <a:pt x="3461" y="776"/>
                </a:lnTo>
                <a:lnTo>
                  <a:pt x="3465" y="769"/>
                </a:lnTo>
                <a:lnTo>
                  <a:pt x="3470" y="764"/>
                </a:lnTo>
                <a:lnTo>
                  <a:pt x="3475" y="759"/>
                </a:lnTo>
                <a:lnTo>
                  <a:pt x="3478" y="757"/>
                </a:lnTo>
                <a:lnTo>
                  <a:pt x="3481" y="755"/>
                </a:lnTo>
                <a:lnTo>
                  <a:pt x="3487" y="753"/>
                </a:lnTo>
                <a:lnTo>
                  <a:pt x="3494" y="751"/>
                </a:lnTo>
                <a:lnTo>
                  <a:pt x="3501" y="751"/>
                </a:lnTo>
                <a:lnTo>
                  <a:pt x="3509" y="751"/>
                </a:lnTo>
                <a:lnTo>
                  <a:pt x="3517" y="752"/>
                </a:lnTo>
                <a:lnTo>
                  <a:pt x="3517" y="796"/>
                </a:lnTo>
                <a:lnTo>
                  <a:pt x="3513" y="795"/>
                </a:lnTo>
                <a:lnTo>
                  <a:pt x="3507" y="794"/>
                </a:lnTo>
                <a:lnTo>
                  <a:pt x="3496" y="793"/>
                </a:lnTo>
                <a:lnTo>
                  <a:pt x="3488" y="794"/>
                </a:lnTo>
                <a:lnTo>
                  <a:pt x="3485" y="795"/>
                </a:lnTo>
                <a:lnTo>
                  <a:pt x="3481" y="796"/>
                </a:lnTo>
                <a:lnTo>
                  <a:pt x="3478" y="797"/>
                </a:lnTo>
                <a:lnTo>
                  <a:pt x="3475" y="799"/>
                </a:lnTo>
                <a:lnTo>
                  <a:pt x="3472" y="801"/>
                </a:lnTo>
                <a:lnTo>
                  <a:pt x="3469" y="803"/>
                </a:lnTo>
                <a:lnTo>
                  <a:pt x="3465" y="809"/>
                </a:lnTo>
                <a:lnTo>
                  <a:pt x="3463" y="812"/>
                </a:lnTo>
                <a:lnTo>
                  <a:pt x="3461" y="815"/>
                </a:lnTo>
                <a:lnTo>
                  <a:pt x="3460" y="818"/>
                </a:lnTo>
                <a:lnTo>
                  <a:pt x="3459" y="822"/>
                </a:lnTo>
                <a:lnTo>
                  <a:pt x="3459" y="826"/>
                </a:lnTo>
                <a:lnTo>
                  <a:pt x="3459" y="830"/>
                </a:lnTo>
                <a:lnTo>
                  <a:pt x="3459" y="930"/>
                </a:lnTo>
                <a:lnTo>
                  <a:pt x="3409" y="930"/>
                </a:lnTo>
                <a:close/>
                <a:moveTo>
                  <a:pt x="3690" y="804"/>
                </a:moveTo>
                <a:lnTo>
                  <a:pt x="3645" y="806"/>
                </a:lnTo>
                <a:lnTo>
                  <a:pt x="3644" y="802"/>
                </a:lnTo>
                <a:lnTo>
                  <a:pt x="3642" y="798"/>
                </a:lnTo>
                <a:lnTo>
                  <a:pt x="3639" y="795"/>
                </a:lnTo>
                <a:lnTo>
                  <a:pt x="3636" y="792"/>
                </a:lnTo>
                <a:lnTo>
                  <a:pt x="3632" y="789"/>
                </a:lnTo>
                <a:lnTo>
                  <a:pt x="3627" y="787"/>
                </a:lnTo>
                <a:lnTo>
                  <a:pt x="3622" y="786"/>
                </a:lnTo>
                <a:lnTo>
                  <a:pt x="3616" y="786"/>
                </a:lnTo>
                <a:lnTo>
                  <a:pt x="3610" y="786"/>
                </a:lnTo>
                <a:lnTo>
                  <a:pt x="3605" y="787"/>
                </a:lnTo>
                <a:lnTo>
                  <a:pt x="3601" y="788"/>
                </a:lnTo>
                <a:lnTo>
                  <a:pt x="3596" y="790"/>
                </a:lnTo>
                <a:lnTo>
                  <a:pt x="3593" y="793"/>
                </a:lnTo>
                <a:lnTo>
                  <a:pt x="3591" y="796"/>
                </a:lnTo>
                <a:lnTo>
                  <a:pt x="3589" y="799"/>
                </a:lnTo>
                <a:lnTo>
                  <a:pt x="3589" y="803"/>
                </a:lnTo>
                <a:lnTo>
                  <a:pt x="3589" y="806"/>
                </a:lnTo>
                <a:lnTo>
                  <a:pt x="3590" y="809"/>
                </a:lnTo>
                <a:lnTo>
                  <a:pt x="3591" y="811"/>
                </a:lnTo>
                <a:lnTo>
                  <a:pt x="3594" y="814"/>
                </a:lnTo>
                <a:lnTo>
                  <a:pt x="3597" y="816"/>
                </a:lnTo>
                <a:lnTo>
                  <a:pt x="3601" y="818"/>
                </a:lnTo>
                <a:lnTo>
                  <a:pt x="3605" y="819"/>
                </a:lnTo>
                <a:lnTo>
                  <a:pt x="3611" y="821"/>
                </a:lnTo>
                <a:lnTo>
                  <a:pt x="3643" y="827"/>
                </a:lnTo>
                <a:lnTo>
                  <a:pt x="3649" y="829"/>
                </a:lnTo>
                <a:lnTo>
                  <a:pt x="3655" y="830"/>
                </a:lnTo>
                <a:lnTo>
                  <a:pt x="3660" y="832"/>
                </a:lnTo>
                <a:lnTo>
                  <a:pt x="3665" y="834"/>
                </a:lnTo>
                <a:lnTo>
                  <a:pt x="3674" y="839"/>
                </a:lnTo>
                <a:lnTo>
                  <a:pt x="3681" y="844"/>
                </a:lnTo>
                <a:lnTo>
                  <a:pt x="3684" y="848"/>
                </a:lnTo>
                <a:lnTo>
                  <a:pt x="3687" y="851"/>
                </a:lnTo>
                <a:lnTo>
                  <a:pt x="3689" y="854"/>
                </a:lnTo>
                <a:lnTo>
                  <a:pt x="3691" y="858"/>
                </a:lnTo>
                <a:lnTo>
                  <a:pt x="3693" y="866"/>
                </a:lnTo>
                <a:lnTo>
                  <a:pt x="3694" y="870"/>
                </a:lnTo>
                <a:lnTo>
                  <a:pt x="3694" y="875"/>
                </a:lnTo>
                <a:lnTo>
                  <a:pt x="3694" y="879"/>
                </a:lnTo>
                <a:lnTo>
                  <a:pt x="3694" y="883"/>
                </a:lnTo>
                <a:lnTo>
                  <a:pt x="3693" y="888"/>
                </a:lnTo>
                <a:lnTo>
                  <a:pt x="3692" y="891"/>
                </a:lnTo>
                <a:lnTo>
                  <a:pt x="3690" y="895"/>
                </a:lnTo>
                <a:lnTo>
                  <a:pt x="3688" y="899"/>
                </a:lnTo>
                <a:lnTo>
                  <a:pt x="3686" y="902"/>
                </a:lnTo>
                <a:lnTo>
                  <a:pt x="3684" y="906"/>
                </a:lnTo>
                <a:lnTo>
                  <a:pt x="3678" y="912"/>
                </a:lnTo>
                <a:lnTo>
                  <a:pt x="3672" y="917"/>
                </a:lnTo>
                <a:lnTo>
                  <a:pt x="3664" y="922"/>
                </a:lnTo>
                <a:lnTo>
                  <a:pt x="3656" y="926"/>
                </a:lnTo>
                <a:lnTo>
                  <a:pt x="3647" y="929"/>
                </a:lnTo>
                <a:lnTo>
                  <a:pt x="3637" y="931"/>
                </a:lnTo>
                <a:lnTo>
                  <a:pt x="3627" y="933"/>
                </a:lnTo>
                <a:lnTo>
                  <a:pt x="3615" y="933"/>
                </a:lnTo>
                <a:lnTo>
                  <a:pt x="3607" y="933"/>
                </a:lnTo>
                <a:lnTo>
                  <a:pt x="3599" y="932"/>
                </a:lnTo>
                <a:lnTo>
                  <a:pt x="3591" y="931"/>
                </a:lnTo>
                <a:lnTo>
                  <a:pt x="3584" y="930"/>
                </a:lnTo>
                <a:lnTo>
                  <a:pt x="3577" y="928"/>
                </a:lnTo>
                <a:lnTo>
                  <a:pt x="3571" y="925"/>
                </a:lnTo>
                <a:lnTo>
                  <a:pt x="3565" y="922"/>
                </a:lnTo>
                <a:lnTo>
                  <a:pt x="3560" y="919"/>
                </a:lnTo>
                <a:lnTo>
                  <a:pt x="3555" y="915"/>
                </a:lnTo>
                <a:lnTo>
                  <a:pt x="3550" y="911"/>
                </a:lnTo>
                <a:lnTo>
                  <a:pt x="3546" y="906"/>
                </a:lnTo>
                <a:lnTo>
                  <a:pt x="3543" y="901"/>
                </a:lnTo>
                <a:lnTo>
                  <a:pt x="3540" y="896"/>
                </a:lnTo>
                <a:lnTo>
                  <a:pt x="3538" y="891"/>
                </a:lnTo>
                <a:lnTo>
                  <a:pt x="3536" y="885"/>
                </a:lnTo>
                <a:lnTo>
                  <a:pt x="3535" y="879"/>
                </a:lnTo>
                <a:lnTo>
                  <a:pt x="3584" y="876"/>
                </a:lnTo>
                <a:lnTo>
                  <a:pt x="3585" y="881"/>
                </a:lnTo>
                <a:lnTo>
                  <a:pt x="3587" y="886"/>
                </a:lnTo>
                <a:lnTo>
                  <a:pt x="3590" y="889"/>
                </a:lnTo>
                <a:lnTo>
                  <a:pt x="3594" y="892"/>
                </a:lnTo>
                <a:lnTo>
                  <a:pt x="3599" y="895"/>
                </a:lnTo>
                <a:lnTo>
                  <a:pt x="3604" y="897"/>
                </a:lnTo>
                <a:lnTo>
                  <a:pt x="3609" y="898"/>
                </a:lnTo>
                <a:lnTo>
                  <a:pt x="3616" y="898"/>
                </a:lnTo>
                <a:lnTo>
                  <a:pt x="3622" y="898"/>
                </a:lnTo>
                <a:lnTo>
                  <a:pt x="3627" y="897"/>
                </a:lnTo>
                <a:lnTo>
                  <a:pt x="3632" y="895"/>
                </a:lnTo>
                <a:lnTo>
                  <a:pt x="3634" y="894"/>
                </a:lnTo>
                <a:lnTo>
                  <a:pt x="3636" y="893"/>
                </a:lnTo>
                <a:lnTo>
                  <a:pt x="3640" y="890"/>
                </a:lnTo>
                <a:lnTo>
                  <a:pt x="3642" y="887"/>
                </a:lnTo>
                <a:lnTo>
                  <a:pt x="3643" y="886"/>
                </a:lnTo>
                <a:lnTo>
                  <a:pt x="3644" y="884"/>
                </a:lnTo>
                <a:lnTo>
                  <a:pt x="3644" y="880"/>
                </a:lnTo>
                <a:lnTo>
                  <a:pt x="3644" y="877"/>
                </a:lnTo>
                <a:lnTo>
                  <a:pt x="3643" y="874"/>
                </a:lnTo>
                <a:lnTo>
                  <a:pt x="3641" y="871"/>
                </a:lnTo>
                <a:lnTo>
                  <a:pt x="3639" y="869"/>
                </a:lnTo>
                <a:lnTo>
                  <a:pt x="3635" y="867"/>
                </a:lnTo>
                <a:lnTo>
                  <a:pt x="3631" y="865"/>
                </a:lnTo>
                <a:lnTo>
                  <a:pt x="3627" y="864"/>
                </a:lnTo>
                <a:lnTo>
                  <a:pt x="3622" y="862"/>
                </a:lnTo>
                <a:lnTo>
                  <a:pt x="3591" y="856"/>
                </a:lnTo>
                <a:lnTo>
                  <a:pt x="3585" y="855"/>
                </a:lnTo>
                <a:lnTo>
                  <a:pt x="3579" y="853"/>
                </a:lnTo>
                <a:lnTo>
                  <a:pt x="3569" y="849"/>
                </a:lnTo>
                <a:lnTo>
                  <a:pt x="3564" y="847"/>
                </a:lnTo>
                <a:lnTo>
                  <a:pt x="3560" y="844"/>
                </a:lnTo>
                <a:lnTo>
                  <a:pt x="3556" y="842"/>
                </a:lnTo>
                <a:lnTo>
                  <a:pt x="3553" y="839"/>
                </a:lnTo>
                <a:lnTo>
                  <a:pt x="3550" y="835"/>
                </a:lnTo>
                <a:lnTo>
                  <a:pt x="3547" y="832"/>
                </a:lnTo>
                <a:lnTo>
                  <a:pt x="3545" y="828"/>
                </a:lnTo>
                <a:lnTo>
                  <a:pt x="3543" y="824"/>
                </a:lnTo>
                <a:lnTo>
                  <a:pt x="3542" y="820"/>
                </a:lnTo>
                <a:lnTo>
                  <a:pt x="3541" y="815"/>
                </a:lnTo>
                <a:lnTo>
                  <a:pt x="3540" y="811"/>
                </a:lnTo>
                <a:lnTo>
                  <a:pt x="3540" y="806"/>
                </a:lnTo>
                <a:lnTo>
                  <a:pt x="3540" y="800"/>
                </a:lnTo>
                <a:lnTo>
                  <a:pt x="3541" y="794"/>
                </a:lnTo>
                <a:lnTo>
                  <a:pt x="3543" y="788"/>
                </a:lnTo>
                <a:lnTo>
                  <a:pt x="3545" y="783"/>
                </a:lnTo>
                <a:lnTo>
                  <a:pt x="3548" y="778"/>
                </a:lnTo>
                <a:lnTo>
                  <a:pt x="3551" y="774"/>
                </a:lnTo>
                <a:lnTo>
                  <a:pt x="3556" y="769"/>
                </a:lnTo>
                <a:lnTo>
                  <a:pt x="3560" y="766"/>
                </a:lnTo>
                <a:lnTo>
                  <a:pt x="3566" y="762"/>
                </a:lnTo>
                <a:lnTo>
                  <a:pt x="3572" y="759"/>
                </a:lnTo>
                <a:lnTo>
                  <a:pt x="3578" y="757"/>
                </a:lnTo>
                <a:lnTo>
                  <a:pt x="3584" y="754"/>
                </a:lnTo>
                <a:lnTo>
                  <a:pt x="3588" y="754"/>
                </a:lnTo>
                <a:lnTo>
                  <a:pt x="3591" y="753"/>
                </a:lnTo>
                <a:lnTo>
                  <a:pt x="3599" y="752"/>
                </a:lnTo>
                <a:lnTo>
                  <a:pt x="3607" y="751"/>
                </a:lnTo>
                <a:lnTo>
                  <a:pt x="3615" y="751"/>
                </a:lnTo>
                <a:lnTo>
                  <a:pt x="3623" y="751"/>
                </a:lnTo>
                <a:lnTo>
                  <a:pt x="3631" y="752"/>
                </a:lnTo>
                <a:lnTo>
                  <a:pt x="3638" y="753"/>
                </a:lnTo>
                <a:lnTo>
                  <a:pt x="3645" y="754"/>
                </a:lnTo>
                <a:lnTo>
                  <a:pt x="3651" y="756"/>
                </a:lnTo>
                <a:lnTo>
                  <a:pt x="3657" y="759"/>
                </a:lnTo>
                <a:lnTo>
                  <a:pt x="3663" y="762"/>
                </a:lnTo>
                <a:lnTo>
                  <a:pt x="3668" y="765"/>
                </a:lnTo>
                <a:lnTo>
                  <a:pt x="3672" y="769"/>
                </a:lnTo>
                <a:lnTo>
                  <a:pt x="3676" y="773"/>
                </a:lnTo>
                <a:lnTo>
                  <a:pt x="3680" y="777"/>
                </a:lnTo>
                <a:lnTo>
                  <a:pt x="3683" y="782"/>
                </a:lnTo>
                <a:lnTo>
                  <a:pt x="3685" y="787"/>
                </a:lnTo>
                <a:lnTo>
                  <a:pt x="3688" y="792"/>
                </a:lnTo>
                <a:lnTo>
                  <a:pt x="3689" y="798"/>
                </a:lnTo>
                <a:lnTo>
                  <a:pt x="3690" y="804"/>
                </a:lnTo>
                <a:close/>
                <a:moveTo>
                  <a:pt x="3751" y="730"/>
                </a:moveTo>
                <a:lnTo>
                  <a:pt x="3746" y="730"/>
                </a:lnTo>
                <a:lnTo>
                  <a:pt x="3741" y="729"/>
                </a:lnTo>
                <a:lnTo>
                  <a:pt x="3736" y="726"/>
                </a:lnTo>
                <a:lnTo>
                  <a:pt x="3732" y="723"/>
                </a:lnTo>
                <a:lnTo>
                  <a:pt x="3729" y="719"/>
                </a:lnTo>
                <a:lnTo>
                  <a:pt x="3726" y="715"/>
                </a:lnTo>
                <a:lnTo>
                  <a:pt x="3725" y="710"/>
                </a:lnTo>
                <a:lnTo>
                  <a:pt x="3724" y="705"/>
                </a:lnTo>
                <a:lnTo>
                  <a:pt x="3725" y="701"/>
                </a:lnTo>
                <a:lnTo>
                  <a:pt x="3726" y="696"/>
                </a:lnTo>
                <a:lnTo>
                  <a:pt x="3729" y="692"/>
                </a:lnTo>
                <a:lnTo>
                  <a:pt x="3732" y="688"/>
                </a:lnTo>
                <a:lnTo>
                  <a:pt x="3736" y="685"/>
                </a:lnTo>
                <a:lnTo>
                  <a:pt x="3741" y="683"/>
                </a:lnTo>
                <a:lnTo>
                  <a:pt x="3746" y="681"/>
                </a:lnTo>
                <a:lnTo>
                  <a:pt x="3751" y="681"/>
                </a:lnTo>
                <a:lnTo>
                  <a:pt x="3756" y="681"/>
                </a:lnTo>
                <a:lnTo>
                  <a:pt x="3761" y="683"/>
                </a:lnTo>
                <a:lnTo>
                  <a:pt x="3765" y="685"/>
                </a:lnTo>
                <a:lnTo>
                  <a:pt x="3770" y="688"/>
                </a:lnTo>
                <a:lnTo>
                  <a:pt x="3773" y="692"/>
                </a:lnTo>
                <a:lnTo>
                  <a:pt x="3775" y="696"/>
                </a:lnTo>
                <a:lnTo>
                  <a:pt x="3777" y="701"/>
                </a:lnTo>
                <a:lnTo>
                  <a:pt x="3777" y="705"/>
                </a:lnTo>
                <a:lnTo>
                  <a:pt x="3777" y="710"/>
                </a:lnTo>
                <a:lnTo>
                  <a:pt x="3775" y="715"/>
                </a:lnTo>
                <a:lnTo>
                  <a:pt x="3773" y="719"/>
                </a:lnTo>
                <a:lnTo>
                  <a:pt x="3770" y="723"/>
                </a:lnTo>
                <a:lnTo>
                  <a:pt x="3765" y="726"/>
                </a:lnTo>
                <a:lnTo>
                  <a:pt x="3761" y="729"/>
                </a:lnTo>
                <a:lnTo>
                  <a:pt x="3756" y="730"/>
                </a:lnTo>
                <a:lnTo>
                  <a:pt x="3751" y="730"/>
                </a:lnTo>
                <a:close/>
                <a:moveTo>
                  <a:pt x="3726" y="753"/>
                </a:moveTo>
                <a:lnTo>
                  <a:pt x="3775" y="753"/>
                </a:lnTo>
                <a:lnTo>
                  <a:pt x="3775" y="930"/>
                </a:lnTo>
                <a:lnTo>
                  <a:pt x="3726" y="930"/>
                </a:lnTo>
                <a:lnTo>
                  <a:pt x="3726" y="753"/>
                </a:lnTo>
                <a:close/>
                <a:moveTo>
                  <a:pt x="3908" y="753"/>
                </a:moveTo>
                <a:lnTo>
                  <a:pt x="3908" y="790"/>
                </a:lnTo>
                <a:lnTo>
                  <a:pt x="3874" y="790"/>
                </a:lnTo>
                <a:lnTo>
                  <a:pt x="3874" y="876"/>
                </a:lnTo>
                <a:lnTo>
                  <a:pt x="3874" y="880"/>
                </a:lnTo>
                <a:lnTo>
                  <a:pt x="3875" y="884"/>
                </a:lnTo>
                <a:lnTo>
                  <a:pt x="3876" y="886"/>
                </a:lnTo>
                <a:lnTo>
                  <a:pt x="3877" y="887"/>
                </a:lnTo>
                <a:lnTo>
                  <a:pt x="3879" y="889"/>
                </a:lnTo>
                <a:lnTo>
                  <a:pt x="3881" y="891"/>
                </a:lnTo>
                <a:lnTo>
                  <a:pt x="3884" y="892"/>
                </a:lnTo>
                <a:lnTo>
                  <a:pt x="3887" y="893"/>
                </a:lnTo>
                <a:lnTo>
                  <a:pt x="3891" y="893"/>
                </a:lnTo>
                <a:lnTo>
                  <a:pt x="3899" y="892"/>
                </a:lnTo>
                <a:lnTo>
                  <a:pt x="3904" y="891"/>
                </a:lnTo>
                <a:lnTo>
                  <a:pt x="3912" y="928"/>
                </a:lnTo>
                <a:lnTo>
                  <a:pt x="3901" y="930"/>
                </a:lnTo>
                <a:lnTo>
                  <a:pt x="3893" y="932"/>
                </a:lnTo>
                <a:lnTo>
                  <a:pt x="3884" y="932"/>
                </a:lnTo>
                <a:lnTo>
                  <a:pt x="3878" y="932"/>
                </a:lnTo>
                <a:lnTo>
                  <a:pt x="3871" y="932"/>
                </a:lnTo>
                <a:lnTo>
                  <a:pt x="3866" y="931"/>
                </a:lnTo>
                <a:lnTo>
                  <a:pt x="3860" y="930"/>
                </a:lnTo>
                <a:lnTo>
                  <a:pt x="3855" y="928"/>
                </a:lnTo>
                <a:lnTo>
                  <a:pt x="3850" y="926"/>
                </a:lnTo>
                <a:lnTo>
                  <a:pt x="3845" y="924"/>
                </a:lnTo>
                <a:lnTo>
                  <a:pt x="3841" y="921"/>
                </a:lnTo>
                <a:lnTo>
                  <a:pt x="3837" y="917"/>
                </a:lnTo>
                <a:lnTo>
                  <a:pt x="3834" y="914"/>
                </a:lnTo>
                <a:lnTo>
                  <a:pt x="3831" y="909"/>
                </a:lnTo>
                <a:lnTo>
                  <a:pt x="3829" y="905"/>
                </a:lnTo>
                <a:lnTo>
                  <a:pt x="3827" y="900"/>
                </a:lnTo>
                <a:lnTo>
                  <a:pt x="3826" y="894"/>
                </a:lnTo>
                <a:lnTo>
                  <a:pt x="3825" y="888"/>
                </a:lnTo>
                <a:lnTo>
                  <a:pt x="3825" y="882"/>
                </a:lnTo>
                <a:lnTo>
                  <a:pt x="3825" y="790"/>
                </a:lnTo>
                <a:lnTo>
                  <a:pt x="3801" y="790"/>
                </a:lnTo>
                <a:lnTo>
                  <a:pt x="3801" y="753"/>
                </a:lnTo>
                <a:lnTo>
                  <a:pt x="3825" y="753"/>
                </a:lnTo>
                <a:lnTo>
                  <a:pt x="3825" y="711"/>
                </a:lnTo>
                <a:lnTo>
                  <a:pt x="3874" y="711"/>
                </a:lnTo>
                <a:lnTo>
                  <a:pt x="3874" y="753"/>
                </a:lnTo>
                <a:lnTo>
                  <a:pt x="3908" y="753"/>
                </a:lnTo>
                <a:close/>
                <a:moveTo>
                  <a:pt x="3974" y="996"/>
                </a:moveTo>
                <a:lnTo>
                  <a:pt x="3965" y="996"/>
                </a:lnTo>
                <a:lnTo>
                  <a:pt x="3956" y="995"/>
                </a:lnTo>
                <a:lnTo>
                  <a:pt x="3949" y="993"/>
                </a:lnTo>
                <a:lnTo>
                  <a:pt x="3943" y="991"/>
                </a:lnTo>
                <a:lnTo>
                  <a:pt x="3954" y="954"/>
                </a:lnTo>
                <a:lnTo>
                  <a:pt x="3960" y="956"/>
                </a:lnTo>
                <a:lnTo>
                  <a:pt x="3966" y="957"/>
                </a:lnTo>
                <a:lnTo>
                  <a:pt x="3971" y="957"/>
                </a:lnTo>
                <a:lnTo>
                  <a:pt x="3976" y="957"/>
                </a:lnTo>
                <a:lnTo>
                  <a:pt x="3978" y="956"/>
                </a:lnTo>
                <a:lnTo>
                  <a:pt x="3980" y="955"/>
                </a:lnTo>
                <a:lnTo>
                  <a:pt x="3984" y="952"/>
                </a:lnTo>
                <a:lnTo>
                  <a:pt x="3987" y="948"/>
                </a:lnTo>
                <a:lnTo>
                  <a:pt x="3990" y="942"/>
                </a:lnTo>
                <a:lnTo>
                  <a:pt x="3993" y="935"/>
                </a:lnTo>
                <a:lnTo>
                  <a:pt x="3930" y="753"/>
                </a:lnTo>
                <a:lnTo>
                  <a:pt x="3981" y="753"/>
                </a:lnTo>
                <a:lnTo>
                  <a:pt x="4018" y="883"/>
                </a:lnTo>
                <a:lnTo>
                  <a:pt x="4056" y="753"/>
                </a:lnTo>
                <a:lnTo>
                  <a:pt x="4108" y="753"/>
                </a:lnTo>
                <a:lnTo>
                  <a:pt x="4040" y="949"/>
                </a:lnTo>
                <a:lnTo>
                  <a:pt x="4035" y="959"/>
                </a:lnTo>
                <a:lnTo>
                  <a:pt x="4033" y="964"/>
                </a:lnTo>
                <a:lnTo>
                  <a:pt x="4030" y="968"/>
                </a:lnTo>
                <a:lnTo>
                  <a:pt x="4024" y="976"/>
                </a:lnTo>
                <a:lnTo>
                  <a:pt x="4017" y="983"/>
                </a:lnTo>
                <a:lnTo>
                  <a:pt x="4013" y="986"/>
                </a:lnTo>
                <a:lnTo>
                  <a:pt x="4008" y="989"/>
                </a:lnTo>
                <a:lnTo>
                  <a:pt x="4003" y="991"/>
                </a:lnTo>
                <a:lnTo>
                  <a:pt x="3998" y="993"/>
                </a:lnTo>
                <a:lnTo>
                  <a:pt x="3993" y="994"/>
                </a:lnTo>
                <a:lnTo>
                  <a:pt x="3987" y="995"/>
                </a:lnTo>
                <a:lnTo>
                  <a:pt x="3980" y="996"/>
                </a:lnTo>
                <a:lnTo>
                  <a:pt x="3974" y="996"/>
                </a:lnTo>
                <a:close/>
                <a:moveTo>
                  <a:pt x="1623" y="590"/>
                </a:moveTo>
                <a:lnTo>
                  <a:pt x="1569" y="590"/>
                </a:lnTo>
                <a:lnTo>
                  <a:pt x="1651" y="354"/>
                </a:lnTo>
                <a:lnTo>
                  <a:pt x="1715" y="354"/>
                </a:lnTo>
                <a:lnTo>
                  <a:pt x="1797" y="590"/>
                </a:lnTo>
                <a:lnTo>
                  <a:pt x="1743" y="590"/>
                </a:lnTo>
                <a:lnTo>
                  <a:pt x="1726" y="536"/>
                </a:lnTo>
                <a:lnTo>
                  <a:pt x="1641" y="536"/>
                </a:lnTo>
                <a:lnTo>
                  <a:pt x="1623" y="590"/>
                </a:lnTo>
                <a:close/>
                <a:moveTo>
                  <a:pt x="1653" y="497"/>
                </a:moveTo>
                <a:lnTo>
                  <a:pt x="1713" y="497"/>
                </a:lnTo>
                <a:lnTo>
                  <a:pt x="1684" y="408"/>
                </a:lnTo>
                <a:lnTo>
                  <a:pt x="1653" y="497"/>
                </a:lnTo>
                <a:close/>
                <a:moveTo>
                  <a:pt x="1874" y="593"/>
                </a:moveTo>
                <a:lnTo>
                  <a:pt x="1867" y="593"/>
                </a:lnTo>
                <a:lnTo>
                  <a:pt x="1861" y="592"/>
                </a:lnTo>
                <a:lnTo>
                  <a:pt x="1856" y="591"/>
                </a:lnTo>
                <a:lnTo>
                  <a:pt x="1850" y="590"/>
                </a:lnTo>
                <a:lnTo>
                  <a:pt x="1845" y="588"/>
                </a:lnTo>
                <a:lnTo>
                  <a:pt x="1840" y="586"/>
                </a:lnTo>
                <a:lnTo>
                  <a:pt x="1836" y="583"/>
                </a:lnTo>
                <a:lnTo>
                  <a:pt x="1832" y="580"/>
                </a:lnTo>
                <a:lnTo>
                  <a:pt x="1828" y="576"/>
                </a:lnTo>
                <a:lnTo>
                  <a:pt x="1824" y="572"/>
                </a:lnTo>
                <a:lnTo>
                  <a:pt x="1821" y="568"/>
                </a:lnTo>
                <a:lnTo>
                  <a:pt x="1820" y="566"/>
                </a:lnTo>
                <a:lnTo>
                  <a:pt x="1819" y="563"/>
                </a:lnTo>
                <a:lnTo>
                  <a:pt x="1817" y="558"/>
                </a:lnTo>
                <a:lnTo>
                  <a:pt x="1816" y="553"/>
                </a:lnTo>
                <a:lnTo>
                  <a:pt x="1815" y="547"/>
                </a:lnTo>
                <a:lnTo>
                  <a:pt x="1815" y="540"/>
                </a:lnTo>
                <a:lnTo>
                  <a:pt x="1815" y="531"/>
                </a:lnTo>
                <a:lnTo>
                  <a:pt x="1817" y="523"/>
                </a:lnTo>
                <a:lnTo>
                  <a:pt x="1818" y="519"/>
                </a:lnTo>
                <a:lnTo>
                  <a:pt x="1820" y="515"/>
                </a:lnTo>
                <a:lnTo>
                  <a:pt x="1824" y="509"/>
                </a:lnTo>
                <a:lnTo>
                  <a:pt x="1827" y="507"/>
                </a:lnTo>
                <a:lnTo>
                  <a:pt x="1829" y="504"/>
                </a:lnTo>
                <a:lnTo>
                  <a:pt x="1832" y="502"/>
                </a:lnTo>
                <a:lnTo>
                  <a:pt x="1835" y="499"/>
                </a:lnTo>
                <a:lnTo>
                  <a:pt x="1838" y="497"/>
                </a:lnTo>
                <a:lnTo>
                  <a:pt x="1841" y="496"/>
                </a:lnTo>
                <a:lnTo>
                  <a:pt x="1845" y="494"/>
                </a:lnTo>
                <a:lnTo>
                  <a:pt x="1849" y="493"/>
                </a:lnTo>
                <a:lnTo>
                  <a:pt x="1856" y="490"/>
                </a:lnTo>
                <a:lnTo>
                  <a:pt x="1864" y="488"/>
                </a:lnTo>
                <a:lnTo>
                  <a:pt x="1873" y="487"/>
                </a:lnTo>
                <a:lnTo>
                  <a:pt x="1881" y="486"/>
                </a:lnTo>
                <a:lnTo>
                  <a:pt x="1901" y="484"/>
                </a:lnTo>
                <a:lnTo>
                  <a:pt x="1908" y="482"/>
                </a:lnTo>
                <a:lnTo>
                  <a:pt x="1914" y="481"/>
                </a:lnTo>
                <a:lnTo>
                  <a:pt x="1918" y="479"/>
                </a:lnTo>
                <a:lnTo>
                  <a:pt x="1920" y="478"/>
                </a:lnTo>
                <a:lnTo>
                  <a:pt x="1922" y="477"/>
                </a:lnTo>
                <a:lnTo>
                  <a:pt x="1923" y="476"/>
                </a:lnTo>
                <a:lnTo>
                  <a:pt x="1923" y="474"/>
                </a:lnTo>
                <a:lnTo>
                  <a:pt x="1924" y="472"/>
                </a:lnTo>
                <a:lnTo>
                  <a:pt x="1924" y="470"/>
                </a:lnTo>
                <a:lnTo>
                  <a:pt x="1924" y="464"/>
                </a:lnTo>
                <a:lnTo>
                  <a:pt x="1922" y="460"/>
                </a:lnTo>
                <a:lnTo>
                  <a:pt x="1921" y="458"/>
                </a:lnTo>
                <a:lnTo>
                  <a:pt x="1920" y="456"/>
                </a:lnTo>
                <a:lnTo>
                  <a:pt x="1919" y="454"/>
                </a:lnTo>
                <a:lnTo>
                  <a:pt x="1917" y="452"/>
                </a:lnTo>
                <a:lnTo>
                  <a:pt x="1913" y="450"/>
                </a:lnTo>
                <a:lnTo>
                  <a:pt x="1909" y="448"/>
                </a:lnTo>
                <a:lnTo>
                  <a:pt x="1904" y="447"/>
                </a:lnTo>
                <a:lnTo>
                  <a:pt x="1898" y="446"/>
                </a:lnTo>
                <a:lnTo>
                  <a:pt x="1892" y="447"/>
                </a:lnTo>
                <a:lnTo>
                  <a:pt x="1886" y="448"/>
                </a:lnTo>
                <a:lnTo>
                  <a:pt x="1881" y="450"/>
                </a:lnTo>
                <a:lnTo>
                  <a:pt x="1877" y="452"/>
                </a:lnTo>
                <a:lnTo>
                  <a:pt x="1873" y="455"/>
                </a:lnTo>
                <a:lnTo>
                  <a:pt x="1870" y="459"/>
                </a:lnTo>
                <a:lnTo>
                  <a:pt x="1868" y="463"/>
                </a:lnTo>
                <a:lnTo>
                  <a:pt x="1867" y="465"/>
                </a:lnTo>
                <a:lnTo>
                  <a:pt x="1866" y="467"/>
                </a:lnTo>
                <a:lnTo>
                  <a:pt x="1821" y="463"/>
                </a:lnTo>
                <a:lnTo>
                  <a:pt x="1823" y="457"/>
                </a:lnTo>
                <a:lnTo>
                  <a:pt x="1825" y="452"/>
                </a:lnTo>
                <a:lnTo>
                  <a:pt x="1827" y="446"/>
                </a:lnTo>
                <a:lnTo>
                  <a:pt x="1830" y="441"/>
                </a:lnTo>
                <a:lnTo>
                  <a:pt x="1833" y="437"/>
                </a:lnTo>
                <a:lnTo>
                  <a:pt x="1837" y="432"/>
                </a:lnTo>
                <a:lnTo>
                  <a:pt x="1841" y="428"/>
                </a:lnTo>
                <a:lnTo>
                  <a:pt x="1846" y="425"/>
                </a:lnTo>
                <a:lnTo>
                  <a:pt x="1851" y="421"/>
                </a:lnTo>
                <a:lnTo>
                  <a:pt x="1857" y="419"/>
                </a:lnTo>
                <a:lnTo>
                  <a:pt x="1863" y="416"/>
                </a:lnTo>
                <a:lnTo>
                  <a:pt x="1869" y="414"/>
                </a:lnTo>
                <a:lnTo>
                  <a:pt x="1876" y="413"/>
                </a:lnTo>
                <a:lnTo>
                  <a:pt x="1883" y="412"/>
                </a:lnTo>
                <a:lnTo>
                  <a:pt x="1890" y="411"/>
                </a:lnTo>
                <a:lnTo>
                  <a:pt x="1898" y="411"/>
                </a:lnTo>
                <a:lnTo>
                  <a:pt x="1908" y="411"/>
                </a:lnTo>
                <a:lnTo>
                  <a:pt x="1917" y="412"/>
                </a:lnTo>
                <a:lnTo>
                  <a:pt x="1926" y="414"/>
                </a:lnTo>
                <a:lnTo>
                  <a:pt x="1935" y="417"/>
                </a:lnTo>
                <a:lnTo>
                  <a:pt x="1943" y="420"/>
                </a:lnTo>
                <a:lnTo>
                  <a:pt x="1947" y="422"/>
                </a:lnTo>
                <a:lnTo>
                  <a:pt x="1950" y="425"/>
                </a:lnTo>
                <a:lnTo>
                  <a:pt x="1957" y="430"/>
                </a:lnTo>
                <a:lnTo>
                  <a:pt x="1963" y="436"/>
                </a:lnTo>
                <a:lnTo>
                  <a:pt x="1965" y="440"/>
                </a:lnTo>
                <a:lnTo>
                  <a:pt x="1967" y="443"/>
                </a:lnTo>
                <a:lnTo>
                  <a:pt x="1969" y="447"/>
                </a:lnTo>
                <a:lnTo>
                  <a:pt x="1970" y="451"/>
                </a:lnTo>
                <a:lnTo>
                  <a:pt x="1972" y="456"/>
                </a:lnTo>
                <a:lnTo>
                  <a:pt x="1972" y="460"/>
                </a:lnTo>
                <a:lnTo>
                  <a:pt x="1973" y="465"/>
                </a:lnTo>
                <a:lnTo>
                  <a:pt x="1973" y="470"/>
                </a:lnTo>
                <a:lnTo>
                  <a:pt x="1973" y="590"/>
                </a:lnTo>
                <a:lnTo>
                  <a:pt x="1927" y="590"/>
                </a:lnTo>
                <a:lnTo>
                  <a:pt x="1927" y="565"/>
                </a:lnTo>
                <a:lnTo>
                  <a:pt x="1922" y="571"/>
                </a:lnTo>
                <a:lnTo>
                  <a:pt x="1917" y="576"/>
                </a:lnTo>
                <a:lnTo>
                  <a:pt x="1912" y="581"/>
                </a:lnTo>
                <a:lnTo>
                  <a:pt x="1906" y="585"/>
                </a:lnTo>
                <a:lnTo>
                  <a:pt x="1899" y="589"/>
                </a:lnTo>
                <a:lnTo>
                  <a:pt x="1891" y="591"/>
                </a:lnTo>
                <a:lnTo>
                  <a:pt x="1887" y="592"/>
                </a:lnTo>
                <a:lnTo>
                  <a:pt x="1883" y="592"/>
                </a:lnTo>
                <a:lnTo>
                  <a:pt x="1874" y="593"/>
                </a:lnTo>
                <a:close/>
                <a:moveTo>
                  <a:pt x="1888" y="559"/>
                </a:moveTo>
                <a:lnTo>
                  <a:pt x="1895" y="559"/>
                </a:lnTo>
                <a:lnTo>
                  <a:pt x="1902" y="557"/>
                </a:lnTo>
                <a:lnTo>
                  <a:pt x="1905" y="556"/>
                </a:lnTo>
                <a:lnTo>
                  <a:pt x="1908" y="554"/>
                </a:lnTo>
                <a:lnTo>
                  <a:pt x="1914" y="550"/>
                </a:lnTo>
                <a:lnTo>
                  <a:pt x="1916" y="547"/>
                </a:lnTo>
                <a:lnTo>
                  <a:pt x="1919" y="545"/>
                </a:lnTo>
                <a:lnTo>
                  <a:pt x="1922" y="539"/>
                </a:lnTo>
                <a:lnTo>
                  <a:pt x="1924" y="533"/>
                </a:lnTo>
                <a:lnTo>
                  <a:pt x="1924" y="530"/>
                </a:lnTo>
                <a:lnTo>
                  <a:pt x="1924" y="527"/>
                </a:lnTo>
                <a:lnTo>
                  <a:pt x="1924" y="508"/>
                </a:lnTo>
                <a:lnTo>
                  <a:pt x="1921" y="510"/>
                </a:lnTo>
                <a:lnTo>
                  <a:pt x="1915" y="511"/>
                </a:lnTo>
                <a:lnTo>
                  <a:pt x="1903" y="514"/>
                </a:lnTo>
                <a:lnTo>
                  <a:pt x="1890" y="516"/>
                </a:lnTo>
                <a:lnTo>
                  <a:pt x="1884" y="517"/>
                </a:lnTo>
                <a:lnTo>
                  <a:pt x="1879" y="518"/>
                </a:lnTo>
                <a:lnTo>
                  <a:pt x="1874" y="520"/>
                </a:lnTo>
                <a:lnTo>
                  <a:pt x="1870" y="523"/>
                </a:lnTo>
                <a:lnTo>
                  <a:pt x="1866" y="526"/>
                </a:lnTo>
                <a:lnTo>
                  <a:pt x="1864" y="530"/>
                </a:lnTo>
                <a:lnTo>
                  <a:pt x="1863" y="532"/>
                </a:lnTo>
                <a:lnTo>
                  <a:pt x="1862" y="534"/>
                </a:lnTo>
                <a:lnTo>
                  <a:pt x="1862" y="539"/>
                </a:lnTo>
                <a:lnTo>
                  <a:pt x="1862" y="543"/>
                </a:lnTo>
                <a:lnTo>
                  <a:pt x="1863" y="548"/>
                </a:lnTo>
                <a:lnTo>
                  <a:pt x="1865" y="549"/>
                </a:lnTo>
                <a:lnTo>
                  <a:pt x="1866" y="551"/>
                </a:lnTo>
                <a:lnTo>
                  <a:pt x="1869" y="554"/>
                </a:lnTo>
                <a:lnTo>
                  <a:pt x="1873" y="556"/>
                </a:lnTo>
                <a:lnTo>
                  <a:pt x="1875" y="557"/>
                </a:lnTo>
                <a:lnTo>
                  <a:pt x="1877" y="558"/>
                </a:lnTo>
                <a:lnTo>
                  <a:pt x="1882" y="559"/>
                </a:lnTo>
                <a:lnTo>
                  <a:pt x="1888" y="559"/>
                </a:lnTo>
                <a:close/>
                <a:moveTo>
                  <a:pt x="2063" y="590"/>
                </a:moveTo>
                <a:lnTo>
                  <a:pt x="2013" y="590"/>
                </a:lnTo>
                <a:lnTo>
                  <a:pt x="2013" y="354"/>
                </a:lnTo>
                <a:lnTo>
                  <a:pt x="2063" y="354"/>
                </a:lnTo>
                <a:lnTo>
                  <a:pt x="2063" y="590"/>
                </a:lnTo>
                <a:close/>
                <a:moveTo>
                  <a:pt x="2197" y="413"/>
                </a:moveTo>
                <a:lnTo>
                  <a:pt x="2197" y="450"/>
                </a:lnTo>
                <a:lnTo>
                  <a:pt x="2164" y="450"/>
                </a:lnTo>
                <a:lnTo>
                  <a:pt x="2164" y="535"/>
                </a:lnTo>
                <a:lnTo>
                  <a:pt x="2164" y="540"/>
                </a:lnTo>
                <a:lnTo>
                  <a:pt x="2165" y="544"/>
                </a:lnTo>
                <a:lnTo>
                  <a:pt x="2166" y="545"/>
                </a:lnTo>
                <a:lnTo>
                  <a:pt x="2167" y="547"/>
                </a:lnTo>
                <a:lnTo>
                  <a:pt x="2169" y="549"/>
                </a:lnTo>
                <a:lnTo>
                  <a:pt x="2171" y="551"/>
                </a:lnTo>
                <a:lnTo>
                  <a:pt x="2174" y="552"/>
                </a:lnTo>
                <a:lnTo>
                  <a:pt x="2177" y="552"/>
                </a:lnTo>
                <a:lnTo>
                  <a:pt x="2181" y="553"/>
                </a:lnTo>
                <a:lnTo>
                  <a:pt x="2188" y="552"/>
                </a:lnTo>
                <a:lnTo>
                  <a:pt x="2193" y="551"/>
                </a:lnTo>
                <a:lnTo>
                  <a:pt x="2201" y="587"/>
                </a:lnTo>
                <a:lnTo>
                  <a:pt x="2190" y="590"/>
                </a:lnTo>
                <a:lnTo>
                  <a:pt x="2183" y="591"/>
                </a:lnTo>
                <a:lnTo>
                  <a:pt x="2174" y="592"/>
                </a:lnTo>
                <a:lnTo>
                  <a:pt x="2168" y="592"/>
                </a:lnTo>
                <a:lnTo>
                  <a:pt x="2161" y="592"/>
                </a:lnTo>
                <a:lnTo>
                  <a:pt x="2156" y="591"/>
                </a:lnTo>
                <a:lnTo>
                  <a:pt x="2150" y="590"/>
                </a:lnTo>
                <a:lnTo>
                  <a:pt x="2145" y="588"/>
                </a:lnTo>
                <a:lnTo>
                  <a:pt x="2140" y="586"/>
                </a:lnTo>
                <a:lnTo>
                  <a:pt x="2135" y="583"/>
                </a:lnTo>
                <a:lnTo>
                  <a:pt x="2131" y="581"/>
                </a:lnTo>
                <a:lnTo>
                  <a:pt x="2127" y="577"/>
                </a:lnTo>
                <a:lnTo>
                  <a:pt x="2124" y="573"/>
                </a:lnTo>
                <a:lnTo>
                  <a:pt x="2121" y="569"/>
                </a:lnTo>
                <a:lnTo>
                  <a:pt x="2119" y="564"/>
                </a:lnTo>
                <a:lnTo>
                  <a:pt x="2117" y="559"/>
                </a:lnTo>
                <a:lnTo>
                  <a:pt x="2116" y="554"/>
                </a:lnTo>
                <a:lnTo>
                  <a:pt x="2115" y="548"/>
                </a:lnTo>
                <a:lnTo>
                  <a:pt x="2115" y="542"/>
                </a:lnTo>
                <a:lnTo>
                  <a:pt x="2115" y="450"/>
                </a:lnTo>
                <a:lnTo>
                  <a:pt x="2091" y="450"/>
                </a:lnTo>
                <a:lnTo>
                  <a:pt x="2091" y="413"/>
                </a:lnTo>
                <a:lnTo>
                  <a:pt x="2115" y="413"/>
                </a:lnTo>
                <a:lnTo>
                  <a:pt x="2115" y="371"/>
                </a:lnTo>
                <a:lnTo>
                  <a:pt x="2164" y="371"/>
                </a:lnTo>
                <a:lnTo>
                  <a:pt x="2164" y="413"/>
                </a:lnTo>
                <a:lnTo>
                  <a:pt x="2197" y="413"/>
                </a:lnTo>
                <a:close/>
                <a:moveTo>
                  <a:pt x="2304" y="593"/>
                </a:moveTo>
                <a:lnTo>
                  <a:pt x="2291" y="592"/>
                </a:lnTo>
                <a:lnTo>
                  <a:pt x="2285" y="591"/>
                </a:lnTo>
                <a:lnTo>
                  <a:pt x="2279" y="590"/>
                </a:lnTo>
                <a:lnTo>
                  <a:pt x="2268" y="587"/>
                </a:lnTo>
                <a:lnTo>
                  <a:pt x="2263" y="584"/>
                </a:lnTo>
                <a:lnTo>
                  <a:pt x="2258" y="582"/>
                </a:lnTo>
                <a:lnTo>
                  <a:pt x="2249" y="575"/>
                </a:lnTo>
                <a:lnTo>
                  <a:pt x="2245" y="572"/>
                </a:lnTo>
                <a:lnTo>
                  <a:pt x="2241" y="568"/>
                </a:lnTo>
                <a:lnTo>
                  <a:pt x="2234" y="559"/>
                </a:lnTo>
                <a:lnTo>
                  <a:pt x="2231" y="555"/>
                </a:lnTo>
                <a:lnTo>
                  <a:pt x="2228" y="550"/>
                </a:lnTo>
                <a:lnTo>
                  <a:pt x="2223" y="539"/>
                </a:lnTo>
                <a:lnTo>
                  <a:pt x="2221" y="533"/>
                </a:lnTo>
                <a:lnTo>
                  <a:pt x="2220" y="527"/>
                </a:lnTo>
                <a:lnTo>
                  <a:pt x="2219" y="521"/>
                </a:lnTo>
                <a:lnTo>
                  <a:pt x="2218" y="515"/>
                </a:lnTo>
                <a:lnTo>
                  <a:pt x="2218" y="509"/>
                </a:lnTo>
                <a:lnTo>
                  <a:pt x="2217" y="502"/>
                </a:lnTo>
                <a:lnTo>
                  <a:pt x="2218" y="495"/>
                </a:lnTo>
                <a:lnTo>
                  <a:pt x="2218" y="489"/>
                </a:lnTo>
                <a:lnTo>
                  <a:pt x="2219" y="482"/>
                </a:lnTo>
                <a:lnTo>
                  <a:pt x="2220" y="476"/>
                </a:lnTo>
                <a:lnTo>
                  <a:pt x="2223" y="465"/>
                </a:lnTo>
                <a:lnTo>
                  <a:pt x="2225" y="459"/>
                </a:lnTo>
                <a:lnTo>
                  <a:pt x="2228" y="454"/>
                </a:lnTo>
                <a:lnTo>
                  <a:pt x="2234" y="444"/>
                </a:lnTo>
                <a:lnTo>
                  <a:pt x="2237" y="440"/>
                </a:lnTo>
                <a:lnTo>
                  <a:pt x="2241" y="436"/>
                </a:lnTo>
                <a:lnTo>
                  <a:pt x="2245" y="432"/>
                </a:lnTo>
                <a:lnTo>
                  <a:pt x="2249" y="428"/>
                </a:lnTo>
                <a:lnTo>
                  <a:pt x="2253" y="425"/>
                </a:lnTo>
                <a:lnTo>
                  <a:pt x="2258" y="422"/>
                </a:lnTo>
                <a:lnTo>
                  <a:pt x="2263" y="419"/>
                </a:lnTo>
                <a:lnTo>
                  <a:pt x="2268" y="417"/>
                </a:lnTo>
                <a:lnTo>
                  <a:pt x="2274" y="415"/>
                </a:lnTo>
                <a:lnTo>
                  <a:pt x="2279" y="413"/>
                </a:lnTo>
                <a:lnTo>
                  <a:pt x="2285" y="412"/>
                </a:lnTo>
                <a:lnTo>
                  <a:pt x="2291" y="411"/>
                </a:lnTo>
                <a:lnTo>
                  <a:pt x="2304" y="411"/>
                </a:lnTo>
                <a:lnTo>
                  <a:pt x="2317" y="411"/>
                </a:lnTo>
                <a:lnTo>
                  <a:pt x="2323" y="412"/>
                </a:lnTo>
                <a:lnTo>
                  <a:pt x="2329" y="413"/>
                </a:lnTo>
                <a:lnTo>
                  <a:pt x="2340" y="417"/>
                </a:lnTo>
                <a:lnTo>
                  <a:pt x="2346" y="419"/>
                </a:lnTo>
                <a:lnTo>
                  <a:pt x="2351" y="422"/>
                </a:lnTo>
                <a:lnTo>
                  <a:pt x="2360" y="428"/>
                </a:lnTo>
                <a:lnTo>
                  <a:pt x="2364" y="432"/>
                </a:lnTo>
                <a:lnTo>
                  <a:pt x="2368" y="436"/>
                </a:lnTo>
                <a:lnTo>
                  <a:pt x="2375" y="444"/>
                </a:lnTo>
                <a:lnTo>
                  <a:pt x="2378" y="449"/>
                </a:lnTo>
                <a:lnTo>
                  <a:pt x="2381" y="454"/>
                </a:lnTo>
                <a:lnTo>
                  <a:pt x="2385" y="465"/>
                </a:lnTo>
                <a:lnTo>
                  <a:pt x="2387" y="470"/>
                </a:lnTo>
                <a:lnTo>
                  <a:pt x="2389" y="476"/>
                </a:lnTo>
                <a:lnTo>
                  <a:pt x="2390" y="482"/>
                </a:lnTo>
                <a:lnTo>
                  <a:pt x="2391" y="489"/>
                </a:lnTo>
                <a:lnTo>
                  <a:pt x="2391" y="495"/>
                </a:lnTo>
                <a:lnTo>
                  <a:pt x="2391" y="502"/>
                </a:lnTo>
                <a:lnTo>
                  <a:pt x="2391" y="509"/>
                </a:lnTo>
                <a:lnTo>
                  <a:pt x="2391" y="515"/>
                </a:lnTo>
                <a:lnTo>
                  <a:pt x="2390" y="521"/>
                </a:lnTo>
                <a:lnTo>
                  <a:pt x="2389" y="527"/>
                </a:lnTo>
                <a:lnTo>
                  <a:pt x="2385" y="539"/>
                </a:lnTo>
                <a:lnTo>
                  <a:pt x="2383" y="544"/>
                </a:lnTo>
                <a:lnTo>
                  <a:pt x="2381" y="550"/>
                </a:lnTo>
                <a:lnTo>
                  <a:pt x="2375" y="559"/>
                </a:lnTo>
                <a:lnTo>
                  <a:pt x="2372" y="564"/>
                </a:lnTo>
                <a:lnTo>
                  <a:pt x="2368" y="568"/>
                </a:lnTo>
                <a:lnTo>
                  <a:pt x="2364" y="572"/>
                </a:lnTo>
                <a:lnTo>
                  <a:pt x="2360" y="575"/>
                </a:lnTo>
                <a:lnTo>
                  <a:pt x="2355" y="579"/>
                </a:lnTo>
                <a:lnTo>
                  <a:pt x="2351" y="582"/>
                </a:lnTo>
                <a:lnTo>
                  <a:pt x="2346" y="584"/>
                </a:lnTo>
                <a:lnTo>
                  <a:pt x="2340" y="587"/>
                </a:lnTo>
                <a:lnTo>
                  <a:pt x="2335" y="589"/>
                </a:lnTo>
                <a:lnTo>
                  <a:pt x="2329" y="590"/>
                </a:lnTo>
                <a:lnTo>
                  <a:pt x="2323" y="591"/>
                </a:lnTo>
                <a:lnTo>
                  <a:pt x="2317" y="592"/>
                </a:lnTo>
                <a:lnTo>
                  <a:pt x="2304" y="593"/>
                </a:lnTo>
                <a:close/>
                <a:moveTo>
                  <a:pt x="2305" y="555"/>
                </a:moveTo>
                <a:lnTo>
                  <a:pt x="2309" y="555"/>
                </a:lnTo>
                <a:lnTo>
                  <a:pt x="2313" y="554"/>
                </a:lnTo>
                <a:lnTo>
                  <a:pt x="2317" y="553"/>
                </a:lnTo>
                <a:lnTo>
                  <a:pt x="2321" y="551"/>
                </a:lnTo>
                <a:lnTo>
                  <a:pt x="2324" y="549"/>
                </a:lnTo>
                <a:lnTo>
                  <a:pt x="2327" y="547"/>
                </a:lnTo>
                <a:lnTo>
                  <a:pt x="2330" y="544"/>
                </a:lnTo>
                <a:lnTo>
                  <a:pt x="2332" y="540"/>
                </a:lnTo>
                <a:lnTo>
                  <a:pt x="2334" y="536"/>
                </a:lnTo>
                <a:lnTo>
                  <a:pt x="2336" y="532"/>
                </a:lnTo>
                <a:lnTo>
                  <a:pt x="2338" y="527"/>
                </a:lnTo>
                <a:lnTo>
                  <a:pt x="2339" y="523"/>
                </a:lnTo>
                <a:lnTo>
                  <a:pt x="2341" y="513"/>
                </a:lnTo>
                <a:lnTo>
                  <a:pt x="2341" y="507"/>
                </a:lnTo>
                <a:lnTo>
                  <a:pt x="2342" y="502"/>
                </a:lnTo>
                <a:lnTo>
                  <a:pt x="2341" y="491"/>
                </a:lnTo>
                <a:lnTo>
                  <a:pt x="2339" y="480"/>
                </a:lnTo>
                <a:lnTo>
                  <a:pt x="2338" y="476"/>
                </a:lnTo>
                <a:lnTo>
                  <a:pt x="2336" y="471"/>
                </a:lnTo>
                <a:lnTo>
                  <a:pt x="2332" y="463"/>
                </a:lnTo>
                <a:lnTo>
                  <a:pt x="2330" y="460"/>
                </a:lnTo>
                <a:lnTo>
                  <a:pt x="2327" y="457"/>
                </a:lnTo>
                <a:lnTo>
                  <a:pt x="2324" y="454"/>
                </a:lnTo>
                <a:lnTo>
                  <a:pt x="2321" y="452"/>
                </a:lnTo>
                <a:lnTo>
                  <a:pt x="2317" y="450"/>
                </a:lnTo>
                <a:lnTo>
                  <a:pt x="2313" y="449"/>
                </a:lnTo>
                <a:lnTo>
                  <a:pt x="2309" y="448"/>
                </a:lnTo>
                <a:lnTo>
                  <a:pt x="2305" y="448"/>
                </a:lnTo>
                <a:lnTo>
                  <a:pt x="2300" y="448"/>
                </a:lnTo>
                <a:lnTo>
                  <a:pt x="2296" y="449"/>
                </a:lnTo>
                <a:lnTo>
                  <a:pt x="2292" y="450"/>
                </a:lnTo>
                <a:lnTo>
                  <a:pt x="2288" y="452"/>
                </a:lnTo>
                <a:lnTo>
                  <a:pt x="2285" y="454"/>
                </a:lnTo>
                <a:lnTo>
                  <a:pt x="2282" y="457"/>
                </a:lnTo>
                <a:lnTo>
                  <a:pt x="2279" y="460"/>
                </a:lnTo>
                <a:lnTo>
                  <a:pt x="2277" y="463"/>
                </a:lnTo>
                <a:lnTo>
                  <a:pt x="2272" y="471"/>
                </a:lnTo>
                <a:lnTo>
                  <a:pt x="2271" y="476"/>
                </a:lnTo>
                <a:lnTo>
                  <a:pt x="2270" y="480"/>
                </a:lnTo>
                <a:lnTo>
                  <a:pt x="2269" y="485"/>
                </a:lnTo>
                <a:lnTo>
                  <a:pt x="2268" y="491"/>
                </a:lnTo>
                <a:lnTo>
                  <a:pt x="2267" y="496"/>
                </a:lnTo>
                <a:lnTo>
                  <a:pt x="2267" y="502"/>
                </a:lnTo>
                <a:lnTo>
                  <a:pt x="2268" y="513"/>
                </a:lnTo>
                <a:lnTo>
                  <a:pt x="2270" y="523"/>
                </a:lnTo>
                <a:lnTo>
                  <a:pt x="2271" y="527"/>
                </a:lnTo>
                <a:lnTo>
                  <a:pt x="2272" y="532"/>
                </a:lnTo>
                <a:lnTo>
                  <a:pt x="2274" y="536"/>
                </a:lnTo>
                <a:lnTo>
                  <a:pt x="2277" y="540"/>
                </a:lnTo>
                <a:lnTo>
                  <a:pt x="2279" y="544"/>
                </a:lnTo>
                <a:lnTo>
                  <a:pt x="2282" y="547"/>
                </a:lnTo>
                <a:lnTo>
                  <a:pt x="2285" y="549"/>
                </a:lnTo>
                <a:lnTo>
                  <a:pt x="2288" y="551"/>
                </a:lnTo>
                <a:lnTo>
                  <a:pt x="2292" y="553"/>
                </a:lnTo>
                <a:lnTo>
                  <a:pt x="2296" y="554"/>
                </a:lnTo>
                <a:lnTo>
                  <a:pt x="2300" y="555"/>
                </a:lnTo>
                <a:lnTo>
                  <a:pt x="2305" y="555"/>
                </a:lnTo>
                <a:close/>
                <a:moveTo>
                  <a:pt x="2539" y="512"/>
                </a:moveTo>
                <a:lnTo>
                  <a:pt x="2430" y="512"/>
                </a:lnTo>
                <a:lnTo>
                  <a:pt x="2430" y="473"/>
                </a:lnTo>
                <a:lnTo>
                  <a:pt x="2539" y="473"/>
                </a:lnTo>
                <a:lnTo>
                  <a:pt x="2539" y="512"/>
                </a:lnTo>
                <a:close/>
                <a:moveTo>
                  <a:pt x="2695" y="514"/>
                </a:moveTo>
                <a:lnTo>
                  <a:pt x="2695" y="413"/>
                </a:lnTo>
                <a:lnTo>
                  <a:pt x="2744" y="413"/>
                </a:lnTo>
                <a:lnTo>
                  <a:pt x="2744" y="590"/>
                </a:lnTo>
                <a:lnTo>
                  <a:pt x="2697" y="590"/>
                </a:lnTo>
                <a:lnTo>
                  <a:pt x="2697" y="558"/>
                </a:lnTo>
                <a:lnTo>
                  <a:pt x="2693" y="565"/>
                </a:lnTo>
                <a:lnTo>
                  <a:pt x="2688" y="572"/>
                </a:lnTo>
                <a:lnTo>
                  <a:pt x="2682" y="577"/>
                </a:lnTo>
                <a:lnTo>
                  <a:pt x="2675" y="583"/>
                </a:lnTo>
                <a:lnTo>
                  <a:pt x="2672" y="585"/>
                </a:lnTo>
                <a:lnTo>
                  <a:pt x="2668" y="587"/>
                </a:lnTo>
                <a:lnTo>
                  <a:pt x="2666" y="588"/>
                </a:lnTo>
                <a:lnTo>
                  <a:pt x="2664" y="588"/>
                </a:lnTo>
                <a:lnTo>
                  <a:pt x="2660" y="590"/>
                </a:lnTo>
                <a:lnTo>
                  <a:pt x="2651" y="591"/>
                </a:lnTo>
                <a:lnTo>
                  <a:pt x="2647" y="592"/>
                </a:lnTo>
                <a:lnTo>
                  <a:pt x="2642" y="592"/>
                </a:lnTo>
                <a:lnTo>
                  <a:pt x="2635" y="592"/>
                </a:lnTo>
                <a:lnTo>
                  <a:pt x="2629" y="591"/>
                </a:lnTo>
                <a:lnTo>
                  <a:pt x="2623" y="589"/>
                </a:lnTo>
                <a:lnTo>
                  <a:pt x="2618" y="588"/>
                </a:lnTo>
                <a:lnTo>
                  <a:pt x="2612" y="585"/>
                </a:lnTo>
                <a:lnTo>
                  <a:pt x="2607" y="582"/>
                </a:lnTo>
                <a:lnTo>
                  <a:pt x="2603" y="578"/>
                </a:lnTo>
                <a:lnTo>
                  <a:pt x="2598" y="574"/>
                </a:lnTo>
                <a:lnTo>
                  <a:pt x="2596" y="572"/>
                </a:lnTo>
                <a:lnTo>
                  <a:pt x="2595" y="570"/>
                </a:lnTo>
                <a:lnTo>
                  <a:pt x="2591" y="564"/>
                </a:lnTo>
                <a:lnTo>
                  <a:pt x="2588" y="559"/>
                </a:lnTo>
                <a:lnTo>
                  <a:pt x="2587" y="556"/>
                </a:lnTo>
                <a:lnTo>
                  <a:pt x="2586" y="553"/>
                </a:lnTo>
                <a:lnTo>
                  <a:pt x="2584" y="547"/>
                </a:lnTo>
                <a:lnTo>
                  <a:pt x="2583" y="540"/>
                </a:lnTo>
                <a:lnTo>
                  <a:pt x="2582" y="533"/>
                </a:lnTo>
                <a:lnTo>
                  <a:pt x="2582" y="525"/>
                </a:lnTo>
                <a:lnTo>
                  <a:pt x="2582" y="413"/>
                </a:lnTo>
                <a:lnTo>
                  <a:pt x="2631" y="413"/>
                </a:lnTo>
                <a:lnTo>
                  <a:pt x="2631" y="517"/>
                </a:lnTo>
                <a:lnTo>
                  <a:pt x="2631" y="524"/>
                </a:lnTo>
                <a:lnTo>
                  <a:pt x="2633" y="531"/>
                </a:lnTo>
                <a:lnTo>
                  <a:pt x="2636" y="536"/>
                </a:lnTo>
                <a:lnTo>
                  <a:pt x="2637" y="539"/>
                </a:lnTo>
                <a:lnTo>
                  <a:pt x="2639" y="541"/>
                </a:lnTo>
                <a:lnTo>
                  <a:pt x="2644" y="545"/>
                </a:lnTo>
                <a:lnTo>
                  <a:pt x="2646" y="547"/>
                </a:lnTo>
                <a:lnTo>
                  <a:pt x="2649" y="548"/>
                </a:lnTo>
                <a:lnTo>
                  <a:pt x="2655" y="550"/>
                </a:lnTo>
                <a:lnTo>
                  <a:pt x="2658" y="550"/>
                </a:lnTo>
                <a:lnTo>
                  <a:pt x="2661" y="551"/>
                </a:lnTo>
                <a:lnTo>
                  <a:pt x="2668" y="550"/>
                </a:lnTo>
                <a:lnTo>
                  <a:pt x="2674" y="548"/>
                </a:lnTo>
                <a:lnTo>
                  <a:pt x="2680" y="545"/>
                </a:lnTo>
                <a:lnTo>
                  <a:pt x="2685" y="541"/>
                </a:lnTo>
                <a:lnTo>
                  <a:pt x="2687" y="539"/>
                </a:lnTo>
                <a:lnTo>
                  <a:pt x="2689" y="536"/>
                </a:lnTo>
                <a:lnTo>
                  <a:pt x="2693" y="530"/>
                </a:lnTo>
                <a:lnTo>
                  <a:pt x="2695" y="523"/>
                </a:lnTo>
                <a:lnTo>
                  <a:pt x="2695" y="519"/>
                </a:lnTo>
                <a:lnTo>
                  <a:pt x="2695" y="514"/>
                </a:lnTo>
                <a:close/>
                <a:moveTo>
                  <a:pt x="2834" y="487"/>
                </a:moveTo>
                <a:lnTo>
                  <a:pt x="2834" y="590"/>
                </a:lnTo>
                <a:lnTo>
                  <a:pt x="2785" y="590"/>
                </a:lnTo>
                <a:lnTo>
                  <a:pt x="2785" y="413"/>
                </a:lnTo>
                <a:lnTo>
                  <a:pt x="2832" y="413"/>
                </a:lnTo>
                <a:lnTo>
                  <a:pt x="2832" y="444"/>
                </a:lnTo>
                <a:lnTo>
                  <a:pt x="2837" y="437"/>
                </a:lnTo>
                <a:lnTo>
                  <a:pt x="2842" y="430"/>
                </a:lnTo>
                <a:lnTo>
                  <a:pt x="2847" y="425"/>
                </a:lnTo>
                <a:lnTo>
                  <a:pt x="2854" y="420"/>
                </a:lnTo>
                <a:lnTo>
                  <a:pt x="2861" y="416"/>
                </a:lnTo>
                <a:lnTo>
                  <a:pt x="2865" y="414"/>
                </a:lnTo>
                <a:lnTo>
                  <a:pt x="2869" y="413"/>
                </a:lnTo>
                <a:lnTo>
                  <a:pt x="2878" y="411"/>
                </a:lnTo>
                <a:lnTo>
                  <a:pt x="2882" y="411"/>
                </a:lnTo>
                <a:lnTo>
                  <a:pt x="2887" y="411"/>
                </a:lnTo>
                <a:lnTo>
                  <a:pt x="2894" y="411"/>
                </a:lnTo>
                <a:lnTo>
                  <a:pt x="2900" y="412"/>
                </a:lnTo>
                <a:lnTo>
                  <a:pt x="2906" y="413"/>
                </a:lnTo>
                <a:lnTo>
                  <a:pt x="2912" y="415"/>
                </a:lnTo>
                <a:lnTo>
                  <a:pt x="2917" y="418"/>
                </a:lnTo>
                <a:lnTo>
                  <a:pt x="2922" y="421"/>
                </a:lnTo>
                <a:lnTo>
                  <a:pt x="2927" y="424"/>
                </a:lnTo>
                <a:lnTo>
                  <a:pt x="2932" y="428"/>
                </a:lnTo>
                <a:lnTo>
                  <a:pt x="2935" y="433"/>
                </a:lnTo>
                <a:lnTo>
                  <a:pt x="2939" y="438"/>
                </a:lnTo>
                <a:lnTo>
                  <a:pt x="2942" y="444"/>
                </a:lnTo>
                <a:lnTo>
                  <a:pt x="2943" y="446"/>
                </a:lnTo>
                <a:lnTo>
                  <a:pt x="2944" y="449"/>
                </a:lnTo>
                <a:lnTo>
                  <a:pt x="2946" y="456"/>
                </a:lnTo>
                <a:lnTo>
                  <a:pt x="2947" y="462"/>
                </a:lnTo>
                <a:lnTo>
                  <a:pt x="2948" y="470"/>
                </a:lnTo>
                <a:lnTo>
                  <a:pt x="2948" y="477"/>
                </a:lnTo>
                <a:lnTo>
                  <a:pt x="2948" y="590"/>
                </a:lnTo>
                <a:lnTo>
                  <a:pt x="2899" y="590"/>
                </a:lnTo>
                <a:lnTo>
                  <a:pt x="2899" y="486"/>
                </a:lnTo>
                <a:lnTo>
                  <a:pt x="2899" y="478"/>
                </a:lnTo>
                <a:lnTo>
                  <a:pt x="2898" y="475"/>
                </a:lnTo>
                <a:lnTo>
                  <a:pt x="2897" y="471"/>
                </a:lnTo>
                <a:lnTo>
                  <a:pt x="2895" y="466"/>
                </a:lnTo>
                <a:lnTo>
                  <a:pt x="2893" y="463"/>
                </a:lnTo>
                <a:lnTo>
                  <a:pt x="2891" y="461"/>
                </a:lnTo>
                <a:lnTo>
                  <a:pt x="2886" y="457"/>
                </a:lnTo>
                <a:lnTo>
                  <a:pt x="2884" y="455"/>
                </a:lnTo>
                <a:lnTo>
                  <a:pt x="2881" y="454"/>
                </a:lnTo>
                <a:lnTo>
                  <a:pt x="2875" y="452"/>
                </a:lnTo>
                <a:lnTo>
                  <a:pt x="2871" y="451"/>
                </a:lnTo>
                <a:lnTo>
                  <a:pt x="2868" y="451"/>
                </a:lnTo>
                <a:lnTo>
                  <a:pt x="2861" y="452"/>
                </a:lnTo>
                <a:lnTo>
                  <a:pt x="2854" y="454"/>
                </a:lnTo>
                <a:lnTo>
                  <a:pt x="2851" y="455"/>
                </a:lnTo>
                <a:lnTo>
                  <a:pt x="2849" y="457"/>
                </a:lnTo>
                <a:lnTo>
                  <a:pt x="2846" y="459"/>
                </a:lnTo>
                <a:lnTo>
                  <a:pt x="2844" y="461"/>
                </a:lnTo>
                <a:lnTo>
                  <a:pt x="2842" y="463"/>
                </a:lnTo>
                <a:lnTo>
                  <a:pt x="2840" y="466"/>
                </a:lnTo>
                <a:lnTo>
                  <a:pt x="2838" y="469"/>
                </a:lnTo>
                <a:lnTo>
                  <a:pt x="2837" y="472"/>
                </a:lnTo>
                <a:lnTo>
                  <a:pt x="2835" y="479"/>
                </a:lnTo>
                <a:lnTo>
                  <a:pt x="2834" y="483"/>
                </a:lnTo>
                <a:lnTo>
                  <a:pt x="2834" y="487"/>
                </a:lnTo>
                <a:close/>
                <a:moveTo>
                  <a:pt x="3014" y="390"/>
                </a:moveTo>
                <a:lnTo>
                  <a:pt x="3008" y="390"/>
                </a:lnTo>
                <a:lnTo>
                  <a:pt x="3004" y="388"/>
                </a:lnTo>
                <a:lnTo>
                  <a:pt x="2999" y="386"/>
                </a:lnTo>
                <a:lnTo>
                  <a:pt x="2995" y="383"/>
                </a:lnTo>
                <a:lnTo>
                  <a:pt x="2992" y="379"/>
                </a:lnTo>
                <a:lnTo>
                  <a:pt x="2989" y="375"/>
                </a:lnTo>
                <a:lnTo>
                  <a:pt x="2988" y="370"/>
                </a:lnTo>
                <a:lnTo>
                  <a:pt x="2987" y="365"/>
                </a:lnTo>
                <a:lnTo>
                  <a:pt x="2988" y="360"/>
                </a:lnTo>
                <a:lnTo>
                  <a:pt x="2989" y="356"/>
                </a:lnTo>
                <a:lnTo>
                  <a:pt x="2992" y="352"/>
                </a:lnTo>
                <a:lnTo>
                  <a:pt x="2995" y="348"/>
                </a:lnTo>
                <a:lnTo>
                  <a:pt x="2999" y="345"/>
                </a:lnTo>
                <a:lnTo>
                  <a:pt x="3004" y="342"/>
                </a:lnTo>
                <a:lnTo>
                  <a:pt x="3008" y="341"/>
                </a:lnTo>
                <a:lnTo>
                  <a:pt x="3014" y="341"/>
                </a:lnTo>
                <a:lnTo>
                  <a:pt x="3019" y="341"/>
                </a:lnTo>
                <a:lnTo>
                  <a:pt x="3024" y="342"/>
                </a:lnTo>
                <a:lnTo>
                  <a:pt x="3028" y="345"/>
                </a:lnTo>
                <a:lnTo>
                  <a:pt x="3032" y="348"/>
                </a:lnTo>
                <a:lnTo>
                  <a:pt x="3036" y="352"/>
                </a:lnTo>
                <a:lnTo>
                  <a:pt x="3038" y="356"/>
                </a:lnTo>
                <a:lnTo>
                  <a:pt x="3040" y="360"/>
                </a:lnTo>
                <a:lnTo>
                  <a:pt x="3040" y="365"/>
                </a:lnTo>
                <a:lnTo>
                  <a:pt x="3040" y="370"/>
                </a:lnTo>
                <a:lnTo>
                  <a:pt x="3038" y="375"/>
                </a:lnTo>
                <a:lnTo>
                  <a:pt x="3036" y="379"/>
                </a:lnTo>
                <a:lnTo>
                  <a:pt x="3032" y="383"/>
                </a:lnTo>
                <a:lnTo>
                  <a:pt x="3028" y="386"/>
                </a:lnTo>
                <a:lnTo>
                  <a:pt x="3024" y="388"/>
                </a:lnTo>
                <a:lnTo>
                  <a:pt x="3019" y="390"/>
                </a:lnTo>
                <a:lnTo>
                  <a:pt x="3014" y="390"/>
                </a:lnTo>
                <a:close/>
                <a:moveTo>
                  <a:pt x="2989" y="413"/>
                </a:moveTo>
                <a:lnTo>
                  <a:pt x="3038" y="413"/>
                </a:lnTo>
                <a:lnTo>
                  <a:pt x="3038" y="590"/>
                </a:lnTo>
                <a:lnTo>
                  <a:pt x="2989" y="590"/>
                </a:lnTo>
                <a:lnTo>
                  <a:pt x="2989" y="413"/>
                </a:lnTo>
                <a:close/>
                <a:moveTo>
                  <a:pt x="3242" y="413"/>
                </a:moveTo>
                <a:lnTo>
                  <a:pt x="3180" y="590"/>
                </a:lnTo>
                <a:lnTo>
                  <a:pt x="3125" y="590"/>
                </a:lnTo>
                <a:lnTo>
                  <a:pt x="3063" y="413"/>
                </a:lnTo>
                <a:lnTo>
                  <a:pt x="3115" y="413"/>
                </a:lnTo>
                <a:lnTo>
                  <a:pt x="3151" y="539"/>
                </a:lnTo>
                <a:lnTo>
                  <a:pt x="3190" y="413"/>
                </a:lnTo>
                <a:lnTo>
                  <a:pt x="3242" y="413"/>
                </a:lnTo>
                <a:close/>
                <a:moveTo>
                  <a:pt x="3340" y="593"/>
                </a:moveTo>
                <a:lnTo>
                  <a:pt x="3333" y="593"/>
                </a:lnTo>
                <a:lnTo>
                  <a:pt x="3327" y="592"/>
                </a:lnTo>
                <a:lnTo>
                  <a:pt x="3315" y="590"/>
                </a:lnTo>
                <a:lnTo>
                  <a:pt x="3309" y="589"/>
                </a:lnTo>
                <a:lnTo>
                  <a:pt x="3303" y="587"/>
                </a:lnTo>
                <a:lnTo>
                  <a:pt x="3293" y="582"/>
                </a:lnTo>
                <a:lnTo>
                  <a:pt x="3288" y="579"/>
                </a:lnTo>
                <a:lnTo>
                  <a:pt x="3284" y="576"/>
                </a:lnTo>
                <a:lnTo>
                  <a:pt x="3279" y="572"/>
                </a:lnTo>
                <a:lnTo>
                  <a:pt x="3276" y="569"/>
                </a:lnTo>
                <a:lnTo>
                  <a:pt x="3269" y="560"/>
                </a:lnTo>
                <a:lnTo>
                  <a:pt x="3266" y="555"/>
                </a:lnTo>
                <a:lnTo>
                  <a:pt x="3263" y="550"/>
                </a:lnTo>
                <a:lnTo>
                  <a:pt x="3258" y="540"/>
                </a:lnTo>
                <a:lnTo>
                  <a:pt x="3256" y="534"/>
                </a:lnTo>
                <a:lnTo>
                  <a:pt x="3255" y="528"/>
                </a:lnTo>
                <a:lnTo>
                  <a:pt x="3254" y="522"/>
                </a:lnTo>
                <a:lnTo>
                  <a:pt x="3253" y="516"/>
                </a:lnTo>
                <a:lnTo>
                  <a:pt x="3252" y="509"/>
                </a:lnTo>
                <a:lnTo>
                  <a:pt x="3252" y="502"/>
                </a:lnTo>
                <a:lnTo>
                  <a:pt x="3252" y="495"/>
                </a:lnTo>
                <a:lnTo>
                  <a:pt x="3253" y="489"/>
                </a:lnTo>
                <a:lnTo>
                  <a:pt x="3254" y="483"/>
                </a:lnTo>
                <a:lnTo>
                  <a:pt x="3255" y="477"/>
                </a:lnTo>
                <a:lnTo>
                  <a:pt x="3258" y="465"/>
                </a:lnTo>
                <a:lnTo>
                  <a:pt x="3260" y="459"/>
                </a:lnTo>
                <a:lnTo>
                  <a:pt x="3263" y="454"/>
                </a:lnTo>
                <a:lnTo>
                  <a:pt x="3269" y="445"/>
                </a:lnTo>
                <a:lnTo>
                  <a:pt x="3272" y="440"/>
                </a:lnTo>
                <a:lnTo>
                  <a:pt x="3275" y="436"/>
                </a:lnTo>
                <a:lnTo>
                  <a:pt x="3279" y="432"/>
                </a:lnTo>
                <a:lnTo>
                  <a:pt x="3283" y="428"/>
                </a:lnTo>
                <a:lnTo>
                  <a:pt x="3293" y="422"/>
                </a:lnTo>
                <a:lnTo>
                  <a:pt x="3297" y="419"/>
                </a:lnTo>
                <a:lnTo>
                  <a:pt x="3303" y="417"/>
                </a:lnTo>
                <a:lnTo>
                  <a:pt x="3308" y="415"/>
                </a:lnTo>
                <a:lnTo>
                  <a:pt x="3314" y="413"/>
                </a:lnTo>
                <a:lnTo>
                  <a:pt x="3319" y="412"/>
                </a:lnTo>
                <a:lnTo>
                  <a:pt x="3325" y="411"/>
                </a:lnTo>
                <a:lnTo>
                  <a:pt x="3338" y="411"/>
                </a:lnTo>
                <a:lnTo>
                  <a:pt x="3349" y="411"/>
                </a:lnTo>
                <a:lnTo>
                  <a:pt x="3360" y="413"/>
                </a:lnTo>
                <a:lnTo>
                  <a:pt x="3365" y="414"/>
                </a:lnTo>
                <a:lnTo>
                  <a:pt x="3370" y="416"/>
                </a:lnTo>
                <a:lnTo>
                  <a:pt x="3380" y="421"/>
                </a:lnTo>
                <a:lnTo>
                  <a:pt x="3389" y="426"/>
                </a:lnTo>
                <a:lnTo>
                  <a:pt x="3393" y="429"/>
                </a:lnTo>
                <a:lnTo>
                  <a:pt x="3397" y="433"/>
                </a:lnTo>
                <a:lnTo>
                  <a:pt x="3404" y="441"/>
                </a:lnTo>
                <a:lnTo>
                  <a:pt x="3407" y="446"/>
                </a:lnTo>
                <a:lnTo>
                  <a:pt x="3410" y="450"/>
                </a:lnTo>
                <a:lnTo>
                  <a:pt x="3412" y="456"/>
                </a:lnTo>
                <a:lnTo>
                  <a:pt x="3415" y="461"/>
                </a:lnTo>
                <a:lnTo>
                  <a:pt x="3417" y="467"/>
                </a:lnTo>
                <a:lnTo>
                  <a:pt x="3418" y="473"/>
                </a:lnTo>
                <a:lnTo>
                  <a:pt x="3419" y="479"/>
                </a:lnTo>
                <a:lnTo>
                  <a:pt x="3420" y="486"/>
                </a:lnTo>
                <a:lnTo>
                  <a:pt x="3421" y="493"/>
                </a:lnTo>
                <a:lnTo>
                  <a:pt x="3421" y="500"/>
                </a:lnTo>
                <a:lnTo>
                  <a:pt x="3421" y="514"/>
                </a:lnTo>
                <a:lnTo>
                  <a:pt x="3301" y="514"/>
                </a:lnTo>
                <a:lnTo>
                  <a:pt x="3301" y="519"/>
                </a:lnTo>
                <a:lnTo>
                  <a:pt x="3301" y="523"/>
                </a:lnTo>
                <a:lnTo>
                  <a:pt x="3302" y="528"/>
                </a:lnTo>
                <a:lnTo>
                  <a:pt x="3303" y="532"/>
                </a:lnTo>
                <a:lnTo>
                  <a:pt x="3307" y="539"/>
                </a:lnTo>
                <a:lnTo>
                  <a:pt x="3309" y="542"/>
                </a:lnTo>
                <a:lnTo>
                  <a:pt x="3311" y="545"/>
                </a:lnTo>
                <a:lnTo>
                  <a:pt x="3314" y="548"/>
                </a:lnTo>
                <a:lnTo>
                  <a:pt x="3317" y="550"/>
                </a:lnTo>
                <a:lnTo>
                  <a:pt x="3321" y="552"/>
                </a:lnTo>
                <a:lnTo>
                  <a:pt x="3324" y="554"/>
                </a:lnTo>
                <a:lnTo>
                  <a:pt x="3328" y="555"/>
                </a:lnTo>
                <a:lnTo>
                  <a:pt x="3332" y="556"/>
                </a:lnTo>
                <a:lnTo>
                  <a:pt x="3341" y="557"/>
                </a:lnTo>
                <a:lnTo>
                  <a:pt x="3347" y="556"/>
                </a:lnTo>
                <a:lnTo>
                  <a:pt x="3352" y="555"/>
                </a:lnTo>
                <a:lnTo>
                  <a:pt x="3357" y="554"/>
                </a:lnTo>
                <a:lnTo>
                  <a:pt x="3362" y="551"/>
                </a:lnTo>
                <a:lnTo>
                  <a:pt x="3364" y="550"/>
                </a:lnTo>
                <a:lnTo>
                  <a:pt x="3366" y="548"/>
                </a:lnTo>
                <a:lnTo>
                  <a:pt x="3370" y="545"/>
                </a:lnTo>
                <a:lnTo>
                  <a:pt x="3372" y="541"/>
                </a:lnTo>
                <a:lnTo>
                  <a:pt x="3375" y="536"/>
                </a:lnTo>
                <a:lnTo>
                  <a:pt x="3420" y="539"/>
                </a:lnTo>
                <a:lnTo>
                  <a:pt x="3418" y="545"/>
                </a:lnTo>
                <a:lnTo>
                  <a:pt x="3416" y="551"/>
                </a:lnTo>
                <a:lnTo>
                  <a:pt x="3414" y="556"/>
                </a:lnTo>
                <a:lnTo>
                  <a:pt x="3411" y="561"/>
                </a:lnTo>
                <a:lnTo>
                  <a:pt x="3407" y="566"/>
                </a:lnTo>
                <a:lnTo>
                  <a:pt x="3403" y="570"/>
                </a:lnTo>
                <a:lnTo>
                  <a:pt x="3399" y="575"/>
                </a:lnTo>
                <a:lnTo>
                  <a:pt x="3394" y="578"/>
                </a:lnTo>
                <a:lnTo>
                  <a:pt x="3388" y="582"/>
                </a:lnTo>
                <a:lnTo>
                  <a:pt x="3382" y="585"/>
                </a:lnTo>
                <a:lnTo>
                  <a:pt x="3376" y="587"/>
                </a:lnTo>
                <a:lnTo>
                  <a:pt x="3370" y="589"/>
                </a:lnTo>
                <a:lnTo>
                  <a:pt x="3366" y="590"/>
                </a:lnTo>
                <a:lnTo>
                  <a:pt x="3363" y="591"/>
                </a:lnTo>
                <a:lnTo>
                  <a:pt x="3355" y="592"/>
                </a:lnTo>
                <a:lnTo>
                  <a:pt x="3348" y="593"/>
                </a:lnTo>
                <a:lnTo>
                  <a:pt x="3340" y="593"/>
                </a:lnTo>
                <a:close/>
                <a:moveTo>
                  <a:pt x="3301" y="483"/>
                </a:moveTo>
                <a:lnTo>
                  <a:pt x="3375" y="483"/>
                </a:lnTo>
                <a:lnTo>
                  <a:pt x="3375" y="480"/>
                </a:lnTo>
                <a:lnTo>
                  <a:pt x="3374" y="476"/>
                </a:lnTo>
                <a:lnTo>
                  <a:pt x="3373" y="472"/>
                </a:lnTo>
                <a:lnTo>
                  <a:pt x="3372" y="469"/>
                </a:lnTo>
                <a:lnTo>
                  <a:pt x="3371" y="466"/>
                </a:lnTo>
                <a:lnTo>
                  <a:pt x="3369" y="463"/>
                </a:lnTo>
                <a:lnTo>
                  <a:pt x="3367" y="460"/>
                </a:lnTo>
                <a:lnTo>
                  <a:pt x="3365" y="457"/>
                </a:lnTo>
                <a:lnTo>
                  <a:pt x="3359" y="453"/>
                </a:lnTo>
                <a:lnTo>
                  <a:pt x="3353" y="450"/>
                </a:lnTo>
                <a:lnTo>
                  <a:pt x="3346" y="448"/>
                </a:lnTo>
                <a:lnTo>
                  <a:pt x="3339" y="447"/>
                </a:lnTo>
                <a:lnTo>
                  <a:pt x="3331" y="448"/>
                </a:lnTo>
                <a:lnTo>
                  <a:pt x="3327" y="449"/>
                </a:lnTo>
                <a:lnTo>
                  <a:pt x="3324" y="450"/>
                </a:lnTo>
                <a:lnTo>
                  <a:pt x="3317" y="453"/>
                </a:lnTo>
                <a:lnTo>
                  <a:pt x="3315" y="455"/>
                </a:lnTo>
                <a:lnTo>
                  <a:pt x="3312" y="458"/>
                </a:lnTo>
                <a:lnTo>
                  <a:pt x="3307" y="463"/>
                </a:lnTo>
                <a:lnTo>
                  <a:pt x="3304" y="470"/>
                </a:lnTo>
                <a:lnTo>
                  <a:pt x="3303" y="473"/>
                </a:lnTo>
                <a:lnTo>
                  <a:pt x="3302" y="476"/>
                </a:lnTo>
                <a:lnTo>
                  <a:pt x="3301" y="483"/>
                </a:lnTo>
                <a:close/>
                <a:moveTo>
                  <a:pt x="3456" y="590"/>
                </a:moveTo>
                <a:lnTo>
                  <a:pt x="3456" y="413"/>
                </a:lnTo>
                <a:lnTo>
                  <a:pt x="3503" y="413"/>
                </a:lnTo>
                <a:lnTo>
                  <a:pt x="3503" y="444"/>
                </a:lnTo>
                <a:lnTo>
                  <a:pt x="3507" y="436"/>
                </a:lnTo>
                <a:lnTo>
                  <a:pt x="3511" y="429"/>
                </a:lnTo>
                <a:lnTo>
                  <a:pt x="3516" y="424"/>
                </a:lnTo>
                <a:lnTo>
                  <a:pt x="3521" y="419"/>
                </a:lnTo>
                <a:lnTo>
                  <a:pt x="3524" y="417"/>
                </a:lnTo>
                <a:lnTo>
                  <a:pt x="3527" y="415"/>
                </a:lnTo>
                <a:lnTo>
                  <a:pt x="3534" y="413"/>
                </a:lnTo>
                <a:lnTo>
                  <a:pt x="3540" y="411"/>
                </a:lnTo>
                <a:lnTo>
                  <a:pt x="3548" y="410"/>
                </a:lnTo>
                <a:lnTo>
                  <a:pt x="3556" y="411"/>
                </a:lnTo>
                <a:lnTo>
                  <a:pt x="3563" y="412"/>
                </a:lnTo>
                <a:lnTo>
                  <a:pt x="3563" y="456"/>
                </a:lnTo>
                <a:lnTo>
                  <a:pt x="3559" y="455"/>
                </a:lnTo>
                <a:lnTo>
                  <a:pt x="3554" y="454"/>
                </a:lnTo>
                <a:lnTo>
                  <a:pt x="3542" y="453"/>
                </a:lnTo>
                <a:lnTo>
                  <a:pt x="3535" y="454"/>
                </a:lnTo>
                <a:lnTo>
                  <a:pt x="3531" y="454"/>
                </a:lnTo>
                <a:lnTo>
                  <a:pt x="3528" y="456"/>
                </a:lnTo>
                <a:lnTo>
                  <a:pt x="3524" y="457"/>
                </a:lnTo>
                <a:lnTo>
                  <a:pt x="3521" y="459"/>
                </a:lnTo>
                <a:lnTo>
                  <a:pt x="3518" y="461"/>
                </a:lnTo>
                <a:lnTo>
                  <a:pt x="3515" y="463"/>
                </a:lnTo>
                <a:lnTo>
                  <a:pt x="3511" y="469"/>
                </a:lnTo>
                <a:lnTo>
                  <a:pt x="3509" y="472"/>
                </a:lnTo>
                <a:lnTo>
                  <a:pt x="3508" y="475"/>
                </a:lnTo>
                <a:lnTo>
                  <a:pt x="3506" y="478"/>
                </a:lnTo>
                <a:lnTo>
                  <a:pt x="3506" y="482"/>
                </a:lnTo>
                <a:lnTo>
                  <a:pt x="3505" y="486"/>
                </a:lnTo>
                <a:lnTo>
                  <a:pt x="3505" y="490"/>
                </a:lnTo>
                <a:lnTo>
                  <a:pt x="3505" y="590"/>
                </a:lnTo>
                <a:lnTo>
                  <a:pt x="3456" y="590"/>
                </a:lnTo>
                <a:close/>
                <a:moveTo>
                  <a:pt x="3736" y="463"/>
                </a:moveTo>
                <a:lnTo>
                  <a:pt x="3692" y="466"/>
                </a:lnTo>
                <a:lnTo>
                  <a:pt x="3690" y="462"/>
                </a:lnTo>
                <a:lnTo>
                  <a:pt x="3688" y="458"/>
                </a:lnTo>
                <a:lnTo>
                  <a:pt x="3686" y="455"/>
                </a:lnTo>
                <a:lnTo>
                  <a:pt x="3682" y="451"/>
                </a:lnTo>
                <a:lnTo>
                  <a:pt x="3678" y="449"/>
                </a:lnTo>
                <a:lnTo>
                  <a:pt x="3673" y="447"/>
                </a:lnTo>
                <a:lnTo>
                  <a:pt x="3668" y="446"/>
                </a:lnTo>
                <a:lnTo>
                  <a:pt x="3662" y="445"/>
                </a:lnTo>
                <a:lnTo>
                  <a:pt x="3656" y="446"/>
                </a:lnTo>
                <a:lnTo>
                  <a:pt x="3651" y="447"/>
                </a:lnTo>
                <a:lnTo>
                  <a:pt x="3647" y="448"/>
                </a:lnTo>
                <a:lnTo>
                  <a:pt x="3643" y="450"/>
                </a:lnTo>
                <a:lnTo>
                  <a:pt x="3639" y="453"/>
                </a:lnTo>
                <a:lnTo>
                  <a:pt x="3637" y="456"/>
                </a:lnTo>
                <a:lnTo>
                  <a:pt x="3635" y="459"/>
                </a:lnTo>
                <a:lnTo>
                  <a:pt x="3635" y="463"/>
                </a:lnTo>
                <a:lnTo>
                  <a:pt x="3635" y="466"/>
                </a:lnTo>
                <a:lnTo>
                  <a:pt x="3636" y="469"/>
                </a:lnTo>
                <a:lnTo>
                  <a:pt x="3638" y="471"/>
                </a:lnTo>
                <a:lnTo>
                  <a:pt x="3640" y="474"/>
                </a:lnTo>
                <a:lnTo>
                  <a:pt x="3643" y="476"/>
                </a:lnTo>
                <a:lnTo>
                  <a:pt x="3647" y="478"/>
                </a:lnTo>
                <a:lnTo>
                  <a:pt x="3652" y="479"/>
                </a:lnTo>
                <a:lnTo>
                  <a:pt x="3657" y="481"/>
                </a:lnTo>
                <a:lnTo>
                  <a:pt x="3689" y="487"/>
                </a:lnTo>
                <a:lnTo>
                  <a:pt x="3696" y="488"/>
                </a:lnTo>
                <a:lnTo>
                  <a:pt x="3701" y="490"/>
                </a:lnTo>
                <a:lnTo>
                  <a:pt x="3707" y="492"/>
                </a:lnTo>
                <a:lnTo>
                  <a:pt x="3712" y="494"/>
                </a:lnTo>
                <a:lnTo>
                  <a:pt x="3720" y="499"/>
                </a:lnTo>
                <a:lnTo>
                  <a:pt x="3728" y="504"/>
                </a:lnTo>
                <a:lnTo>
                  <a:pt x="3731" y="507"/>
                </a:lnTo>
                <a:lnTo>
                  <a:pt x="3733" y="511"/>
                </a:lnTo>
                <a:lnTo>
                  <a:pt x="3735" y="514"/>
                </a:lnTo>
                <a:lnTo>
                  <a:pt x="3737" y="518"/>
                </a:lnTo>
                <a:lnTo>
                  <a:pt x="3740" y="526"/>
                </a:lnTo>
                <a:lnTo>
                  <a:pt x="3740" y="530"/>
                </a:lnTo>
                <a:lnTo>
                  <a:pt x="3740" y="535"/>
                </a:lnTo>
                <a:lnTo>
                  <a:pt x="3740" y="539"/>
                </a:lnTo>
                <a:lnTo>
                  <a:pt x="3740" y="543"/>
                </a:lnTo>
                <a:lnTo>
                  <a:pt x="3739" y="547"/>
                </a:lnTo>
                <a:lnTo>
                  <a:pt x="3738" y="551"/>
                </a:lnTo>
                <a:lnTo>
                  <a:pt x="3736" y="555"/>
                </a:lnTo>
                <a:lnTo>
                  <a:pt x="3735" y="559"/>
                </a:lnTo>
                <a:lnTo>
                  <a:pt x="3733" y="562"/>
                </a:lnTo>
                <a:lnTo>
                  <a:pt x="3730" y="565"/>
                </a:lnTo>
                <a:lnTo>
                  <a:pt x="3725" y="572"/>
                </a:lnTo>
                <a:lnTo>
                  <a:pt x="3718" y="577"/>
                </a:lnTo>
                <a:lnTo>
                  <a:pt x="3711" y="582"/>
                </a:lnTo>
                <a:lnTo>
                  <a:pt x="3702" y="586"/>
                </a:lnTo>
                <a:lnTo>
                  <a:pt x="3693" y="589"/>
                </a:lnTo>
                <a:lnTo>
                  <a:pt x="3683" y="591"/>
                </a:lnTo>
                <a:lnTo>
                  <a:pt x="3673" y="593"/>
                </a:lnTo>
                <a:lnTo>
                  <a:pt x="3662" y="593"/>
                </a:lnTo>
                <a:lnTo>
                  <a:pt x="3653" y="593"/>
                </a:lnTo>
                <a:lnTo>
                  <a:pt x="3645" y="592"/>
                </a:lnTo>
                <a:lnTo>
                  <a:pt x="3637" y="591"/>
                </a:lnTo>
                <a:lnTo>
                  <a:pt x="3630" y="589"/>
                </a:lnTo>
                <a:lnTo>
                  <a:pt x="3623" y="587"/>
                </a:lnTo>
                <a:lnTo>
                  <a:pt x="3617" y="585"/>
                </a:lnTo>
                <a:lnTo>
                  <a:pt x="3611" y="582"/>
                </a:lnTo>
                <a:lnTo>
                  <a:pt x="3606" y="578"/>
                </a:lnTo>
                <a:lnTo>
                  <a:pt x="3601" y="575"/>
                </a:lnTo>
                <a:lnTo>
                  <a:pt x="3596" y="570"/>
                </a:lnTo>
                <a:lnTo>
                  <a:pt x="3593" y="566"/>
                </a:lnTo>
                <a:lnTo>
                  <a:pt x="3589" y="561"/>
                </a:lnTo>
                <a:lnTo>
                  <a:pt x="3587" y="556"/>
                </a:lnTo>
                <a:lnTo>
                  <a:pt x="3584" y="550"/>
                </a:lnTo>
                <a:lnTo>
                  <a:pt x="3583" y="545"/>
                </a:lnTo>
                <a:lnTo>
                  <a:pt x="3582" y="538"/>
                </a:lnTo>
                <a:lnTo>
                  <a:pt x="3630" y="536"/>
                </a:lnTo>
                <a:lnTo>
                  <a:pt x="3631" y="541"/>
                </a:lnTo>
                <a:lnTo>
                  <a:pt x="3634" y="545"/>
                </a:lnTo>
                <a:lnTo>
                  <a:pt x="3637" y="549"/>
                </a:lnTo>
                <a:lnTo>
                  <a:pt x="3640" y="552"/>
                </a:lnTo>
                <a:lnTo>
                  <a:pt x="3645" y="555"/>
                </a:lnTo>
                <a:lnTo>
                  <a:pt x="3650" y="556"/>
                </a:lnTo>
                <a:lnTo>
                  <a:pt x="3656" y="557"/>
                </a:lnTo>
                <a:lnTo>
                  <a:pt x="3662" y="558"/>
                </a:lnTo>
                <a:lnTo>
                  <a:pt x="3668" y="557"/>
                </a:lnTo>
                <a:lnTo>
                  <a:pt x="3673" y="557"/>
                </a:lnTo>
                <a:lnTo>
                  <a:pt x="3678" y="555"/>
                </a:lnTo>
                <a:lnTo>
                  <a:pt x="3681" y="554"/>
                </a:lnTo>
                <a:lnTo>
                  <a:pt x="3683" y="553"/>
                </a:lnTo>
                <a:lnTo>
                  <a:pt x="3686" y="550"/>
                </a:lnTo>
                <a:lnTo>
                  <a:pt x="3689" y="547"/>
                </a:lnTo>
                <a:lnTo>
                  <a:pt x="3689" y="545"/>
                </a:lnTo>
                <a:lnTo>
                  <a:pt x="3690" y="544"/>
                </a:lnTo>
                <a:lnTo>
                  <a:pt x="3691" y="540"/>
                </a:lnTo>
                <a:lnTo>
                  <a:pt x="3690" y="537"/>
                </a:lnTo>
                <a:lnTo>
                  <a:pt x="3689" y="534"/>
                </a:lnTo>
                <a:lnTo>
                  <a:pt x="3687" y="531"/>
                </a:lnTo>
                <a:lnTo>
                  <a:pt x="3685" y="529"/>
                </a:lnTo>
                <a:lnTo>
                  <a:pt x="3682" y="527"/>
                </a:lnTo>
                <a:lnTo>
                  <a:pt x="3678" y="525"/>
                </a:lnTo>
                <a:lnTo>
                  <a:pt x="3673" y="523"/>
                </a:lnTo>
                <a:lnTo>
                  <a:pt x="3668" y="522"/>
                </a:lnTo>
                <a:lnTo>
                  <a:pt x="3637" y="516"/>
                </a:lnTo>
                <a:lnTo>
                  <a:pt x="3631" y="515"/>
                </a:lnTo>
                <a:lnTo>
                  <a:pt x="3625" y="513"/>
                </a:lnTo>
                <a:lnTo>
                  <a:pt x="3615" y="509"/>
                </a:lnTo>
                <a:lnTo>
                  <a:pt x="3610" y="507"/>
                </a:lnTo>
                <a:lnTo>
                  <a:pt x="3606" y="504"/>
                </a:lnTo>
                <a:lnTo>
                  <a:pt x="3602" y="501"/>
                </a:lnTo>
                <a:lnTo>
                  <a:pt x="3599" y="498"/>
                </a:lnTo>
                <a:lnTo>
                  <a:pt x="3596" y="495"/>
                </a:lnTo>
                <a:lnTo>
                  <a:pt x="3593" y="492"/>
                </a:lnTo>
                <a:lnTo>
                  <a:pt x="3591" y="488"/>
                </a:lnTo>
                <a:lnTo>
                  <a:pt x="3589" y="484"/>
                </a:lnTo>
                <a:lnTo>
                  <a:pt x="3588" y="480"/>
                </a:lnTo>
                <a:lnTo>
                  <a:pt x="3587" y="475"/>
                </a:lnTo>
                <a:lnTo>
                  <a:pt x="3586" y="471"/>
                </a:lnTo>
                <a:lnTo>
                  <a:pt x="3586" y="466"/>
                </a:lnTo>
                <a:lnTo>
                  <a:pt x="3587" y="459"/>
                </a:lnTo>
                <a:lnTo>
                  <a:pt x="3587" y="454"/>
                </a:lnTo>
                <a:lnTo>
                  <a:pt x="3589" y="448"/>
                </a:lnTo>
                <a:lnTo>
                  <a:pt x="3591" y="443"/>
                </a:lnTo>
                <a:lnTo>
                  <a:pt x="3594" y="438"/>
                </a:lnTo>
                <a:lnTo>
                  <a:pt x="3598" y="433"/>
                </a:lnTo>
                <a:lnTo>
                  <a:pt x="3602" y="429"/>
                </a:lnTo>
                <a:lnTo>
                  <a:pt x="3607" y="425"/>
                </a:lnTo>
                <a:lnTo>
                  <a:pt x="3612" y="422"/>
                </a:lnTo>
                <a:lnTo>
                  <a:pt x="3618" y="419"/>
                </a:lnTo>
                <a:lnTo>
                  <a:pt x="3624" y="416"/>
                </a:lnTo>
                <a:lnTo>
                  <a:pt x="3631" y="414"/>
                </a:lnTo>
                <a:lnTo>
                  <a:pt x="3634" y="413"/>
                </a:lnTo>
                <a:lnTo>
                  <a:pt x="3638" y="413"/>
                </a:lnTo>
                <a:lnTo>
                  <a:pt x="3645" y="412"/>
                </a:lnTo>
                <a:lnTo>
                  <a:pt x="3653" y="411"/>
                </a:lnTo>
                <a:lnTo>
                  <a:pt x="3661" y="411"/>
                </a:lnTo>
                <a:lnTo>
                  <a:pt x="3669" y="411"/>
                </a:lnTo>
                <a:lnTo>
                  <a:pt x="3677" y="412"/>
                </a:lnTo>
                <a:lnTo>
                  <a:pt x="3684" y="413"/>
                </a:lnTo>
                <a:lnTo>
                  <a:pt x="3691" y="414"/>
                </a:lnTo>
                <a:lnTo>
                  <a:pt x="3697" y="416"/>
                </a:lnTo>
                <a:lnTo>
                  <a:pt x="3703" y="419"/>
                </a:lnTo>
                <a:lnTo>
                  <a:pt x="3709" y="421"/>
                </a:lnTo>
                <a:lnTo>
                  <a:pt x="3714" y="425"/>
                </a:lnTo>
                <a:lnTo>
                  <a:pt x="3718" y="428"/>
                </a:lnTo>
                <a:lnTo>
                  <a:pt x="3723" y="432"/>
                </a:lnTo>
                <a:lnTo>
                  <a:pt x="3726" y="437"/>
                </a:lnTo>
                <a:lnTo>
                  <a:pt x="3728" y="439"/>
                </a:lnTo>
                <a:lnTo>
                  <a:pt x="3729" y="441"/>
                </a:lnTo>
                <a:lnTo>
                  <a:pt x="3732" y="446"/>
                </a:lnTo>
                <a:lnTo>
                  <a:pt x="3734" y="452"/>
                </a:lnTo>
                <a:lnTo>
                  <a:pt x="3735" y="457"/>
                </a:lnTo>
                <a:lnTo>
                  <a:pt x="3736" y="463"/>
                </a:lnTo>
                <a:close/>
                <a:moveTo>
                  <a:pt x="3797" y="390"/>
                </a:moveTo>
                <a:lnTo>
                  <a:pt x="3792" y="390"/>
                </a:lnTo>
                <a:lnTo>
                  <a:pt x="3787" y="388"/>
                </a:lnTo>
                <a:lnTo>
                  <a:pt x="3783" y="386"/>
                </a:lnTo>
                <a:lnTo>
                  <a:pt x="3778" y="383"/>
                </a:lnTo>
                <a:lnTo>
                  <a:pt x="3775" y="379"/>
                </a:lnTo>
                <a:lnTo>
                  <a:pt x="3773" y="375"/>
                </a:lnTo>
                <a:lnTo>
                  <a:pt x="3771" y="370"/>
                </a:lnTo>
                <a:lnTo>
                  <a:pt x="3771" y="365"/>
                </a:lnTo>
                <a:lnTo>
                  <a:pt x="3771" y="360"/>
                </a:lnTo>
                <a:lnTo>
                  <a:pt x="3773" y="356"/>
                </a:lnTo>
                <a:lnTo>
                  <a:pt x="3775" y="352"/>
                </a:lnTo>
                <a:lnTo>
                  <a:pt x="3778" y="348"/>
                </a:lnTo>
                <a:lnTo>
                  <a:pt x="3783" y="345"/>
                </a:lnTo>
                <a:lnTo>
                  <a:pt x="3787" y="342"/>
                </a:lnTo>
                <a:lnTo>
                  <a:pt x="3792" y="341"/>
                </a:lnTo>
                <a:lnTo>
                  <a:pt x="3797" y="341"/>
                </a:lnTo>
                <a:lnTo>
                  <a:pt x="3802" y="341"/>
                </a:lnTo>
                <a:lnTo>
                  <a:pt x="3807" y="342"/>
                </a:lnTo>
                <a:lnTo>
                  <a:pt x="3812" y="345"/>
                </a:lnTo>
                <a:lnTo>
                  <a:pt x="3816" y="348"/>
                </a:lnTo>
                <a:lnTo>
                  <a:pt x="3819" y="352"/>
                </a:lnTo>
                <a:lnTo>
                  <a:pt x="3822" y="356"/>
                </a:lnTo>
                <a:lnTo>
                  <a:pt x="3823" y="360"/>
                </a:lnTo>
                <a:lnTo>
                  <a:pt x="3824" y="365"/>
                </a:lnTo>
                <a:lnTo>
                  <a:pt x="3823" y="370"/>
                </a:lnTo>
                <a:lnTo>
                  <a:pt x="3822" y="375"/>
                </a:lnTo>
                <a:lnTo>
                  <a:pt x="3819" y="379"/>
                </a:lnTo>
                <a:lnTo>
                  <a:pt x="3816" y="383"/>
                </a:lnTo>
                <a:lnTo>
                  <a:pt x="3812" y="386"/>
                </a:lnTo>
                <a:lnTo>
                  <a:pt x="3807" y="388"/>
                </a:lnTo>
                <a:lnTo>
                  <a:pt x="3802" y="390"/>
                </a:lnTo>
                <a:lnTo>
                  <a:pt x="3797" y="390"/>
                </a:lnTo>
                <a:close/>
                <a:moveTo>
                  <a:pt x="3772" y="413"/>
                </a:moveTo>
                <a:lnTo>
                  <a:pt x="3822" y="413"/>
                </a:lnTo>
                <a:lnTo>
                  <a:pt x="3822" y="590"/>
                </a:lnTo>
                <a:lnTo>
                  <a:pt x="3772" y="590"/>
                </a:lnTo>
                <a:lnTo>
                  <a:pt x="3772" y="413"/>
                </a:lnTo>
                <a:close/>
                <a:moveTo>
                  <a:pt x="3955" y="413"/>
                </a:moveTo>
                <a:lnTo>
                  <a:pt x="3955" y="450"/>
                </a:lnTo>
                <a:lnTo>
                  <a:pt x="3921" y="450"/>
                </a:lnTo>
                <a:lnTo>
                  <a:pt x="3921" y="535"/>
                </a:lnTo>
                <a:lnTo>
                  <a:pt x="3922" y="540"/>
                </a:lnTo>
                <a:lnTo>
                  <a:pt x="3923" y="544"/>
                </a:lnTo>
                <a:lnTo>
                  <a:pt x="3923" y="545"/>
                </a:lnTo>
                <a:lnTo>
                  <a:pt x="3924" y="547"/>
                </a:lnTo>
                <a:lnTo>
                  <a:pt x="3926" y="549"/>
                </a:lnTo>
                <a:lnTo>
                  <a:pt x="3929" y="551"/>
                </a:lnTo>
                <a:lnTo>
                  <a:pt x="3931" y="552"/>
                </a:lnTo>
                <a:lnTo>
                  <a:pt x="3935" y="552"/>
                </a:lnTo>
                <a:lnTo>
                  <a:pt x="3938" y="553"/>
                </a:lnTo>
                <a:lnTo>
                  <a:pt x="3945" y="552"/>
                </a:lnTo>
                <a:lnTo>
                  <a:pt x="3950" y="551"/>
                </a:lnTo>
                <a:lnTo>
                  <a:pt x="3958" y="587"/>
                </a:lnTo>
                <a:lnTo>
                  <a:pt x="3948" y="590"/>
                </a:lnTo>
                <a:lnTo>
                  <a:pt x="3940" y="591"/>
                </a:lnTo>
                <a:lnTo>
                  <a:pt x="3931" y="592"/>
                </a:lnTo>
                <a:lnTo>
                  <a:pt x="3925" y="592"/>
                </a:lnTo>
                <a:lnTo>
                  <a:pt x="3919" y="592"/>
                </a:lnTo>
                <a:lnTo>
                  <a:pt x="3913" y="591"/>
                </a:lnTo>
                <a:lnTo>
                  <a:pt x="3907" y="590"/>
                </a:lnTo>
                <a:lnTo>
                  <a:pt x="3902" y="588"/>
                </a:lnTo>
                <a:lnTo>
                  <a:pt x="3896" y="586"/>
                </a:lnTo>
                <a:lnTo>
                  <a:pt x="3892" y="583"/>
                </a:lnTo>
                <a:lnTo>
                  <a:pt x="3887" y="581"/>
                </a:lnTo>
                <a:lnTo>
                  <a:pt x="3884" y="577"/>
                </a:lnTo>
                <a:lnTo>
                  <a:pt x="3880" y="573"/>
                </a:lnTo>
                <a:lnTo>
                  <a:pt x="3878" y="569"/>
                </a:lnTo>
                <a:lnTo>
                  <a:pt x="3875" y="564"/>
                </a:lnTo>
                <a:lnTo>
                  <a:pt x="3874" y="559"/>
                </a:lnTo>
                <a:lnTo>
                  <a:pt x="3872" y="554"/>
                </a:lnTo>
                <a:lnTo>
                  <a:pt x="3872" y="548"/>
                </a:lnTo>
                <a:lnTo>
                  <a:pt x="3871" y="542"/>
                </a:lnTo>
                <a:lnTo>
                  <a:pt x="3871" y="450"/>
                </a:lnTo>
                <a:lnTo>
                  <a:pt x="3847" y="450"/>
                </a:lnTo>
                <a:lnTo>
                  <a:pt x="3847" y="413"/>
                </a:lnTo>
                <a:lnTo>
                  <a:pt x="3871" y="413"/>
                </a:lnTo>
                <a:lnTo>
                  <a:pt x="3871" y="371"/>
                </a:lnTo>
                <a:lnTo>
                  <a:pt x="3921" y="371"/>
                </a:lnTo>
                <a:lnTo>
                  <a:pt x="3921" y="413"/>
                </a:lnTo>
                <a:lnTo>
                  <a:pt x="3955" y="413"/>
                </a:lnTo>
                <a:close/>
                <a:moveTo>
                  <a:pt x="4062" y="593"/>
                </a:moveTo>
                <a:lnTo>
                  <a:pt x="4056" y="593"/>
                </a:lnTo>
                <a:lnTo>
                  <a:pt x="4049" y="592"/>
                </a:lnTo>
                <a:lnTo>
                  <a:pt x="4037" y="590"/>
                </a:lnTo>
                <a:lnTo>
                  <a:pt x="4031" y="589"/>
                </a:lnTo>
                <a:lnTo>
                  <a:pt x="4026" y="587"/>
                </a:lnTo>
                <a:lnTo>
                  <a:pt x="4015" y="582"/>
                </a:lnTo>
                <a:lnTo>
                  <a:pt x="4011" y="579"/>
                </a:lnTo>
                <a:lnTo>
                  <a:pt x="4006" y="576"/>
                </a:lnTo>
                <a:lnTo>
                  <a:pt x="4002" y="572"/>
                </a:lnTo>
                <a:lnTo>
                  <a:pt x="3998" y="569"/>
                </a:lnTo>
                <a:lnTo>
                  <a:pt x="3991" y="560"/>
                </a:lnTo>
                <a:lnTo>
                  <a:pt x="3988" y="555"/>
                </a:lnTo>
                <a:lnTo>
                  <a:pt x="3985" y="550"/>
                </a:lnTo>
                <a:lnTo>
                  <a:pt x="3981" y="540"/>
                </a:lnTo>
                <a:lnTo>
                  <a:pt x="3979" y="534"/>
                </a:lnTo>
                <a:lnTo>
                  <a:pt x="3977" y="528"/>
                </a:lnTo>
                <a:lnTo>
                  <a:pt x="3976" y="522"/>
                </a:lnTo>
                <a:lnTo>
                  <a:pt x="3975" y="516"/>
                </a:lnTo>
                <a:lnTo>
                  <a:pt x="3975" y="509"/>
                </a:lnTo>
                <a:lnTo>
                  <a:pt x="3975" y="502"/>
                </a:lnTo>
                <a:lnTo>
                  <a:pt x="3975" y="495"/>
                </a:lnTo>
                <a:lnTo>
                  <a:pt x="3975" y="489"/>
                </a:lnTo>
                <a:lnTo>
                  <a:pt x="3976" y="483"/>
                </a:lnTo>
                <a:lnTo>
                  <a:pt x="3977" y="477"/>
                </a:lnTo>
                <a:lnTo>
                  <a:pt x="3981" y="465"/>
                </a:lnTo>
                <a:lnTo>
                  <a:pt x="3983" y="459"/>
                </a:lnTo>
                <a:lnTo>
                  <a:pt x="3985" y="454"/>
                </a:lnTo>
                <a:lnTo>
                  <a:pt x="3991" y="445"/>
                </a:lnTo>
                <a:lnTo>
                  <a:pt x="3994" y="440"/>
                </a:lnTo>
                <a:lnTo>
                  <a:pt x="3998" y="436"/>
                </a:lnTo>
                <a:lnTo>
                  <a:pt x="4002" y="432"/>
                </a:lnTo>
                <a:lnTo>
                  <a:pt x="4006" y="428"/>
                </a:lnTo>
                <a:lnTo>
                  <a:pt x="4015" y="422"/>
                </a:lnTo>
                <a:lnTo>
                  <a:pt x="4020" y="419"/>
                </a:lnTo>
                <a:lnTo>
                  <a:pt x="4025" y="417"/>
                </a:lnTo>
                <a:lnTo>
                  <a:pt x="4030" y="415"/>
                </a:lnTo>
                <a:lnTo>
                  <a:pt x="4036" y="413"/>
                </a:lnTo>
                <a:lnTo>
                  <a:pt x="4042" y="412"/>
                </a:lnTo>
                <a:lnTo>
                  <a:pt x="4048" y="411"/>
                </a:lnTo>
                <a:lnTo>
                  <a:pt x="4060" y="411"/>
                </a:lnTo>
                <a:lnTo>
                  <a:pt x="4072" y="411"/>
                </a:lnTo>
                <a:lnTo>
                  <a:pt x="4083" y="413"/>
                </a:lnTo>
                <a:lnTo>
                  <a:pt x="4088" y="414"/>
                </a:lnTo>
                <a:lnTo>
                  <a:pt x="4093" y="416"/>
                </a:lnTo>
                <a:lnTo>
                  <a:pt x="4103" y="421"/>
                </a:lnTo>
                <a:lnTo>
                  <a:pt x="4111" y="426"/>
                </a:lnTo>
                <a:lnTo>
                  <a:pt x="4116" y="429"/>
                </a:lnTo>
                <a:lnTo>
                  <a:pt x="4119" y="433"/>
                </a:lnTo>
                <a:lnTo>
                  <a:pt x="4126" y="441"/>
                </a:lnTo>
                <a:lnTo>
                  <a:pt x="4129" y="446"/>
                </a:lnTo>
                <a:lnTo>
                  <a:pt x="4132" y="450"/>
                </a:lnTo>
                <a:lnTo>
                  <a:pt x="4135" y="456"/>
                </a:lnTo>
                <a:lnTo>
                  <a:pt x="4137" y="461"/>
                </a:lnTo>
                <a:lnTo>
                  <a:pt x="4139" y="467"/>
                </a:lnTo>
                <a:lnTo>
                  <a:pt x="4141" y="473"/>
                </a:lnTo>
                <a:lnTo>
                  <a:pt x="4142" y="479"/>
                </a:lnTo>
                <a:lnTo>
                  <a:pt x="4143" y="486"/>
                </a:lnTo>
                <a:lnTo>
                  <a:pt x="4143" y="493"/>
                </a:lnTo>
                <a:lnTo>
                  <a:pt x="4143" y="500"/>
                </a:lnTo>
                <a:lnTo>
                  <a:pt x="4143" y="514"/>
                </a:lnTo>
                <a:lnTo>
                  <a:pt x="4023" y="514"/>
                </a:lnTo>
                <a:lnTo>
                  <a:pt x="4023" y="519"/>
                </a:lnTo>
                <a:lnTo>
                  <a:pt x="4024" y="523"/>
                </a:lnTo>
                <a:lnTo>
                  <a:pt x="4026" y="532"/>
                </a:lnTo>
                <a:lnTo>
                  <a:pt x="4027" y="535"/>
                </a:lnTo>
                <a:lnTo>
                  <a:pt x="4029" y="539"/>
                </a:lnTo>
                <a:lnTo>
                  <a:pt x="4031" y="542"/>
                </a:lnTo>
                <a:lnTo>
                  <a:pt x="4034" y="545"/>
                </a:lnTo>
                <a:lnTo>
                  <a:pt x="4037" y="548"/>
                </a:lnTo>
                <a:lnTo>
                  <a:pt x="4040" y="550"/>
                </a:lnTo>
                <a:lnTo>
                  <a:pt x="4043" y="552"/>
                </a:lnTo>
                <a:lnTo>
                  <a:pt x="4047" y="554"/>
                </a:lnTo>
                <a:lnTo>
                  <a:pt x="4050" y="555"/>
                </a:lnTo>
                <a:lnTo>
                  <a:pt x="4054" y="556"/>
                </a:lnTo>
                <a:lnTo>
                  <a:pt x="4063" y="557"/>
                </a:lnTo>
                <a:lnTo>
                  <a:pt x="4069" y="556"/>
                </a:lnTo>
                <a:lnTo>
                  <a:pt x="4075" y="555"/>
                </a:lnTo>
                <a:lnTo>
                  <a:pt x="4080" y="554"/>
                </a:lnTo>
                <a:lnTo>
                  <a:pt x="4084" y="551"/>
                </a:lnTo>
                <a:lnTo>
                  <a:pt x="4087" y="550"/>
                </a:lnTo>
                <a:lnTo>
                  <a:pt x="4089" y="548"/>
                </a:lnTo>
                <a:lnTo>
                  <a:pt x="4092" y="545"/>
                </a:lnTo>
                <a:lnTo>
                  <a:pt x="4095" y="541"/>
                </a:lnTo>
                <a:lnTo>
                  <a:pt x="4097" y="536"/>
                </a:lnTo>
                <a:lnTo>
                  <a:pt x="4142" y="539"/>
                </a:lnTo>
                <a:lnTo>
                  <a:pt x="4141" y="545"/>
                </a:lnTo>
                <a:lnTo>
                  <a:pt x="4139" y="551"/>
                </a:lnTo>
                <a:lnTo>
                  <a:pt x="4136" y="556"/>
                </a:lnTo>
                <a:lnTo>
                  <a:pt x="4133" y="561"/>
                </a:lnTo>
                <a:lnTo>
                  <a:pt x="4130" y="566"/>
                </a:lnTo>
                <a:lnTo>
                  <a:pt x="4126" y="570"/>
                </a:lnTo>
                <a:lnTo>
                  <a:pt x="4121" y="575"/>
                </a:lnTo>
                <a:lnTo>
                  <a:pt x="4116" y="578"/>
                </a:lnTo>
                <a:lnTo>
                  <a:pt x="4111" y="582"/>
                </a:lnTo>
                <a:lnTo>
                  <a:pt x="4105" y="585"/>
                </a:lnTo>
                <a:lnTo>
                  <a:pt x="4099" y="587"/>
                </a:lnTo>
                <a:lnTo>
                  <a:pt x="4092" y="589"/>
                </a:lnTo>
                <a:lnTo>
                  <a:pt x="4089" y="590"/>
                </a:lnTo>
                <a:lnTo>
                  <a:pt x="4085" y="591"/>
                </a:lnTo>
                <a:lnTo>
                  <a:pt x="4078" y="592"/>
                </a:lnTo>
                <a:lnTo>
                  <a:pt x="4070" y="593"/>
                </a:lnTo>
                <a:lnTo>
                  <a:pt x="4062" y="593"/>
                </a:lnTo>
                <a:close/>
                <a:moveTo>
                  <a:pt x="4023" y="483"/>
                </a:moveTo>
                <a:lnTo>
                  <a:pt x="4097" y="483"/>
                </a:lnTo>
                <a:lnTo>
                  <a:pt x="4097" y="480"/>
                </a:lnTo>
                <a:lnTo>
                  <a:pt x="4097" y="476"/>
                </a:lnTo>
                <a:lnTo>
                  <a:pt x="4096" y="472"/>
                </a:lnTo>
                <a:lnTo>
                  <a:pt x="4095" y="469"/>
                </a:lnTo>
                <a:lnTo>
                  <a:pt x="4093" y="466"/>
                </a:lnTo>
                <a:lnTo>
                  <a:pt x="4092" y="463"/>
                </a:lnTo>
                <a:lnTo>
                  <a:pt x="4089" y="460"/>
                </a:lnTo>
                <a:lnTo>
                  <a:pt x="4087" y="457"/>
                </a:lnTo>
                <a:lnTo>
                  <a:pt x="4082" y="453"/>
                </a:lnTo>
                <a:lnTo>
                  <a:pt x="4076" y="450"/>
                </a:lnTo>
                <a:lnTo>
                  <a:pt x="4069" y="448"/>
                </a:lnTo>
                <a:lnTo>
                  <a:pt x="4061" y="447"/>
                </a:lnTo>
                <a:lnTo>
                  <a:pt x="4053" y="448"/>
                </a:lnTo>
                <a:lnTo>
                  <a:pt x="4050" y="449"/>
                </a:lnTo>
                <a:lnTo>
                  <a:pt x="4046" y="450"/>
                </a:lnTo>
                <a:lnTo>
                  <a:pt x="4040" y="453"/>
                </a:lnTo>
                <a:lnTo>
                  <a:pt x="4037" y="455"/>
                </a:lnTo>
                <a:lnTo>
                  <a:pt x="4034" y="458"/>
                </a:lnTo>
                <a:lnTo>
                  <a:pt x="4030" y="463"/>
                </a:lnTo>
                <a:lnTo>
                  <a:pt x="4026" y="470"/>
                </a:lnTo>
                <a:lnTo>
                  <a:pt x="4025" y="473"/>
                </a:lnTo>
                <a:lnTo>
                  <a:pt x="4024" y="476"/>
                </a:lnTo>
                <a:lnTo>
                  <a:pt x="4023" y="483"/>
                </a:lnTo>
                <a:close/>
                <a:moveTo>
                  <a:pt x="4267" y="413"/>
                </a:moveTo>
                <a:lnTo>
                  <a:pt x="4267" y="450"/>
                </a:lnTo>
                <a:lnTo>
                  <a:pt x="4234" y="450"/>
                </a:lnTo>
                <a:lnTo>
                  <a:pt x="4234" y="535"/>
                </a:lnTo>
                <a:lnTo>
                  <a:pt x="4234" y="540"/>
                </a:lnTo>
                <a:lnTo>
                  <a:pt x="4235" y="544"/>
                </a:lnTo>
                <a:lnTo>
                  <a:pt x="4236" y="545"/>
                </a:lnTo>
                <a:lnTo>
                  <a:pt x="4236" y="547"/>
                </a:lnTo>
                <a:lnTo>
                  <a:pt x="4238" y="549"/>
                </a:lnTo>
                <a:lnTo>
                  <a:pt x="4241" y="551"/>
                </a:lnTo>
                <a:lnTo>
                  <a:pt x="4244" y="552"/>
                </a:lnTo>
                <a:lnTo>
                  <a:pt x="4247" y="552"/>
                </a:lnTo>
                <a:lnTo>
                  <a:pt x="4250" y="553"/>
                </a:lnTo>
                <a:lnTo>
                  <a:pt x="4257" y="552"/>
                </a:lnTo>
                <a:lnTo>
                  <a:pt x="4263" y="551"/>
                </a:lnTo>
                <a:lnTo>
                  <a:pt x="4270" y="587"/>
                </a:lnTo>
                <a:lnTo>
                  <a:pt x="4260" y="590"/>
                </a:lnTo>
                <a:lnTo>
                  <a:pt x="4253" y="591"/>
                </a:lnTo>
                <a:lnTo>
                  <a:pt x="4244" y="592"/>
                </a:lnTo>
                <a:lnTo>
                  <a:pt x="4237" y="592"/>
                </a:lnTo>
                <a:lnTo>
                  <a:pt x="4231" y="592"/>
                </a:lnTo>
                <a:lnTo>
                  <a:pt x="4225" y="591"/>
                </a:lnTo>
                <a:lnTo>
                  <a:pt x="4220" y="590"/>
                </a:lnTo>
                <a:lnTo>
                  <a:pt x="4214" y="588"/>
                </a:lnTo>
                <a:lnTo>
                  <a:pt x="4210" y="586"/>
                </a:lnTo>
                <a:lnTo>
                  <a:pt x="4205" y="583"/>
                </a:lnTo>
                <a:lnTo>
                  <a:pt x="4201" y="581"/>
                </a:lnTo>
                <a:lnTo>
                  <a:pt x="4197" y="577"/>
                </a:lnTo>
                <a:lnTo>
                  <a:pt x="4194" y="573"/>
                </a:lnTo>
                <a:lnTo>
                  <a:pt x="4191" y="569"/>
                </a:lnTo>
                <a:lnTo>
                  <a:pt x="4189" y="564"/>
                </a:lnTo>
                <a:lnTo>
                  <a:pt x="4187" y="559"/>
                </a:lnTo>
                <a:lnTo>
                  <a:pt x="4186" y="554"/>
                </a:lnTo>
                <a:lnTo>
                  <a:pt x="4185" y="548"/>
                </a:lnTo>
                <a:lnTo>
                  <a:pt x="4185" y="542"/>
                </a:lnTo>
                <a:lnTo>
                  <a:pt x="4185" y="450"/>
                </a:lnTo>
                <a:lnTo>
                  <a:pt x="4161" y="450"/>
                </a:lnTo>
                <a:lnTo>
                  <a:pt x="4161" y="413"/>
                </a:lnTo>
                <a:lnTo>
                  <a:pt x="4185" y="413"/>
                </a:lnTo>
                <a:lnTo>
                  <a:pt x="4185" y="371"/>
                </a:lnTo>
                <a:lnTo>
                  <a:pt x="4234" y="371"/>
                </a:lnTo>
                <a:lnTo>
                  <a:pt x="4234" y="413"/>
                </a:lnTo>
                <a:lnTo>
                  <a:pt x="4267" y="413"/>
                </a:lnTo>
                <a:close/>
                <a:moveTo>
                  <a:pt x="4376" y="593"/>
                </a:moveTo>
                <a:lnTo>
                  <a:pt x="4369" y="593"/>
                </a:lnTo>
                <a:lnTo>
                  <a:pt x="4363" y="592"/>
                </a:lnTo>
                <a:lnTo>
                  <a:pt x="4349" y="590"/>
                </a:lnTo>
                <a:lnTo>
                  <a:pt x="4344" y="589"/>
                </a:lnTo>
                <a:lnTo>
                  <a:pt x="4338" y="587"/>
                </a:lnTo>
                <a:lnTo>
                  <a:pt x="4328" y="582"/>
                </a:lnTo>
                <a:lnTo>
                  <a:pt x="4323" y="579"/>
                </a:lnTo>
                <a:lnTo>
                  <a:pt x="4319" y="576"/>
                </a:lnTo>
                <a:lnTo>
                  <a:pt x="4314" y="572"/>
                </a:lnTo>
                <a:lnTo>
                  <a:pt x="4310" y="569"/>
                </a:lnTo>
                <a:lnTo>
                  <a:pt x="4303" y="560"/>
                </a:lnTo>
                <a:lnTo>
                  <a:pt x="4300" y="555"/>
                </a:lnTo>
                <a:lnTo>
                  <a:pt x="4298" y="550"/>
                </a:lnTo>
                <a:lnTo>
                  <a:pt x="4293" y="540"/>
                </a:lnTo>
                <a:lnTo>
                  <a:pt x="4291" y="534"/>
                </a:lnTo>
                <a:lnTo>
                  <a:pt x="4290" y="528"/>
                </a:lnTo>
                <a:lnTo>
                  <a:pt x="4289" y="522"/>
                </a:lnTo>
                <a:lnTo>
                  <a:pt x="4288" y="516"/>
                </a:lnTo>
                <a:lnTo>
                  <a:pt x="4287" y="509"/>
                </a:lnTo>
                <a:lnTo>
                  <a:pt x="4287" y="502"/>
                </a:lnTo>
                <a:lnTo>
                  <a:pt x="4287" y="495"/>
                </a:lnTo>
                <a:lnTo>
                  <a:pt x="4288" y="489"/>
                </a:lnTo>
                <a:lnTo>
                  <a:pt x="4289" y="483"/>
                </a:lnTo>
                <a:lnTo>
                  <a:pt x="4290" y="477"/>
                </a:lnTo>
                <a:lnTo>
                  <a:pt x="4293" y="465"/>
                </a:lnTo>
                <a:lnTo>
                  <a:pt x="4295" y="459"/>
                </a:lnTo>
                <a:lnTo>
                  <a:pt x="4298" y="454"/>
                </a:lnTo>
                <a:lnTo>
                  <a:pt x="4303" y="445"/>
                </a:lnTo>
                <a:lnTo>
                  <a:pt x="4307" y="440"/>
                </a:lnTo>
                <a:lnTo>
                  <a:pt x="4310" y="436"/>
                </a:lnTo>
                <a:lnTo>
                  <a:pt x="4314" y="432"/>
                </a:lnTo>
                <a:lnTo>
                  <a:pt x="4318" y="428"/>
                </a:lnTo>
                <a:lnTo>
                  <a:pt x="4327" y="422"/>
                </a:lnTo>
                <a:lnTo>
                  <a:pt x="4332" y="419"/>
                </a:lnTo>
                <a:lnTo>
                  <a:pt x="4338" y="417"/>
                </a:lnTo>
                <a:lnTo>
                  <a:pt x="4343" y="415"/>
                </a:lnTo>
                <a:lnTo>
                  <a:pt x="4348" y="413"/>
                </a:lnTo>
                <a:lnTo>
                  <a:pt x="4354" y="412"/>
                </a:lnTo>
                <a:lnTo>
                  <a:pt x="4361" y="411"/>
                </a:lnTo>
                <a:lnTo>
                  <a:pt x="4374" y="411"/>
                </a:lnTo>
                <a:lnTo>
                  <a:pt x="4385" y="411"/>
                </a:lnTo>
                <a:lnTo>
                  <a:pt x="4396" y="413"/>
                </a:lnTo>
                <a:lnTo>
                  <a:pt x="4401" y="414"/>
                </a:lnTo>
                <a:lnTo>
                  <a:pt x="4406" y="416"/>
                </a:lnTo>
                <a:lnTo>
                  <a:pt x="4416" y="421"/>
                </a:lnTo>
                <a:lnTo>
                  <a:pt x="4425" y="426"/>
                </a:lnTo>
                <a:lnTo>
                  <a:pt x="4429" y="429"/>
                </a:lnTo>
                <a:lnTo>
                  <a:pt x="4433" y="433"/>
                </a:lnTo>
                <a:lnTo>
                  <a:pt x="4440" y="441"/>
                </a:lnTo>
                <a:lnTo>
                  <a:pt x="4443" y="446"/>
                </a:lnTo>
                <a:lnTo>
                  <a:pt x="4446" y="450"/>
                </a:lnTo>
                <a:lnTo>
                  <a:pt x="4448" y="456"/>
                </a:lnTo>
                <a:lnTo>
                  <a:pt x="4451" y="461"/>
                </a:lnTo>
                <a:lnTo>
                  <a:pt x="4453" y="467"/>
                </a:lnTo>
                <a:lnTo>
                  <a:pt x="4454" y="473"/>
                </a:lnTo>
                <a:lnTo>
                  <a:pt x="4455" y="479"/>
                </a:lnTo>
                <a:lnTo>
                  <a:pt x="4456" y="486"/>
                </a:lnTo>
                <a:lnTo>
                  <a:pt x="4457" y="493"/>
                </a:lnTo>
                <a:lnTo>
                  <a:pt x="4457" y="500"/>
                </a:lnTo>
                <a:lnTo>
                  <a:pt x="4457" y="514"/>
                </a:lnTo>
                <a:lnTo>
                  <a:pt x="4335" y="514"/>
                </a:lnTo>
                <a:lnTo>
                  <a:pt x="4336" y="519"/>
                </a:lnTo>
                <a:lnTo>
                  <a:pt x="4336" y="523"/>
                </a:lnTo>
                <a:lnTo>
                  <a:pt x="4338" y="532"/>
                </a:lnTo>
                <a:lnTo>
                  <a:pt x="4342" y="539"/>
                </a:lnTo>
                <a:lnTo>
                  <a:pt x="4344" y="542"/>
                </a:lnTo>
                <a:lnTo>
                  <a:pt x="4346" y="545"/>
                </a:lnTo>
                <a:lnTo>
                  <a:pt x="4349" y="548"/>
                </a:lnTo>
                <a:lnTo>
                  <a:pt x="4352" y="550"/>
                </a:lnTo>
                <a:lnTo>
                  <a:pt x="4355" y="552"/>
                </a:lnTo>
                <a:lnTo>
                  <a:pt x="4360" y="554"/>
                </a:lnTo>
                <a:lnTo>
                  <a:pt x="4364" y="555"/>
                </a:lnTo>
                <a:lnTo>
                  <a:pt x="4368" y="556"/>
                </a:lnTo>
                <a:lnTo>
                  <a:pt x="4377" y="557"/>
                </a:lnTo>
                <a:lnTo>
                  <a:pt x="4382" y="556"/>
                </a:lnTo>
                <a:lnTo>
                  <a:pt x="4388" y="555"/>
                </a:lnTo>
                <a:lnTo>
                  <a:pt x="4393" y="554"/>
                </a:lnTo>
                <a:lnTo>
                  <a:pt x="4398" y="551"/>
                </a:lnTo>
                <a:lnTo>
                  <a:pt x="4400" y="550"/>
                </a:lnTo>
                <a:lnTo>
                  <a:pt x="4402" y="548"/>
                </a:lnTo>
                <a:lnTo>
                  <a:pt x="4405" y="545"/>
                </a:lnTo>
                <a:lnTo>
                  <a:pt x="4408" y="541"/>
                </a:lnTo>
                <a:lnTo>
                  <a:pt x="4410" y="536"/>
                </a:lnTo>
                <a:lnTo>
                  <a:pt x="4456" y="539"/>
                </a:lnTo>
                <a:lnTo>
                  <a:pt x="4454" y="545"/>
                </a:lnTo>
                <a:lnTo>
                  <a:pt x="4452" y="551"/>
                </a:lnTo>
                <a:lnTo>
                  <a:pt x="4450" y="556"/>
                </a:lnTo>
                <a:lnTo>
                  <a:pt x="4447" y="561"/>
                </a:lnTo>
                <a:lnTo>
                  <a:pt x="4443" y="566"/>
                </a:lnTo>
                <a:lnTo>
                  <a:pt x="4439" y="570"/>
                </a:lnTo>
                <a:lnTo>
                  <a:pt x="4435" y="575"/>
                </a:lnTo>
                <a:lnTo>
                  <a:pt x="4430" y="578"/>
                </a:lnTo>
                <a:lnTo>
                  <a:pt x="4424" y="582"/>
                </a:lnTo>
                <a:lnTo>
                  <a:pt x="4418" y="585"/>
                </a:lnTo>
                <a:lnTo>
                  <a:pt x="4412" y="587"/>
                </a:lnTo>
                <a:lnTo>
                  <a:pt x="4406" y="589"/>
                </a:lnTo>
                <a:lnTo>
                  <a:pt x="4402" y="590"/>
                </a:lnTo>
                <a:lnTo>
                  <a:pt x="4399" y="591"/>
                </a:lnTo>
                <a:lnTo>
                  <a:pt x="4391" y="592"/>
                </a:lnTo>
                <a:lnTo>
                  <a:pt x="4384" y="593"/>
                </a:lnTo>
                <a:lnTo>
                  <a:pt x="4376" y="593"/>
                </a:lnTo>
                <a:close/>
                <a:moveTo>
                  <a:pt x="4335" y="483"/>
                </a:moveTo>
                <a:lnTo>
                  <a:pt x="4411" y="483"/>
                </a:lnTo>
                <a:lnTo>
                  <a:pt x="4411" y="480"/>
                </a:lnTo>
                <a:lnTo>
                  <a:pt x="4410" y="476"/>
                </a:lnTo>
                <a:lnTo>
                  <a:pt x="4409" y="472"/>
                </a:lnTo>
                <a:lnTo>
                  <a:pt x="4408" y="469"/>
                </a:lnTo>
                <a:lnTo>
                  <a:pt x="4407" y="466"/>
                </a:lnTo>
                <a:lnTo>
                  <a:pt x="4405" y="463"/>
                </a:lnTo>
                <a:lnTo>
                  <a:pt x="4403" y="460"/>
                </a:lnTo>
                <a:lnTo>
                  <a:pt x="4401" y="457"/>
                </a:lnTo>
                <a:lnTo>
                  <a:pt x="4395" y="453"/>
                </a:lnTo>
                <a:lnTo>
                  <a:pt x="4389" y="450"/>
                </a:lnTo>
                <a:lnTo>
                  <a:pt x="4382" y="448"/>
                </a:lnTo>
                <a:lnTo>
                  <a:pt x="4375" y="447"/>
                </a:lnTo>
                <a:lnTo>
                  <a:pt x="4367" y="448"/>
                </a:lnTo>
                <a:lnTo>
                  <a:pt x="4363" y="449"/>
                </a:lnTo>
                <a:lnTo>
                  <a:pt x="4360" y="450"/>
                </a:lnTo>
                <a:lnTo>
                  <a:pt x="4352" y="453"/>
                </a:lnTo>
                <a:lnTo>
                  <a:pt x="4349" y="455"/>
                </a:lnTo>
                <a:lnTo>
                  <a:pt x="4347" y="458"/>
                </a:lnTo>
                <a:lnTo>
                  <a:pt x="4342" y="463"/>
                </a:lnTo>
                <a:lnTo>
                  <a:pt x="4339" y="470"/>
                </a:lnTo>
                <a:lnTo>
                  <a:pt x="4337" y="473"/>
                </a:lnTo>
                <a:lnTo>
                  <a:pt x="4336" y="476"/>
                </a:lnTo>
                <a:lnTo>
                  <a:pt x="4335" y="483"/>
                </a:lnTo>
                <a:close/>
                <a:moveTo>
                  <a:pt x="4580" y="413"/>
                </a:moveTo>
                <a:lnTo>
                  <a:pt x="4580" y="450"/>
                </a:lnTo>
                <a:lnTo>
                  <a:pt x="4547" y="450"/>
                </a:lnTo>
                <a:lnTo>
                  <a:pt x="4547" y="535"/>
                </a:lnTo>
                <a:lnTo>
                  <a:pt x="4548" y="540"/>
                </a:lnTo>
                <a:lnTo>
                  <a:pt x="4548" y="544"/>
                </a:lnTo>
                <a:lnTo>
                  <a:pt x="4549" y="545"/>
                </a:lnTo>
                <a:lnTo>
                  <a:pt x="4550" y="547"/>
                </a:lnTo>
                <a:lnTo>
                  <a:pt x="4552" y="549"/>
                </a:lnTo>
                <a:lnTo>
                  <a:pt x="4554" y="551"/>
                </a:lnTo>
                <a:lnTo>
                  <a:pt x="4557" y="552"/>
                </a:lnTo>
                <a:lnTo>
                  <a:pt x="4560" y="552"/>
                </a:lnTo>
                <a:lnTo>
                  <a:pt x="4564" y="553"/>
                </a:lnTo>
                <a:lnTo>
                  <a:pt x="4571" y="552"/>
                </a:lnTo>
                <a:lnTo>
                  <a:pt x="4576" y="551"/>
                </a:lnTo>
                <a:lnTo>
                  <a:pt x="4584" y="587"/>
                </a:lnTo>
                <a:lnTo>
                  <a:pt x="4573" y="590"/>
                </a:lnTo>
                <a:lnTo>
                  <a:pt x="4566" y="591"/>
                </a:lnTo>
                <a:lnTo>
                  <a:pt x="4557" y="592"/>
                </a:lnTo>
                <a:lnTo>
                  <a:pt x="4551" y="592"/>
                </a:lnTo>
                <a:lnTo>
                  <a:pt x="4544" y="592"/>
                </a:lnTo>
                <a:lnTo>
                  <a:pt x="4539" y="591"/>
                </a:lnTo>
                <a:lnTo>
                  <a:pt x="4533" y="590"/>
                </a:lnTo>
                <a:lnTo>
                  <a:pt x="4528" y="588"/>
                </a:lnTo>
                <a:lnTo>
                  <a:pt x="4523" y="586"/>
                </a:lnTo>
                <a:lnTo>
                  <a:pt x="4518" y="583"/>
                </a:lnTo>
                <a:lnTo>
                  <a:pt x="4514" y="581"/>
                </a:lnTo>
                <a:lnTo>
                  <a:pt x="4510" y="577"/>
                </a:lnTo>
                <a:lnTo>
                  <a:pt x="4507" y="573"/>
                </a:lnTo>
                <a:lnTo>
                  <a:pt x="4504" y="569"/>
                </a:lnTo>
                <a:lnTo>
                  <a:pt x="4502" y="564"/>
                </a:lnTo>
                <a:lnTo>
                  <a:pt x="4500" y="559"/>
                </a:lnTo>
                <a:lnTo>
                  <a:pt x="4499" y="554"/>
                </a:lnTo>
                <a:lnTo>
                  <a:pt x="4498" y="548"/>
                </a:lnTo>
                <a:lnTo>
                  <a:pt x="4498" y="542"/>
                </a:lnTo>
                <a:lnTo>
                  <a:pt x="4498" y="450"/>
                </a:lnTo>
                <a:lnTo>
                  <a:pt x="4474" y="450"/>
                </a:lnTo>
                <a:lnTo>
                  <a:pt x="4474" y="413"/>
                </a:lnTo>
                <a:lnTo>
                  <a:pt x="4498" y="413"/>
                </a:lnTo>
                <a:lnTo>
                  <a:pt x="4498" y="371"/>
                </a:lnTo>
                <a:lnTo>
                  <a:pt x="4547" y="371"/>
                </a:lnTo>
                <a:lnTo>
                  <a:pt x="4547" y="413"/>
                </a:lnTo>
                <a:lnTo>
                  <a:pt x="4580" y="413"/>
                </a:lnTo>
                <a:close/>
                <a:moveTo>
                  <a:pt x="578" y="585"/>
                </a:moveTo>
                <a:lnTo>
                  <a:pt x="465" y="257"/>
                </a:lnTo>
                <a:lnTo>
                  <a:pt x="352" y="585"/>
                </a:lnTo>
                <a:lnTo>
                  <a:pt x="578" y="585"/>
                </a:lnTo>
                <a:close/>
                <a:moveTo>
                  <a:pt x="930" y="930"/>
                </a:moveTo>
                <a:lnTo>
                  <a:pt x="699" y="930"/>
                </a:lnTo>
                <a:lnTo>
                  <a:pt x="642" y="768"/>
                </a:lnTo>
                <a:lnTo>
                  <a:pt x="288" y="768"/>
                </a:lnTo>
                <a:lnTo>
                  <a:pt x="232" y="930"/>
                </a:lnTo>
                <a:lnTo>
                  <a:pt x="0" y="930"/>
                </a:lnTo>
                <a:lnTo>
                  <a:pt x="162" y="471"/>
                </a:lnTo>
                <a:lnTo>
                  <a:pt x="326" y="12"/>
                </a:lnTo>
                <a:lnTo>
                  <a:pt x="603" y="12"/>
                </a:lnTo>
                <a:lnTo>
                  <a:pt x="767" y="471"/>
                </a:lnTo>
                <a:lnTo>
                  <a:pt x="930" y="930"/>
                </a:lnTo>
                <a:close/>
                <a:moveTo>
                  <a:pt x="1016" y="930"/>
                </a:moveTo>
                <a:lnTo>
                  <a:pt x="1016" y="722"/>
                </a:lnTo>
                <a:lnTo>
                  <a:pt x="1225" y="722"/>
                </a:lnTo>
                <a:lnTo>
                  <a:pt x="1225" y="930"/>
                </a:lnTo>
                <a:lnTo>
                  <a:pt x="1016" y="9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214FC4-D5E6-4BFF-BDD7-E1A5F00F21BF}"/>
              </a:ext>
            </a:extLst>
          </p:cNvPr>
          <p:cNvCxnSpPr>
            <a:cxnSpLocks/>
          </p:cNvCxnSpPr>
          <p:nvPr/>
        </p:nvCxnSpPr>
        <p:spPr>
          <a:xfrm>
            <a:off x="407368" y="2674624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CA1682D5-9875-6DFE-B1FA-F20EE130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9946-228B-4D27-83C8-823F1A1572CA}" type="datetime1">
              <a:rPr lang="fi-FI" smtClean="0"/>
              <a:t>18.2.2025</a:t>
            </a:fld>
            <a:endParaRPr lang="fi-FI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CB76FCA5-9DA7-BF02-3EBB-BC56DDA0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807BD9D2-D4DB-4F42-21C0-76A363F7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439230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DE99E-677A-4DE5-3484-E9ADD647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6D1069C-CFD7-4CB9-A7EF-D3E01EC9DFA2}" type="datetime1">
              <a:rPr lang="fi-FI" smtClean="0"/>
              <a:t>18.2.2025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29C55-0F2E-2EEA-823A-D1C128A5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Presenter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8C97D-1A4E-B0F4-839E-4F69C974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3AF440-5C52-ECEB-B15D-EBBA951D8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5688" y="2205037"/>
            <a:ext cx="4896296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fi-FI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2689DE4-F150-1AC4-080E-1FC4078AE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6" y="2205037"/>
            <a:ext cx="4896296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fi-FI"/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18D0D236-0E9F-85F5-9BC1-6B8DF3DB512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6165304"/>
            <a:ext cx="385958" cy="288000"/>
          </a:xfrm>
          <a:custGeom>
            <a:avLst/>
            <a:gdLst>
              <a:gd name="T0" fmla="*/ 1576 w 1576"/>
              <a:gd name="T1" fmla="*/ 408 h 1176"/>
              <a:gd name="T2" fmla="*/ 1507 w 1576"/>
              <a:gd name="T3" fmla="*/ 815 h 1176"/>
              <a:gd name="T4" fmla="*/ 1350 w 1576"/>
              <a:gd name="T5" fmla="*/ 815 h 1176"/>
              <a:gd name="T6" fmla="*/ 1293 w 1576"/>
              <a:gd name="T7" fmla="*/ 408 h 1176"/>
              <a:gd name="T8" fmla="*/ 1293 w 1576"/>
              <a:gd name="T9" fmla="*/ 0 h 1176"/>
              <a:gd name="T10" fmla="*/ 1576 w 1576"/>
              <a:gd name="T11" fmla="*/ 0 h 1176"/>
              <a:gd name="T12" fmla="*/ 1576 w 1576"/>
              <a:gd name="T13" fmla="*/ 408 h 1176"/>
              <a:gd name="T14" fmla="*/ 740 w 1576"/>
              <a:gd name="T15" fmla="*/ 733 h 1176"/>
              <a:gd name="T16" fmla="*/ 595 w 1576"/>
              <a:gd name="T17" fmla="*/ 315 h 1176"/>
              <a:gd name="T18" fmla="*/ 450 w 1576"/>
              <a:gd name="T19" fmla="*/ 733 h 1176"/>
              <a:gd name="T20" fmla="*/ 740 w 1576"/>
              <a:gd name="T21" fmla="*/ 733 h 1176"/>
              <a:gd name="T22" fmla="*/ 1190 w 1576"/>
              <a:gd name="T23" fmla="*/ 1176 h 1176"/>
              <a:gd name="T24" fmla="*/ 893 w 1576"/>
              <a:gd name="T25" fmla="*/ 1176 h 1176"/>
              <a:gd name="T26" fmla="*/ 822 w 1576"/>
              <a:gd name="T27" fmla="*/ 968 h 1176"/>
              <a:gd name="T28" fmla="*/ 368 w 1576"/>
              <a:gd name="T29" fmla="*/ 968 h 1176"/>
              <a:gd name="T30" fmla="*/ 296 w 1576"/>
              <a:gd name="T31" fmla="*/ 1176 h 1176"/>
              <a:gd name="T32" fmla="*/ 0 w 1576"/>
              <a:gd name="T33" fmla="*/ 1176 h 1176"/>
              <a:gd name="T34" fmla="*/ 209 w 1576"/>
              <a:gd name="T35" fmla="*/ 588 h 1176"/>
              <a:gd name="T36" fmla="*/ 418 w 1576"/>
              <a:gd name="T37" fmla="*/ 0 h 1176"/>
              <a:gd name="T38" fmla="*/ 773 w 1576"/>
              <a:gd name="T39" fmla="*/ 0 h 1176"/>
              <a:gd name="T40" fmla="*/ 981 w 1576"/>
              <a:gd name="T41" fmla="*/ 588 h 1176"/>
              <a:gd name="T42" fmla="*/ 1190 w 1576"/>
              <a:gd name="T43" fmla="*/ 1176 h 1176"/>
              <a:gd name="T44" fmla="*/ 1301 w 1576"/>
              <a:gd name="T45" fmla="*/ 1176 h 1176"/>
              <a:gd name="T46" fmla="*/ 1301 w 1576"/>
              <a:gd name="T47" fmla="*/ 910 h 1176"/>
              <a:gd name="T48" fmla="*/ 1568 w 1576"/>
              <a:gd name="T49" fmla="*/ 910 h 1176"/>
              <a:gd name="T50" fmla="*/ 1568 w 1576"/>
              <a:gd name="T51" fmla="*/ 1176 h 1176"/>
              <a:gd name="T52" fmla="*/ 1301 w 1576"/>
              <a:gd name="T53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76" h="1176">
                <a:moveTo>
                  <a:pt x="1576" y="408"/>
                </a:moveTo>
                <a:lnTo>
                  <a:pt x="1507" y="815"/>
                </a:lnTo>
                <a:lnTo>
                  <a:pt x="1350" y="815"/>
                </a:lnTo>
                <a:lnTo>
                  <a:pt x="1293" y="408"/>
                </a:lnTo>
                <a:lnTo>
                  <a:pt x="1293" y="0"/>
                </a:lnTo>
                <a:lnTo>
                  <a:pt x="1576" y="0"/>
                </a:lnTo>
                <a:lnTo>
                  <a:pt x="1576" y="408"/>
                </a:lnTo>
                <a:close/>
                <a:moveTo>
                  <a:pt x="740" y="733"/>
                </a:moveTo>
                <a:lnTo>
                  <a:pt x="595" y="315"/>
                </a:lnTo>
                <a:lnTo>
                  <a:pt x="450" y="733"/>
                </a:lnTo>
                <a:lnTo>
                  <a:pt x="740" y="733"/>
                </a:lnTo>
                <a:close/>
                <a:moveTo>
                  <a:pt x="1190" y="1176"/>
                </a:moveTo>
                <a:lnTo>
                  <a:pt x="893" y="1176"/>
                </a:lnTo>
                <a:lnTo>
                  <a:pt x="822" y="968"/>
                </a:lnTo>
                <a:lnTo>
                  <a:pt x="368" y="968"/>
                </a:lnTo>
                <a:lnTo>
                  <a:pt x="296" y="1176"/>
                </a:lnTo>
                <a:lnTo>
                  <a:pt x="0" y="1176"/>
                </a:lnTo>
                <a:lnTo>
                  <a:pt x="209" y="588"/>
                </a:lnTo>
                <a:lnTo>
                  <a:pt x="418" y="0"/>
                </a:lnTo>
                <a:lnTo>
                  <a:pt x="773" y="0"/>
                </a:lnTo>
                <a:lnTo>
                  <a:pt x="981" y="588"/>
                </a:lnTo>
                <a:lnTo>
                  <a:pt x="1190" y="1176"/>
                </a:lnTo>
                <a:close/>
                <a:moveTo>
                  <a:pt x="1301" y="1176"/>
                </a:moveTo>
                <a:lnTo>
                  <a:pt x="1301" y="910"/>
                </a:lnTo>
                <a:lnTo>
                  <a:pt x="1568" y="910"/>
                </a:lnTo>
                <a:lnTo>
                  <a:pt x="1568" y="1176"/>
                </a:lnTo>
                <a:lnTo>
                  <a:pt x="1301" y="11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096426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DE99E-677A-4DE5-3484-E9ADD647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B0B8-A1FA-4B69-955F-690159AD7610}" type="datetime1">
              <a:rPr lang="fi-FI" smtClean="0"/>
              <a:t>18.2.2025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29C55-0F2E-2EEA-823A-D1C128A5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8C97D-1A4E-B0F4-839E-4F69C974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3AF440-5C52-ECEB-B15D-EBBA951D8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5688" y="2205037"/>
            <a:ext cx="4896296" cy="3671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2689DE4-F150-1AC4-080E-1FC4078AE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6" y="2205037"/>
            <a:ext cx="4896296" cy="3671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33962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DE99E-677A-4DE5-3484-E9ADD647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132A7-3389-4F56-B2C9-2B8B9489C75B}" type="datetime1">
              <a:rPr lang="fi-FI" smtClean="0"/>
              <a:t>18.2.2025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29C55-0F2E-2EEA-823A-D1C128A5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8C97D-1A4E-B0F4-839E-4F69C974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3AF440-5C52-ECEB-B15D-EBBA951D8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5688" y="2205037"/>
            <a:ext cx="4896296" cy="3671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2689DE4-F150-1AC4-080E-1FC4078AE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6" y="2205037"/>
            <a:ext cx="4896296" cy="3671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548651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DE99E-677A-4DE5-3484-E9ADD647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39D2-6CDC-4B99-9F01-EE52CFA829E7}" type="datetime1">
              <a:rPr lang="fi-FI" smtClean="0"/>
              <a:t>18.2.2025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29C55-0F2E-2EEA-823A-D1C128A5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8C97D-1A4E-B0F4-839E-4F69C974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3AF440-5C52-ECEB-B15D-EBBA951D8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5688" y="2205037"/>
            <a:ext cx="4896296" cy="3671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2689DE4-F150-1AC4-080E-1FC4078AE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6" y="2205037"/>
            <a:ext cx="4896296" cy="3671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361629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4CDE-4B4B-6499-1855-DD7A0DEF5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5688" y="2205037"/>
            <a:ext cx="3168104" cy="3671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B0BFA1-AAA3-B436-0EE2-E469AA393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11825" y="2205037"/>
            <a:ext cx="3168352" cy="3671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DE99E-677A-4DE5-3484-E9ADD647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221B3-F4B3-44ED-8C76-EAF5908FB5A6}" type="datetime1">
              <a:rPr lang="fi-FI" smtClean="0"/>
              <a:t>18.2.2025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29C55-0F2E-2EEA-823A-D1C128A5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8C97D-1A4E-B0F4-839E-4F69C974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2A1A8FC-ED18-02E4-A33A-C74DEBE3A1B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968208" y="2205037"/>
            <a:ext cx="3168105" cy="3671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563379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ree Cont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4CDE-4B4B-6499-1855-DD7A0DEF5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5688" y="2205037"/>
            <a:ext cx="3168104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B0BFA1-AAA3-B436-0EE2-E469AA393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11825" y="2205037"/>
            <a:ext cx="3168352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DE99E-677A-4DE5-3484-E9ADD647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D33729-D1DA-44A5-B716-959F727C477B}" type="datetime1">
              <a:rPr lang="fi-FI" smtClean="0"/>
              <a:t>18.2.2025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29C55-0F2E-2EEA-823A-D1C128A5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Presenter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8C97D-1A4E-B0F4-839E-4F69C974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2A1A8FC-ED18-02E4-A33A-C74DEBE3A1B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968208" y="2205037"/>
            <a:ext cx="3168105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fi-FI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D7912BB5-9834-D960-62E3-9D95A380EB5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6165304"/>
            <a:ext cx="385958" cy="288000"/>
          </a:xfrm>
          <a:custGeom>
            <a:avLst/>
            <a:gdLst>
              <a:gd name="T0" fmla="*/ 1576 w 1576"/>
              <a:gd name="T1" fmla="*/ 408 h 1176"/>
              <a:gd name="T2" fmla="*/ 1507 w 1576"/>
              <a:gd name="T3" fmla="*/ 815 h 1176"/>
              <a:gd name="T4" fmla="*/ 1350 w 1576"/>
              <a:gd name="T5" fmla="*/ 815 h 1176"/>
              <a:gd name="T6" fmla="*/ 1293 w 1576"/>
              <a:gd name="T7" fmla="*/ 408 h 1176"/>
              <a:gd name="T8" fmla="*/ 1293 w 1576"/>
              <a:gd name="T9" fmla="*/ 0 h 1176"/>
              <a:gd name="T10" fmla="*/ 1576 w 1576"/>
              <a:gd name="T11" fmla="*/ 0 h 1176"/>
              <a:gd name="T12" fmla="*/ 1576 w 1576"/>
              <a:gd name="T13" fmla="*/ 408 h 1176"/>
              <a:gd name="T14" fmla="*/ 740 w 1576"/>
              <a:gd name="T15" fmla="*/ 733 h 1176"/>
              <a:gd name="T16" fmla="*/ 595 w 1576"/>
              <a:gd name="T17" fmla="*/ 315 h 1176"/>
              <a:gd name="T18" fmla="*/ 450 w 1576"/>
              <a:gd name="T19" fmla="*/ 733 h 1176"/>
              <a:gd name="T20" fmla="*/ 740 w 1576"/>
              <a:gd name="T21" fmla="*/ 733 h 1176"/>
              <a:gd name="T22" fmla="*/ 1190 w 1576"/>
              <a:gd name="T23" fmla="*/ 1176 h 1176"/>
              <a:gd name="T24" fmla="*/ 893 w 1576"/>
              <a:gd name="T25" fmla="*/ 1176 h 1176"/>
              <a:gd name="T26" fmla="*/ 822 w 1576"/>
              <a:gd name="T27" fmla="*/ 968 h 1176"/>
              <a:gd name="T28" fmla="*/ 368 w 1576"/>
              <a:gd name="T29" fmla="*/ 968 h 1176"/>
              <a:gd name="T30" fmla="*/ 296 w 1576"/>
              <a:gd name="T31" fmla="*/ 1176 h 1176"/>
              <a:gd name="T32" fmla="*/ 0 w 1576"/>
              <a:gd name="T33" fmla="*/ 1176 h 1176"/>
              <a:gd name="T34" fmla="*/ 209 w 1576"/>
              <a:gd name="T35" fmla="*/ 588 h 1176"/>
              <a:gd name="T36" fmla="*/ 418 w 1576"/>
              <a:gd name="T37" fmla="*/ 0 h 1176"/>
              <a:gd name="T38" fmla="*/ 773 w 1576"/>
              <a:gd name="T39" fmla="*/ 0 h 1176"/>
              <a:gd name="T40" fmla="*/ 981 w 1576"/>
              <a:gd name="T41" fmla="*/ 588 h 1176"/>
              <a:gd name="T42" fmla="*/ 1190 w 1576"/>
              <a:gd name="T43" fmla="*/ 1176 h 1176"/>
              <a:gd name="T44" fmla="*/ 1301 w 1576"/>
              <a:gd name="T45" fmla="*/ 1176 h 1176"/>
              <a:gd name="T46" fmla="*/ 1301 w 1576"/>
              <a:gd name="T47" fmla="*/ 910 h 1176"/>
              <a:gd name="T48" fmla="*/ 1568 w 1576"/>
              <a:gd name="T49" fmla="*/ 910 h 1176"/>
              <a:gd name="T50" fmla="*/ 1568 w 1576"/>
              <a:gd name="T51" fmla="*/ 1176 h 1176"/>
              <a:gd name="T52" fmla="*/ 1301 w 1576"/>
              <a:gd name="T53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76" h="1176">
                <a:moveTo>
                  <a:pt x="1576" y="408"/>
                </a:moveTo>
                <a:lnTo>
                  <a:pt x="1507" y="815"/>
                </a:lnTo>
                <a:lnTo>
                  <a:pt x="1350" y="815"/>
                </a:lnTo>
                <a:lnTo>
                  <a:pt x="1293" y="408"/>
                </a:lnTo>
                <a:lnTo>
                  <a:pt x="1293" y="0"/>
                </a:lnTo>
                <a:lnTo>
                  <a:pt x="1576" y="0"/>
                </a:lnTo>
                <a:lnTo>
                  <a:pt x="1576" y="408"/>
                </a:lnTo>
                <a:close/>
                <a:moveTo>
                  <a:pt x="740" y="733"/>
                </a:moveTo>
                <a:lnTo>
                  <a:pt x="595" y="315"/>
                </a:lnTo>
                <a:lnTo>
                  <a:pt x="450" y="733"/>
                </a:lnTo>
                <a:lnTo>
                  <a:pt x="740" y="733"/>
                </a:lnTo>
                <a:close/>
                <a:moveTo>
                  <a:pt x="1190" y="1176"/>
                </a:moveTo>
                <a:lnTo>
                  <a:pt x="893" y="1176"/>
                </a:lnTo>
                <a:lnTo>
                  <a:pt x="822" y="968"/>
                </a:lnTo>
                <a:lnTo>
                  <a:pt x="368" y="968"/>
                </a:lnTo>
                <a:lnTo>
                  <a:pt x="296" y="1176"/>
                </a:lnTo>
                <a:lnTo>
                  <a:pt x="0" y="1176"/>
                </a:lnTo>
                <a:lnTo>
                  <a:pt x="209" y="588"/>
                </a:lnTo>
                <a:lnTo>
                  <a:pt x="418" y="0"/>
                </a:lnTo>
                <a:lnTo>
                  <a:pt x="773" y="0"/>
                </a:lnTo>
                <a:lnTo>
                  <a:pt x="981" y="588"/>
                </a:lnTo>
                <a:lnTo>
                  <a:pt x="1190" y="1176"/>
                </a:lnTo>
                <a:close/>
                <a:moveTo>
                  <a:pt x="1301" y="1176"/>
                </a:moveTo>
                <a:lnTo>
                  <a:pt x="1301" y="910"/>
                </a:lnTo>
                <a:lnTo>
                  <a:pt x="1568" y="910"/>
                </a:lnTo>
                <a:lnTo>
                  <a:pt x="1568" y="1176"/>
                </a:lnTo>
                <a:lnTo>
                  <a:pt x="1301" y="11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726333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4CDE-4B4B-6499-1855-DD7A0DEF5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5688" y="2205037"/>
            <a:ext cx="3168104" cy="3671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B0BFA1-AAA3-B436-0EE2-E469AA393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11825" y="2205037"/>
            <a:ext cx="3168352" cy="3671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DE99E-677A-4DE5-3484-E9ADD647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0DB6B-93BC-4489-BE45-E1138EA5C50F}" type="datetime1">
              <a:rPr lang="fi-FI" smtClean="0"/>
              <a:t>18.2.2025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29C55-0F2E-2EEA-823A-D1C128A5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8C97D-1A4E-B0F4-839E-4F69C974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2A1A8FC-ED18-02E4-A33A-C74DEBE3A1B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968208" y="2205037"/>
            <a:ext cx="3168105" cy="3671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86685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4CDE-4B4B-6499-1855-DD7A0DEF5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5688" y="2205037"/>
            <a:ext cx="3168104" cy="3671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B0BFA1-AAA3-B436-0EE2-E469AA393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11825" y="2205037"/>
            <a:ext cx="3168352" cy="3671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DE99E-677A-4DE5-3484-E9ADD647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0188E-E294-49D7-81EF-207455EE32A1}" type="datetime1">
              <a:rPr lang="fi-FI" smtClean="0"/>
              <a:t>18.2.2025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29C55-0F2E-2EEA-823A-D1C128A5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8C97D-1A4E-B0F4-839E-4F69C974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2A1A8FC-ED18-02E4-A33A-C74DEBE3A1B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968208" y="2205037"/>
            <a:ext cx="3168105" cy="3671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035503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4CDE-4B4B-6499-1855-DD7A0DEF5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5688" y="2205037"/>
            <a:ext cx="3168104" cy="3671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B0BFA1-AAA3-B436-0EE2-E469AA393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11825" y="2205037"/>
            <a:ext cx="3168352" cy="3671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DE99E-677A-4DE5-3484-E9ADD647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A94EE-2C45-4D4C-9922-C3FF625AEECA}" type="datetime1">
              <a:rPr lang="fi-FI" smtClean="0"/>
              <a:t>18.2.2025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29C55-0F2E-2EEA-823A-D1C128A5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8C97D-1A4E-B0F4-839E-4F69C974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2A1A8FC-ED18-02E4-A33A-C74DEBE3A1B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968208" y="2205037"/>
            <a:ext cx="3168105" cy="3671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205903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DE05B-FFAF-0858-13F9-0EB7AD35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591D0-BA71-4930-90B6-9C26923BB7A4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D89D3-D829-039B-7727-4ABD59B9B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DE2EE-0379-76A8-D3FE-92AD796C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795DFD4-86D0-9FF1-D4D8-602EECF8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647" y="3182779"/>
            <a:ext cx="11371365" cy="492443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100000"/>
              </a:lnSpc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68008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275C4-164C-69B1-48F1-6ABBCFDD4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988" y="2936557"/>
            <a:ext cx="9792468" cy="492443"/>
          </a:xfrm>
        </p:spPr>
        <p:txBody>
          <a:bodyPr anchor="b" anchorCtr="0">
            <a:spAutoFit/>
          </a:bodyPr>
          <a:lstStyle>
            <a:lvl1pPr algn="l">
              <a:lnSpc>
                <a:spcPct val="100000"/>
              </a:lnSpc>
              <a:defRPr sz="3200"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5A747-631B-1133-C63C-B48ADA15D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3429000"/>
            <a:ext cx="9792468" cy="492443"/>
          </a:xfr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i-FI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048024D-E928-1A47-E81D-E73CEDEC703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432000"/>
            <a:ext cx="2650987" cy="576000"/>
          </a:xfrm>
          <a:custGeom>
            <a:avLst/>
            <a:gdLst>
              <a:gd name="T0" fmla="*/ 1856 w 4584"/>
              <a:gd name="T1" fmla="*/ 150 h 996"/>
              <a:gd name="T2" fmla="*/ 1926 w 4584"/>
              <a:gd name="T3" fmla="*/ 74 h 996"/>
              <a:gd name="T4" fmla="*/ 1862 w 4584"/>
              <a:gd name="T5" fmla="*/ 198 h 996"/>
              <a:gd name="T6" fmla="*/ 2091 w 4584"/>
              <a:gd name="T7" fmla="*/ 109 h 996"/>
              <a:gd name="T8" fmla="*/ 2346 w 4584"/>
              <a:gd name="T9" fmla="*/ 79 h 996"/>
              <a:gd name="T10" fmla="*/ 2341 w 4584"/>
              <a:gd name="T11" fmla="*/ 150 h 996"/>
              <a:gd name="T12" fmla="*/ 2584 w 4584"/>
              <a:gd name="T13" fmla="*/ 274 h 996"/>
              <a:gd name="T14" fmla="*/ 2883 w 4584"/>
              <a:gd name="T15" fmla="*/ 0 h 996"/>
              <a:gd name="T16" fmla="*/ 2966 w 4584"/>
              <a:gd name="T17" fmla="*/ 88 h 996"/>
              <a:gd name="T18" fmla="*/ 3031 w 4584"/>
              <a:gd name="T19" fmla="*/ 214 h 996"/>
              <a:gd name="T20" fmla="*/ 3010 w 4584"/>
              <a:gd name="T21" fmla="*/ 212 h 996"/>
              <a:gd name="T22" fmla="*/ 3283 w 4584"/>
              <a:gd name="T23" fmla="*/ 239 h 996"/>
              <a:gd name="T24" fmla="*/ 3261 w 4584"/>
              <a:gd name="T25" fmla="*/ 135 h 996"/>
              <a:gd name="T26" fmla="*/ 3397 w 4584"/>
              <a:gd name="T27" fmla="*/ 34 h 996"/>
              <a:gd name="T28" fmla="*/ 3589 w 4584"/>
              <a:gd name="T29" fmla="*/ 199 h 996"/>
              <a:gd name="T30" fmla="*/ 3538 w 4584"/>
              <a:gd name="T31" fmla="*/ 193 h 996"/>
              <a:gd name="T32" fmla="*/ 3580 w 4584"/>
              <a:gd name="T33" fmla="*/ 106 h 996"/>
              <a:gd name="T34" fmla="*/ 3779 w 4584"/>
              <a:gd name="T35" fmla="*/ 244 h 996"/>
              <a:gd name="T36" fmla="*/ 3908 w 4584"/>
              <a:gd name="T37" fmla="*/ 148 h 996"/>
              <a:gd name="T38" fmla="*/ 3821 w 4584"/>
              <a:gd name="T39" fmla="*/ 107 h 996"/>
              <a:gd name="T40" fmla="*/ 1828 w 4584"/>
              <a:gd name="T41" fmla="*/ 916 h 996"/>
              <a:gd name="T42" fmla="*/ 1868 w 4584"/>
              <a:gd name="T43" fmla="*/ 803 h 996"/>
              <a:gd name="T44" fmla="*/ 1905 w 4584"/>
              <a:gd name="T45" fmla="*/ 896 h 996"/>
              <a:gd name="T46" fmla="*/ 2193 w 4584"/>
              <a:gd name="T47" fmla="*/ 891 h 996"/>
              <a:gd name="T48" fmla="*/ 2220 w 4584"/>
              <a:gd name="T49" fmla="*/ 816 h 996"/>
              <a:gd name="T50" fmla="*/ 2340 w 4584"/>
              <a:gd name="T51" fmla="*/ 927 h 996"/>
              <a:gd name="T52" fmla="*/ 2271 w 4584"/>
              <a:gd name="T53" fmla="*/ 868 h 996"/>
              <a:gd name="T54" fmla="*/ 2506 w 4584"/>
              <a:gd name="T55" fmla="*/ 882 h 996"/>
              <a:gd name="T56" fmla="*/ 2823 w 4584"/>
              <a:gd name="T57" fmla="*/ 753 h 996"/>
              <a:gd name="T58" fmla="*/ 2952 w 4584"/>
              <a:gd name="T59" fmla="*/ 726 h 996"/>
              <a:gd name="T60" fmla="*/ 3233 w 4584"/>
              <a:gd name="T61" fmla="*/ 913 h 996"/>
              <a:gd name="T62" fmla="*/ 3254 w 4584"/>
              <a:gd name="T63" fmla="*/ 854 h 996"/>
              <a:gd name="T64" fmla="*/ 3313 w 4584"/>
              <a:gd name="T65" fmla="*/ 793 h 996"/>
              <a:gd name="T66" fmla="*/ 3644 w 4584"/>
              <a:gd name="T67" fmla="*/ 802 h 996"/>
              <a:gd name="T68" fmla="*/ 3627 w 4584"/>
              <a:gd name="T69" fmla="*/ 933 h 996"/>
              <a:gd name="T70" fmla="*/ 3553 w 4584"/>
              <a:gd name="T71" fmla="*/ 839 h 996"/>
              <a:gd name="T72" fmla="*/ 3726 w 4584"/>
              <a:gd name="T73" fmla="*/ 696 h 996"/>
              <a:gd name="T74" fmla="*/ 3850 w 4584"/>
              <a:gd name="T75" fmla="*/ 926 h 996"/>
              <a:gd name="T76" fmla="*/ 3980 w 4584"/>
              <a:gd name="T77" fmla="*/ 996 h 996"/>
              <a:gd name="T78" fmla="*/ 1914 w 4584"/>
              <a:gd name="T79" fmla="*/ 481 h 996"/>
              <a:gd name="T80" fmla="*/ 1963 w 4584"/>
              <a:gd name="T81" fmla="*/ 436 h 996"/>
              <a:gd name="T82" fmla="*/ 1873 w 4584"/>
              <a:gd name="T83" fmla="*/ 556 h 996"/>
              <a:gd name="T84" fmla="*/ 2197 w 4584"/>
              <a:gd name="T85" fmla="*/ 413 h 996"/>
              <a:gd name="T86" fmla="*/ 2378 w 4584"/>
              <a:gd name="T87" fmla="*/ 449 h 996"/>
              <a:gd name="T88" fmla="*/ 2327 w 4584"/>
              <a:gd name="T89" fmla="*/ 457 h 996"/>
              <a:gd name="T90" fmla="*/ 2668 w 4584"/>
              <a:gd name="T91" fmla="*/ 587 h 996"/>
              <a:gd name="T92" fmla="*/ 2785 w 4584"/>
              <a:gd name="T93" fmla="*/ 413 h 996"/>
              <a:gd name="T94" fmla="*/ 2840 w 4584"/>
              <a:gd name="T95" fmla="*/ 466 h 996"/>
              <a:gd name="T96" fmla="*/ 3340 w 4584"/>
              <a:gd name="T97" fmla="*/ 593 h 996"/>
              <a:gd name="T98" fmla="*/ 3412 w 4584"/>
              <a:gd name="T99" fmla="*/ 456 h 996"/>
              <a:gd name="T100" fmla="*/ 3375 w 4584"/>
              <a:gd name="T101" fmla="*/ 483 h 996"/>
              <a:gd name="T102" fmla="*/ 3508 w 4584"/>
              <a:gd name="T103" fmla="*/ 475 h 996"/>
              <a:gd name="T104" fmla="*/ 3735 w 4584"/>
              <a:gd name="T105" fmla="*/ 559 h 996"/>
              <a:gd name="T106" fmla="*/ 3673 w 4584"/>
              <a:gd name="T107" fmla="*/ 523 h 996"/>
              <a:gd name="T108" fmla="*/ 3797 w 4584"/>
              <a:gd name="T109" fmla="*/ 390 h 996"/>
              <a:gd name="T110" fmla="*/ 3950 w 4584"/>
              <a:gd name="T111" fmla="*/ 551 h 996"/>
              <a:gd name="T112" fmla="*/ 3976 w 4584"/>
              <a:gd name="T113" fmla="*/ 483 h 996"/>
              <a:gd name="T114" fmla="*/ 4063 w 4584"/>
              <a:gd name="T115" fmla="*/ 557 h 996"/>
              <a:gd name="T116" fmla="*/ 4023 w 4584"/>
              <a:gd name="T117" fmla="*/ 483 h 996"/>
              <a:gd name="T118" fmla="*/ 4319 w 4584"/>
              <a:gd name="T119" fmla="*/ 576 h 996"/>
              <a:gd name="T120" fmla="*/ 4457 w 4584"/>
              <a:gd name="T121" fmla="*/ 514 h 996"/>
              <a:gd name="T122" fmla="*/ 4395 w 4584"/>
              <a:gd name="T123" fmla="*/ 453 h 996"/>
              <a:gd name="T124" fmla="*/ 4474 w 4584"/>
              <a:gd name="T125" fmla="*/ 413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84" h="996">
                <a:moveTo>
                  <a:pt x="1232" y="330"/>
                </a:moveTo>
                <a:lnTo>
                  <a:pt x="1178" y="648"/>
                </a:lnTo>
                <a:lnTo>
                  <a:pt x="1055" y="648"/>
                </a:lnTo>
                <a:lnTo>
                  <a:pt x="1010" y="330"/>
                </a:lnTo>
                <a:lnTo>
                  <a:pt x="1010" y="12"/>
                </a:lnTo>
                <a:lnTo>
                  <a:pt x="1232" y="12"/>
                </a:lnTo>
                <a:lnTo>
                  <a:pt x="1232" y="330"/>
                </a:lnTo>
                <a:close/>
                <a:moveTo>
                  <a:pt x="1623" y="249"/>
                </a:moveTo>
                <a:lnTo>
                  <a:pt x="1569" y="249"/>
                </a:lnTo>
                <a:lnTo>
                  <a:pt x="1651" y="13"/>
                </a:lnTo>
                <a:lnTo>
                  <a:pt x="1715" y="13"/>
                </a:lnTo>
                <a:lnTo>
                  <a:pt x="1797" y="249"/>
                </a:lnTo>
                <a:lnTo>
                  <a:pt x="1743" y="249"/>
                </a:lnTo>
                <a:lnTo>
                  <a:pt x="1726" y="195"/>
                </a:lnTo>
                <a:lnTo>
                  <a:pt x="1641" y="195"/>
                </a:lnTo>
                <a:lnTo>
                  <a:pt x="1623" y="249"/>
                </a:lnTo>
                <a:close/>
                <a:moveTo>
                  <a:pt x="1653" y="156"/>
                </a:moveTo>
                <a:lnTo>
                  <a:pt x="1713" y="156"/>
                </a:lnTo>
                <a:lnTo>
                  <a:pt x="1684" y="67"/>
                </a:lnTo>
                <a:lnTo>
                  <a:pt x="1653" y="156"/>
                </a:lnTo>
                <a:close/>
                <a:moveTo>
                  <a:pt x="1874" y="252"/>
                </a:moveTo>
                <a:lnTo>
                  <a:pt x="1867" y="252"/>
                </a:lnTo>
                <a:lnTo>
                  <a:pt x="1861" y="252"/>
                </a:lnTo>
                <a:lnTo>
                  <a:pt x="1856" y="251"/>
                </a:lnTo>
                <a:lnTo>
                  <a:pt x="1850" y="249"/>
                </a:lnTo>
                <a:lnTo>
                  <a:pt x="1845" y="247"/>
                </a:lnTo>
                <a:lnTo>
                  <a:pt x="1840" y="245"/>
                </a:lnTo>
                <a:lnTo>
                  <a:pt x="1836" y="242"/>
                </a:lnTo>
                <a:lnTo>
                  <a:pt x="1832" y="239"/>
                </a:lnTo>
                <a:lnTo>
                  <a:pt x="1828" y="236"/>
                </a:lnTo>
                <a:lnTo>
                  <a:pt x="1824" y="232"/>
                </a:lnTo>
                <a:lnTo>
                  <a:pt x="1821" y="227"/>
                </a:lnTo>
                <a:lnTo>
                  <a:pt x="1820" y="225"/>
                </a:lnTo>
                <a:lnTo>
                  <a:pt x="1819" y="223"/>
                </a:lnTo>
                <a:lnTo>
                  <a:pt x="1817" y="218"/>
                </a:lnTo>
                <a:lnTo>
                  <a:pt x="1816" y="212"/>
                </a:lnTo>
                <a:lnTo>
                  <a:pt x="1815" y="206"/>
                </a:lnTo>
                <a:lnTo>
                  <a:pt x="1815" y="200"/>
                </a:lnTo>
                <a:lnTo>
                  <a:pt x="1815" y="190"/>
                </a:lnTo>
                <a:lnTo>
                  <a:pt x="1817" y="182"/>
                </a:lnTo>
                <a:lnTo>
                  <a:pt x="1818" y="178"/>
                </a:lnTo>
                <a:lnTo>
                  <a:pt x="1820" y="175"/>
                </a:lnTo>
                <a:lnTo>
                  <a:pt x="1824" y="169"/>
                </a:lnTo>
                <a:lnTo>
                  <a:pt x="1827" y="166"/>
                </a:lnTo>
                <a:lnTo>
                  <a:pt x="1829" y="163"/>
                </a:lnTo>
                <a:lnTo>
                  <a:pt x="1832" y="161"/>
                </a:lnTo>
                <a:lnTo>
                  <a:pt x="1835" y="159"/>
                </a:lnTo>
                <a:lnTo>
                  <a:pt x="1838" y="157"/>
                </a:lnTo>
                <a:lnTo>
                  <a:pt x="1841" y="155"/>
                </a:lnTo>
                <a:lnTo>
                  <a:pt x="1845" y="154"/>
                </a:lnTo>
                <a:lnTo>
                  <a:pt x="1849" y="152"/>
                </a:lnTo>
                <a:lnTo>
                  <a:pt x="1856" y="150"/>
                </a:lnTo>
                <a:lnTo>
                  <a:pt x="1864" y="148"/>
                </a:lnTo>
                <a:lnTo>
                  <a:pt x="1873" y="146"/>
                </a:lnTo>
                <a:lnTo>
                  <a:pt x="1881" y="145"/>
                </a:lnTo>
                <a:lnTo>
                  <a:pt x="1901" y="143"/>
                </a:lnTo>
                <a:lnTo>
                  <a:pt x="1908" y="142"/>
                </a:lnTo>
                <a:lnTo>
                  <a:pt x="1914" y="140"/>
                </a:lnTo>
                <a:lnTo>
                  <a:pt x="1918" y="139"/>
                </a:lnTo>
                <a:lnTo>
                  <a:pt x="1920" y="138"/>
                </a:lnTo>
                <a:lnTo>
                  <a:pt x="1922" y="136"/>
                </a:lnTo>
                <a:lnTo>
                  <a:pt x="1923" y="135"/>
                </a:lnTo>
                <a:lnTo>
                  <a:pt x="1923" y="133"/>
                </a:lnTo>
                <a:lnTo>
                  <a:pt x="1924" y="131"/>
                </a:lnTo>
                <a:lnTo>
                  <a:pt x="1924" y="129"/>
                </a:lnTo>
                <a:lnTo>
                  <a:pt x="1924" y="124"/>
                </a:lnTo>
                <a:lnTo>
                  <a:pt x="1922" y="119"/>
                </a:lnTo>
                <a:lnTo>
                  <a:pt x="1921" y="117"/>
                </a:lnTo>
                <a:lnTo>
                  <a:pt x="1920" y="115"/>
                </a:lnTo>
                <a:lnTo>
                  <a:pt x="1919" y="113"/>
                </a:lnTo>
                <a:lnTo>
                  <a:pt x="1917" y="112"/>
                </a:lnTo>
                <a:lnTo>
                  <a:pt x="1913" y="109"/>
                </a:lnTo>
                <a:lnTo>
                  <a:pt x="1909" y="107"/>
                </a:lnTo>
                <a:lnTo>
                  <a:pt x="1904" y="106"/>
                </a:lnTo>
                <a:lnTo>
                  <a:pt x="1898" y="106"/>
                </a:lnTo>
                <a:lnTo>
                  <a:pt x="1892" y="106"/>
                </a:lnTo>
                <a:lnTo>
                  <a:pt x="1886" y="107"/>
                </a:lnTo>
                <a:lnTo>
                  <a:pt x="1881" y="109"/>
                </a:lnTo>
                <a:lnTo>
                  <a:pt x="1877" y="112"/>
                </a:lnTo>
                <a:lnTo>
                  <a:pt x="1873" y="115"/>
                </a:lnTo>
                <a:lnTo>
                  <a:pt x="1870" y="118"/>
                </a:lnTo>
                <a:lnTo>
                  <a:pt x="1868" y="122"/>
                </a:lnTo>
                <a:lnTo>
                  <a:pt x="1867" y="124"/>
                </a:lnTo>
                <a:lnTo>
                  <a:pt x="1866" y="126"/>
                </a:lnTo>
                <a:lnTo>
                  <a:pt x="1821" y="123"/>
                </a:lnTo>
                <a:lnTo>
                  <a:pt x="1823" y="117"/>
                </a:lnTo>
                <a:lnTo>
                  <a:pt x="1825" y="111"/>
                </a:lnTo>
                <a:lnTo>
                  <a:pt x="1827" y="106"/>
                </a:lnTo>
                <a:lnTo>
                  <a:pt x="1830" y="101"/>
                </a:lnTo>
                <a:lnTo>
                  <a:pt x="1833" y="96"/>
                </a:lnTo>
                <a:lnTo>
                  <a:pt x="1837" y="92"/>
                </a:lnTo>
                <a:lnTo>
                  <a:pt x="1841" y="88"/>
                </a:lnTo>
                <a:lnTo>
                  <a:pt x="1846" y="84"/>
                </a:lnTo>
                <a:lnTo>
                  <a:pt x="1851" y="81"/>
                </a:lnTo>
                <a:lnTo>
                  <a:pt x="1857" y="78"/>
                </a:lnTo>
                <a:lnTo>
                  <a:pt x="1863" y="76"/>
                </a:lnTo>
                <a:lnTo>
                  <a:pt x="1869" y="74"/>
                </a:lnTo>
                <a:lnTo>
                  <a:pt x="1876" y="72"/>
                </a:lnTo>
                <a:lnTo>
                  <a:pt x="1883" y="71"/>
                </a:lnTo>
                <a:lnTo>
                  <a:pt x="1890" y="70"/>
                </a:lnTo>
                <a:lnTo>
                  <a:pt x="1898" y="70"/>
                </a:lnTo>
                <a:lnTo>
                  <a:pt x="1908" y="70"/>
                </a:lnTo>
                <a:lnTo>
                  <a:pt x="1917" y="72"/>
                </a:lnTo>
                <a:lnTo>
                  <a:pt x="1926" y="74"/>
                </a:lnTo>
                <a:lnTo>
                  <a:pt x="1935" y="76"/>
                </a:lnTo>
                <a:lnTo>
                  <a:pt x="1943" y="80"/>
                </a:lnTo>
                <a:lnTo>
                  <a:pt x="1947" y="82"/>
                </a:lnTo>
                <a:lnTo>
                  <a:pt x="1950" y="84"/>
                </a:lnTo>
                <a:lnTo>
                  <a:pt x="1957" y="90"/>
                </a:lnTo>
                <a:lnTo>
                  <a:pt x="1963" y="96"/>
                </a:lnTo>
                <a:lnTo>
                  <a:pt x="1965" y="99"/>
                </a:lnTo>
                <a:lnTo>
                  <a:pt x="1967" y="103"/>
                </a:lnTo>
                <a:lnTo>
                  <a:pt x="1969" y="107"/>
                </a:lnTo>
                <a:lnTo>
                  <a:pt x="1970" y="111"/>
                </a:lnTo>
                <a:lnTo>
                  <a:pt x="1972" y="115"/>
                </a:lnTo>
                <a:lnTo>
                  <a:pt x="1972" y="120"/>
                </a:lnTo>
                <a:lnTo>
                  <a:pt x="1973" y="125"/>
                </a:lnTo>
                <a:lnTo>
                  <a:pt x="1973" y="130"/>
                </a:lnTo>
                <a:lnTo>
                  <a:pt x="1973" y="249"/>
                </a:lnTo>
                <a:lnTo>
                  <a:pt x="1927" y="249"/>
                </a:lnTo>
                <a:lnTo>
                  <a:pt x="1927" y="225"/>
                </a:lnTo>
                <a:lnTo>
                  <a:pt x="1922" y="230"/>
                </a:lnTo>
                <a:lnTo>
                  <a:pt x="1917" y="236"/>
                </a:lnTo>
                <a:lnTo>
                  <a:pt x="1912" y="241"/>
                </a:lnTo>
                <a:lnTo>
                  <a:pt x="1906" y="245"/>
                </a:lnTo>
                <a:lnTo>
                  <a:pt x="1899" y="248"/>
                </a:lnTo>
                <a:lnTo>
                  <a:pt x="1891" y="250"/>
                </a:lnTo>
                <a:lnTo>
                  <a:pt x="1887" y="251"/>
                </a:lnTo>
                <a:lnTo>
                  <a:pt x="1883" y="252"/>
                </a:lnTo>
                <a:lnTo>
                  <a:pt x="1874" y="252"/>
                </a:lnTo>
                <a:close/>
                <a:moveTo>
                  <a:pt x="1888" y="219"/>
                </a:moveTo>
                <a:lnTo>
                  <a:pt x="1895" y="218"/>
                </a:lnTo>
                <a:lnTo>
                  <a:pt x="1902" y="216"/>
                </a:lnTo>
                <a:lnTo>
                  <a:pt x="1905" y="215"/>
                </a:lnTo>
                <a:lnTo>
                  <a:pt x="1908" y="213"/>
                </a:lnTo>
                <a:lnTo>
                  <a:pt x="1914" y="209"/>
                </a:lnTo>
                <a:lnTo>
                  <a:pt x="1916" y="207"/>
                </a:lnTo>
                <a:lnTo>
                  <a:pt x="1919" y="204"/>
                </a:lnTo>
                <a:lnTo>
                  <a:pt x="1922" y="199"/>
                </a:lnTo>
                <a:lnTo>
                  <a:pt x="1924" y="193"/>
                </a:lnTo>
                <a:lnTo>
                  <a:pt x="1924" y="189"/>
                </a:lnTo>
                <a:lnTo>
                  <a:pt x="1924" y="186"/>
                </a:lnTo>
                <a:lnTo>
                  <a:pt x="1924" y="167"/>
                </a:lnTo>
                <a:lnTo>
                  <a:pt x="1921" y="169"/>
                </a:lnTo>
                <a:lnTo>
                  <a:pt x="1915" y="171"/>
                </a:lnTo>
                <a:lnTo>
                  <a:pt x="1903" y="173"/>
                </a:lnTo>
                <a:lnTo>
                  <a:pt x="1890" y="175"/>
                </a:lnTo>
                <a:lnTo>
                  <a:pt x="1884" y="176"/>
                </a:lnTo>
                <a:lnTo>
                  <a:pt x="1879" y="178"/>
                </a:lnTo>
                <a:lnTo>
                  <a:pt x="1874" y="180"/>
                </a:lnTo>
                <a:lnTo>
                  <a:pt x="1870" y="182"/>
                </a:lnTo>
                <a:lnTo>
                  <a:pt x="1866" y="185"/>
                </a:lnTo>
                <a:lnTo>
                  <a:pt x="1864" y="189"/>
                </a:lnTo>
                <a:lnTo>
                  <a:pt x="1863" y="191"/>
                </a:lnTo>
                <a:lnTo>
                  <a:pt x="1862" y="193"/>
                </a:lnTo>
                <a:lnTo>
                  <a:pt x="1862" y="198"/>
                </a:lnTo>
                <a:lnTo>
                  <a:pt x="1862" y="203"/>
                </a:lnTo>
                <a:lnTo>
                  <a:pt x="1863" y="207"/>
                </a:lnTo>
                <a:lnTo>
                  <a:pt x="1865" y="209"/>
                </a:lnTo>
                <a:lnTo>
                  <a:pt x="1866" y="211"/>
                </a:lnTo>
                <a:lnTo>
                  <a:pt x="1869" y="213"/>
                </a:lnTo>
                <a:lnTo>
                  <a:pt x="1873" y="216"/>
                </a:lnTo>
                <a:lnTo>
                  <a:pt x="1875" y="217"/>
                </a:lnTo>
                <a:lnTo>
                  <a:pt x="1877" y="217"/>
                </a:lnTo>
                <a:lnTo>
                  <a:pt x="1882" y="218"/>
                </a:lnTo>
                <a:lnTo>
                  <a:pt x="1888" y="219"/>
                </a:lnTo>
                <a:close/>
                <a:moveTo>
                  <a:pt x="2063" y="249"/>
                </a:moveTo>
                <a:lnTo>
                  <a:pt x="2013" y="249"/>
                </a:lnTo>
                <a:lnTo>
                  <a:pt x="2013" y="13"/>
                </a:lnTo>
                <a:lnTo>
                  <a:pt x="2063" y="13"/>
                </a:lnTo>
                <a:lnTo>
                  <a:pt x="2063" y="249"/>
                </a:lnTo>
                <a:close/>
                <a:moveTo>
                  <a:pt x="2197" y="72"/>
                </a:moveTo>
                <a:lnTo>
                  <a:pt x="2197" y="109"/>
                </a:lnTo>
                <a:lnTo>
                  <a:pt x="2164" y="109"/>
                </a:lnTo>
                <a:lnTo>
                  <a:pt x="2164" y="195"/>
                </a:lnTo>
                <a:lnTo>
                  <a:pt x="2164" y="199"/>
                </a:lnTo>
                <a:lnTo>
                  <a:pt x="2165" y="203"/>
                </a:lnTo>
                <a:lnTo>
                  <a:pt x="2166" y="205"/>
                </a:lnTo>
                <a:lnTo>
                  <a:pt x="2167" y="206"/>
                </a:lnTo>
                <a:lnTo>
                  <a:pt x="2169" y="208"/>
                </a:lnTo>
                <a:lnTo>
                  <a:pt x="2171" y="210"/>
                </a:lnTo>
                <a:lnTo>
                  <a:pt x="2174" y="211"/>
                </a:lnTo>
                <a:lnTo>
                  <a:pt x="2177" y="212"/>
                </a:lnTo>
                <a:lnTo>
                  <a:pt x="2181" y="212"/>
                </a:lnTo>
                <a:lnTo>
                  <a:pt x="2188" y="211"/>
                </a:lnTo>
                <a:lnTo>
                  <a:pt x="2193" y="210"/>
                </a:lnTo>
                <a:lnTo>
                  <a:pt x="2201" y="247"/>
                </a:lnTo>
                <a:lnTo>
                  <a:pt x="2190" y="250"/>
                </a:lnTo>
                <a:lnTo>
                  <a:pt x="2183" y="251"/>
                </a:lnTo>
                <a:lnTo>
                  <a:pt x="2174" y="252"/>
                </a:lnTo>
                <a:lnTo>
                  <a:pt x="2168" y="252"/>
                </a:lnTo>
                <a:lnTo>
                  <a:pt x="2161" y="251"/>
                </a:lnTo>
                <a:lnTo>
                  <a:pt x="2156" y="250"/>
                </a:lnTo>
                <a:lnTo>
                  <a:pt x="2150" y="249"/>
                </a:lnTo>
                <a:lnTo>
                  <a:pt x="2145" y="248"/>
                </a:lnTo>
                <a:lnTo>
                  <a:pt x="2140" y="245"/>
                </a:lnTo>
                <a:lnTo>
                  <a:pt x="2135" y="243"/>
                </a:lnTo>
                <a:lnTo>
                  <a:pt x="2131" y="240"/>
                </a:lnTo>
                <a:lnTo>
                  <a:pt x="2127" y="237"/>
                </a:lnTo>
                <a:lnTo>
                  <a:pt x="2124" y="233"/>
                </a:lnTo>
                <a:lnTo>
                  <a:pt x="2121" y="229"/>
                </a:lnTo>
                <a:lnTo>
                  <a:pt x="2119" y="224"/>
                </a:lnTo>
                <a:lnTo>
                  <a:pt x="2117" y="219"/>
                </a:lnTo>
                <a:lnTo>
                  <a:pt x="2116" y="213"/>
                </a:lnTo>
                <a:lnTo>
                  <a:pt x="2115" y="208"/>
                </a:lnTo>
                <a:lnTo>
                  <a:pt x="2115" y="201"/>
                </a:lnTo>
                <a:lnTo>
                  <a:pt x="2115" y="109"/>
                </a:lnTo>
                <a:lnTo>
                  <a:pt x="2091" y="109"/>
                </a:lnTo>
                <a:lnTo>
                  <a:pt x="2091" y="72"/>
                </a:lnTo>
                <a:lnTo>
                  <a:pt x="2115" y="72"/>
                </a:lnTo>
                <a:lnTo>
                  <a:pt x="2115" y="30"/>
                </a:lnTo>
                <a:lnTo>
                  <a:pt x="2164" y="30"/>
                </a:lnTo>
                <a:lnTo>
                  <a:pt x="2164" y="72"/>
                </a:lnTo>
                <a:lnTo>
                  <a:pt x="2197" y="72"/>
                </a:lnTo>
                <a:close/>
                <a:moveTo>
                  <a:pt x="2304" y="253"/>
                </a:moveTo>
                <a:lnTo>
                  <a:pt x="2291" y="252"/>
                </a:lnTo>
                <a:lnTo>
                  <a:pt x="2285" y="251"/>
                </a:lnTo>
                <a:lnTo>
                  <a:pt x="2279" y="250"/>
                </a:lnTo>
                <a:lnTo>
                  <a:pt x="2268" y="246"/>
                </a:lnTo>
                <a:lnTo>
                  <a:pt x="2263" y="244"/>
                </a:lnTo>
                <a:lnTo>
                  <a:pt x="2258" y="241"/>
                </a:lnTo>
                <a:lnTo>
                  <a:pt x="2249" y="235"/>
                </a:lnTo>
                <a:lnTo>
                  <a:pt x="2245" y="231"/>
                </a:lnTo>
                <a:lnTo>
                  <a:pt x="2241" y="227"/>
                </a:lnTo>
                <a:lnTo>
                  <a:pt x="2234" y="219"/>
                </a:lnTo>
                <a:lnTo>
                  <a:pt x="2231" y="214"/>
                </a:lnTo>
                <a:lnTo>
                  <a:pt x="2228" y="209"/>
                </a:lnTo>
                <a:lnTo>
                  <a:pt x="2223" y="198"/>
                </a:lnTo>
                <a:lnTo>
                  <a:pt x="2221" y="193"/>
                </a:lnTo>
                <a:lnTo>
                  <a:pt x="2220" y="187"/>
                </a:lnTo>
                <a:lnTo>
                  <a:pt x="2219" y="181"/>
                </a:lnTo>
                <a:lnTo>
                  <a:pt x="2218" y="175"/>
                </a:lnTo>
                <a:lnTo>
                  <a:pt x="2218" y="168"/>
                </a:lnTo>
                <a:lnTo>
                  <a:pt x="2217" y="161"/>
                </a:lnTo>
                <a:lnTo>
                  <a:pt x="2218" y="155"/>
                </a:lnTo>
                <a:lnTo>
                  <a:pt x="2218" y="148"/>
                </a:lnTo>
                <a:lnTo>
                  <a:pt x="2219" y="142"/>
                </a:lnTo>
                <a:lnTo>
                  <a:pt x="2220" y="136"/>
                </a:lnTo>
                <a:lnTo>
                  <a:pt x="2223" y="124"/>
                </a:lnTo>
                <a:lnTo>
                  <a:pt x="2225" y="119"/>
                </a:lnTo>
                <a:lnTo>
                  <a:pt x="2228" y="114"/>
                </a:lnTo>
                <a:lnTo>
                  <a:pt x="2234" y="104"/>
                </a:lnTo>
                <a:lnTo>
                  <a:pt x="2237" y="99"/>
                </a:lnTo>
                <a:lnTo>
                  <a:pt x="2241" y="95"/>
                </a:lnTo>
                <a:lnTo>
                  <a:pt x="2245" y="91"/>
                </a:lnTo>
                <a:lnTo>
                  <a:pt x="2249" y="88"/>
                </a:lnTo>
                <a:lnTo>
                  <a:pt x="2253" y="85"/>
                </a:lnTo>
                <a:lnTo>
                  <a:pt x="2258" y="82"/>
                </a:lnTo>
                <a:lnTo>
                  <a:pt x="2263" y="79"/>
                </a:lnTo>
                <a:lnTo>
                  <a:pt x="2268" y="77"/>
                </a:lnTo>
                <a:lnTo>
                  <a:pt x="2274" y="75"/>
                </a:lnTo>
                <a:lnTo>
                  <a:pt x="2279" y="73"/>
                </a:lnTo>
                <a:lnTo>
                  <a:pt x="2285" y="72"/>
                </a:lnTo>
                <a:lnTo>
                  <a:pt x="2291" y="71"/>
                </a:lnTo>
                <a:lnTo>
                  <a:pt x="2304" y="70"/>
                </a:lnTo>
                <a:lnTo>
                  <a:pt x="2317" y="71"/>
                </a:lnTo>
                <a:lnTo>
                  <a:pt x="2323" y="72"/>
                </a:lnTo>
                <a:lnTo>
                  <a:pt x="2329" y="73"/>
                </a:lnTo>
                <a:lnTo>
                  <a:pt x="2340" y="77"/>
                </a:lnTo>
                <a:lnTo>
                  <a:pt x="2346" y="79"/>
                </a:lnTo>
                <a:lnTo>
                  <a:pt x="2351" y="82"/>
                </a:lnTo>
                <a:lnTo>
                  <a:pt x="2360" y="88"/>
                </a:lnTo>
                <a:lnTo>
                  <a:pt x="2364" y="91"/>
                </a:lnTo>
                <a:lnTo>
                  <a:pt x="2368" y="95"/>
                </a:lnTo>
                <a:lnTo>
                  <a:pt x="2375" y="104"/>
                </a:lnTo>
                <a:lnTo>
                  <a:pt x="2378" y="109"/>
                </a:lnTo>
                <a:lnTo>
                  <a:pt x="2381" y="114"/>
                </a:lnTo>
                <a:lnTo>
                  <a:pt x="2385" y="124"/>
                </a:lnTo>
                <a:lnTo>
                  <a:pt x="2387" y="130"/>
                </a:lnTo>
                <a:lnTo>
                  <a:pt x="2389" y="136"/>
                </a:lnTo>
                <a:lnTo>
                  <a:pt x="2390" y="142"/>
                </a:lnTo>
                <a:lnTo>
                  <a:pt x="2391" y="148"/>
                </a:lnTo>
                <a:lnTo>
                  <a:pt x="2391" y="155"/>
                </a:lnTo>
                <a:lnTo>
                  <a:pt x="2391" y="161"/>
                </a:lnTo>
                <a:lnTo>
                  <a:pt x="2391" y="168"/>
                </a:lnTo>
                <a:lnTo>
                  <a:pt x="2391" y="175"/>
                </a:lnTo>
                <a:lnTo>
                  <a:pt x="2390" y="181"/>
                </a:lnTo>
                <a:lnTo>
                  <a:pt x="2389" y="187"/>
                </a:lnTo>
                <a:lnTo>
                  <a:pt x="2385" y="198"/>
                </a:lnTo>
                <a:lnTo>
                  <a:pt x="2383" y="204"/>
                </a:lnTo>
                <a:lnTo>
                  <a:pt x="2381" y="209"/>
                </a:lnTo>
                <a:lnTo>
                  <a:pt x="2375" y="219"/>
                </a:lnTo>
                <a:lnTo>
                  <a:pt x="2372" y="223"/>
                </a:lnTo>
                <a:lnTo>
                  <a:pt x="2368" y="227"/>
                </a:lnTo>
                <a:lnTo>
                  <a:pt x="2364" y="231"/>
                </a:lnTo>
                <a:lnTo>
                  <a:pt x="2360" y="235"/>
                </a:lnTo>
                <a:lnTo>
                  <a:pt x="2355" y="238"/>
                </a:lnTo>
                <a:lnTo>
                  <a:pt x="2351" y="241"/>
                </a:lnTo>
                <a:lnTo>
                  <a:pt x="2346" y="244"/>
                </a:lnTo>
                <a:lnTo>
                  <a:pt x="2340" y="246"/>
                </a:lnTo>
                <a:lnTo>
                  <a:pt x="2335" y="248"/>
                </a:lnTo>
                <a:lnTo>
                  <a:pt x="2329" y="250"/>
                </a:lnTo>
                <a:lnTo>
                  <a:pt x="2323" y="251"/>
                </a:lnTo>
                <a:lnTo>
                  <a:pt x="2317" y="252"/>
                </a:lnTo>
                <a:lnTo>
                  <a:pt x="2304" y="253"/>
                </a:lnTo>
                <a:close/>
                <a:moveTo>
                  <a:pt x="2305" y="215"/>
                </a:moveTo>
                <a:lnTo>
                  <a:pt x="2309" y="214"/>
                </a:lnTo>
                <a:lnTo>
                  <a:pt x="2313" y="214"/>
                </a:lnTo>
                <a:lnTo>
                  <a:pt x="2317" y="212"/>
                </a:lnTo>
                <a:lnTo>
                  <a:pt x="2321" y="211"/>
                </a:lnTo>
                <a:lnTo>
                  <a:pt x="2324" y="209"/>
                </a:lnTo>
                <a:lnTo>
                  <a:pt x="2327" y="206"/>
                </a:lnTo>
                <a:lnTo>
                  <a:pt x="2330" y="203"/>
                </a:lnTo>
                <a:lnTo>
                  <a:pt x="2332" y="199"/>
                </a:lnTo>
                <a:lnTo>
                  <a:pt x="2334" y="195"/>
                </a:lnTo>
                <a:lnTo>
                  <a:pt x="2336" y="191"/>
                </a:lnTo>
                <a:lnTo>
                  <a:pt x="2338" y="187"/>
                </a:lnTo>
                <a:lnTo>
                  <a:pt x="2339" y="182"/>
                </a:lnTo>
                <a:lnTo>
                  <a:pt x="2341" y="172"/>
                </a:lnTo>
                <a:lnTo>
                  <a:pt x="2341" y="167"/>
                </a:lnTo>
                <a:lnTo>
                  <a:pt x="2342" y="161"/>
                </a:lnTo>
                <a:lnTo>
                  <a:pt x="2341" y="150"/>
                </a:lnTo>
                <a:lnTo>
                  <a:pt x="2339" y="140"/>
                </a:lnTo>
                <a:lnTo>
                  <a:pt x="2338" y="135"/>
                </a:lnTo>
                <a:lnTo>
                  <a:pt x="2336" y="131"/>
                </a:lnTo>
                <a:lnTo>
                  <a:pt x="2332" y="123"/>
                </a:lnTo>
                <a:lnTo>
                  <a:pt x="2330" y="119"/>
                </a:lnTo>
                <a:lnTo>
                  <a:pt x="2327" y="116"/>
                </a:lnTo>
                <a:lnTo>
                  <a:pt x="2324" y="113"/>
                </a:lnTo>
                <a:lnTo>
                  <a:pt x="2321" y="111"/>
                </a:lnTo>
                <a:lnTo>
                  <a:pt x="2317" y="110"/>
                </a:lnTo>
                <a:lnTo>
                  <a:pt x="2313" y="108"/>
                </a:lnTo>
                <a:lnTo>
                  <a:pt x="2309" y="108"/>
                </a:lnTo>
                <a:lnTo>
                  <a:pt x="2305" y="107"/>
                </a:lnTo>
                <a:lnTo>
                  <a:pt x="2300" y="108"/>
                </a:lnTo>
                <a:lnTo>
                  <a:pt x="2296" y="108"/>
                </a:lnTo>
                <a:lnTo>
                  <a:pt x="2292" y="110"/>
                </a:lnTo>
                <a:lnTo>
                  <a:pt x="2288" y="111"/>
                </a:lnTo>
                <a:lnTo>
                  <a:pt x="2285" y="113"/>
                </a:lnTo>
                <a:lnTo>
                  <a:pt x="2282" y="116"/>
                </a:lnTo>
                <a:lnTo>
                  <a:pt x="2279" y="119"/>
                </a:lnTo>
                <a:lnTo>
                  <a:pt x="2277" y="123"/>
                </a:lnTo>
                <a:lnTo>
                  <a:pt x="2272" y="131"/>
                </a:lnTo>
                <a:lnTo>
                  <a:pt x="2271" y="135"/>
                </a:lnTo>
                <a:lnTo>
                  <a:pt x="2270" y="140"/>
                </a:lnTo>
                <a:lnTo>
                  <a:pt x="2269" y="145"/>
                </a:lnTo>
                <a:lnTo>
                  <a:pt x="2268" y="150"/>
                </a:lnTo>
                <a:lnTo>
                  <a:pt x="2267" y="155"/>
                </a:lnTo>
                <a:lnTo>
                  <a:pt x="2267" y="161"/>
                </a:lnTo>
                <a:lnTo>
                  <a:pt x="2268" y="172"/>
                </a:lnTo>
                <a:lnTo>
                  <a:pt x="2270" y="182"/>
                </a:lnTo>
                <a:lnTo>
                  <a:pt x="2271" y="187"/>
                </a:lnTo>
                <a:lnTo>
                  <a:pt x="2272" y="191"/>
                </a:lnTo>
                <a:lnTo>
                  <a:pt x="2274" y="195"/>
                </a:lnTo>
                <a:lnTo>
                  <a:pt x="2277" y="199"/>
                </a:lnTo>
                <a:lnTo>
                  <a:pt x="2279" y="203"/>
                </a:lnTo>
                <a:lnTo>
                  <a:pt x="2282" y="206"/>
                </a:lnTo>
                <a:lnTo>
                  <a:pt x="2285" y="209"/>
                </a:lnTo>
                <a:lnTo>
                  <a:pt x="2288" y="211"/>
                </a:lnTo>
                <a:lnTo>
                  <a:pt x="2292" y="212"/>
                </a:lnTo>
                <a:lnTo>
                  <a:pt x="2296" y="214"/>
                </a:lnTo>
                <a:lnTo>
                  <a:pt x="2300" y="214"/>
                </a:lnTo>
                <a:lnTo>
                  <a:pt x="2305" y="215"/>
                </a:lnTo>
                <a:close/>
                <a:moveTo>
                  <a:pt x="2539" y="172"/>
                </a:moveTo>
                <a:lnTo>
                  <a:pt x="2430" y="172"/>
                </a:lnTo>
                <a:lnTo>
                  <a:pt x="2430" y="133"/>
                </a:lnTo>
                <a:lnTo>
                  <a:pt x="2539" y="133"/>
                </a:lnTo>
                <a:lnTo>
                  <a:pt x="2539" y="172"/>
                </a:lnTo>
                <a:close/>
                <a:moveTo>
                  <a:pt x="2603" y="315"/>
                </a:moveTo>
                <a:lnTo>
                  <a:pt x="2594" y="315"/>
                </a:lnTo>
                <a:lnTo>
                  <a:pt x="2586" y="314"/>
                </a:lnTo>
                <a:lnTo>
                  <a:pt x="2579" y="312"/>
                </a:lnTo>
                <a:lnTo>
                  <a:pt x="2573" y="310"/>
                </a:lnTo>
                <a:lnTo>
                  <a:pt x="2584" y="274"/>
                </a:lnTo>
                <a:lnTo>
                  <a:pt x="2590" y="275"/>
                </a:lnTo>
                <a:lnTo>
                  <a:pt x="2596" y="276"/>
                </a:lnTo>
                <a:lnTo>
                  <a:pt x="2601" y="276"/>
                </a:lnTo>
                <a:lnTo>
                  <a:pt x="2606" y="276"/>
                </a:lnTo>
                <a:lnTo>
                  <a:pt x="2608" y="275"/>
                </a:lnTo>
                <a:lnTo>
                  <a:pt x="2610" y="274"/>
                </a:lnTo>
                <a:lnTo>
                  <a:pt x="2614" y="271"/>
                </a:lnTo>
                <a:lnTo>
                  <a:pt x="2617" y="267"/>
                </a:lnTo>
                <a:lnTo>
                  <a:pt x="2620" y="262"/>
                </a:lnTo>
                <a:lnTo>
                  <a:pt x="2623" y="254"/>
                </a:lnTo>
                <a:lnTo>
                  <a:pt x="2559" y="72"/>
                </a:lnTo>
                <a:lnTo>
                  <a:pt x="2611" y="72"/>
                </a:lnTo>
                <a:lnTo>
                  <a:pt x="2647" y="202"/>
                </a:lnTo>
                <a:lnTo>
                  <a:pt x="2686" y="72"/>
                </a:lnTo>
                <a:lnTo>
                  <a:pt x="2738" y="72"/>
                </a:lnTo>
                <a:lnTo>
                  <a:pt x="2669" y="268"/>
                </a:lnTo>
                <a:lnTo>
                  <a:pt x="2665" y="278"/>
                </a:lnTo>
                <a:lnTo>
                  <a:pt x="2663" y="283"/>
                </a:lnTo>
                <a:lnTo>
                  <a:pt x="2660" y="287"/>
                </a:lnTo>
                <a:lnTo>
                  <a:pt x="2654" y="296"/>
                </a:lnTo>
                <a:lnTo>
                  <a:pt x="2646" y="302"/>
                </a:lnTo>
                <a:lnTo>
                  <a:pt x="2642" y="306"/>
                </a:lnTo>
                <a:lnTo>
                  <a:pt x="2638" y="308"/>
                </a:lnTo>
                <a:lnTo>
                  <a:pt x="2633" y="310"/>
                </a:lnTo>
                <a:lnTo>
                  <a:pt x="2628" y="312"/>
                </a:lnTo>
                <a:lnTo>
                  <a:pt x="2622" y="314"/>
                </a:lnTo>
                <a:lnTo>
                  <a:pt x="2616" y="315"/>
                </a:lnTo>
                <a:lnTo>
                  <a:pt x="2610" y="315"/>
                </a:lnTo>
                <a:lnTo>
                  <a:pt x="2603" y="315"/>
                </a:lnTo>
                <a:close/>
                <a:moveTo>
                  <a:pt x="2812" y="249"/>
                </a:moveTo>
                <a:lnTo>
                  <a:pt x="2763" y="249"/>
                </a:lnTo>
                <a:lnTo>
                  <a:pt x="2763" y="13"/>
                </a:lnTo>
                <a:lnTo>
                  <a:pt x="2812" y="13"/>
                </a:lnTo>
                <a:lnTo>
                  <a:pt x="2812" y="249"/>
                </a:lnTo>
                <a:close/>
                <a:moveTo>
                  <a:pt x="2877" y="50"/>
                </a:moveTo>
                <a:lnTo>
                  <a:pt x="2872" y="49"/>
                </a:lnTo>
                <a:lnTo>
                  <a:pt x="2867" y="48"/>
                </a:lnTo>
                <a:lnTo>
                  <a:pt x="2863" y="45"/>
                </a:lnTo>
                <a:lnTo>
                  <a:pt x="2859" y="42"/>
                </a:lnTo>
                <a:lnTo>
                  <a:pt x="2855" y="38"/>
                </a:lnTo>
                <a:lnTo>
                  <a:pt x="2853" y="34"/>
                </a:lnTo>
                <a:lnTo>
                  <a:pt x="2851" y="30"/>
                </a:lnTo>
                <a:lnTo>
                  <a:pt x="2851" y="25"/>
                </a:lnTo>
                <a:lnTo>
                  <a:pt x="2851" y="20"/>
                </a:lnTo>
                <a:lnTo>
                  <a:pt x="2853" y="15"/>
                </a:lnTo>
                <a:lnTo>
                  <a:pt x="2855" y="11"/>
                </a:lnTo>
                <a:lnTo>
                  <a:pt x="2859" y="7"/>
                </a:lnTo>
                <a:lnTo>
                  <a:pt x="2863" y="4"/>
                </a:lnTo>
                <a:lnTo>
                  <a:pt x="2867" y="2"/>
                </a:lnTo>
                <a:lnTo>
                  <a:pt x="2872" y="0"/>
                </a:lnTo>
                <a:lnTo>
                  <a:pt x="2877" y="0"/>
                </a:lnTo>
                <a:lnTo>
                  <a:pt x="2883" y="0"/>
                </a:lnTo>
                <a:lnTo>
                  <a:pt x="2887" y="2"/>
                </a:lnTo>
                <a:lnTo>
                  <a:pt x="2892" y="4"/>
                </a:lnTo>
                <a:lnTo>
                  <a:pt x="2896" y="7"/>
                </a:lnTo>
                <a:lnTo>
                  <a:pt x="2900" y="11"/>
                </a:lnTo>
                <a:lnTo>
                  <a:pt x="2902" y="15"/>
                </a:lnTo>
                <a:lnTo>
                  <a:pt x="2903" y="20"/>
                </a:lnTo>
                <a:lnTo>
                  <a:pt x="2904" y="25"/>
                </a:lnTo>
                <a:lnTo>
                  <a:pt x="2903" y="30"/>
                </a:lnTo>
                <a:lnTo>
                  <a:pt x="2902" y="34"/>
                </a:lnTo>
                <a:lnTo>
                  <a:pt x="2900" y="38"/>
                </a:lnTo>
                <a:lnTo>
                  <a:pt x="2896" y="42"/>
                </a:lnTo>
                <a:lnTo>
                  <a:pt x="2892" y="45"/>
                </a:lnTo>
                <a:lnTo>
                  <a:pt x="2887" y="48"/>
                </a:lnTo>
                <a:lnTo>
                  <a:pt x="2883" y="49"/>
                </a:lnTo>
                <a:lnTo>
                  <a:pt x="2877" y="50"/>
                </a:lnTo>
                <a:close/>
                <a:moveTo>
                  <a:pt x="2853" y="72"/>
                </a:moveTo>
                <a:lnTo>
                  <a:pt x="2902" y="72"/>
                </a:lnTo>
                <a:lnTo>
                  <a:pt x="2902" y="249"/>
                </a:lnTo>
                <a:lnTo>
                  <a:pt x="2853" y="249"/>
                </a:lnTo>
                <a:lnTo>
                  <a:pt x="2853" y="72"/>
                </a:lnTo>
                <a:close/>
                <a:moveTo>
                  <a:pt x="3023" y="253"/>
                </a:moveTo>
                <a:lnTo>
                  <a:pt x="3010" y="252"/>
                </a:lnTo>
                <a:lnTo>
                  <a:pt x="3003" y="251"/>
                </a:lnTo>
                <a:lnTo>
                  <a:pt x="2998" y="250"/>
                </a:lnTo>
                <a:lnTo>
                  <a:pt x="2986" y="246"/>
                </a:lnTo>
                <a:lnTo>
                  <a:pt x="2980" y="244"/>
                </a:lnTo>
                <a:lnTo>
                  <a:pt x="2975" y="241"/>
                </a:lnTo>
                <a:lnTo>
                  <a:pt x="2966" y="235"/>
                </a:lnTo>
                <a:lnTo>
                  <a:pt x="2962" y="231"/>
                </a:lnTo>
                <a:lnTo>
                  <a:pt x="2958" y="227"/>
                </a:lnTo>
                <a:lnTo>
                  <a:pt x="2951" y="219"/>
                </a:lnTo>
                <a:lnTo>
                  <a:pt x="2948" y="214"/>
                </a:lnTo>
                <a:lnTo>
                  <a:pt x="2945" y="209"/>
                </a:lnTo>
                <a:lnTo>
                  <a:pt x="2940" y="198"/>
                </a:lnTo>
                <a:lnTo>
                  <a:pt x="2939" y="193"/>
                </a:lnTo>
                <a:lnTo>
                  <a:pt x="2937" y="187"/>
                </a:lnTo>
                <a:lnTo>
                  <a:pt x="2936" y="181"/>
                </a:lnTo>
                <a:lnTo>
                  <a:pt x="2935" y="175"/>
                </a:lnTo>
                <a:lnTo>
                  <a:pt x="2935" y="168"/>
                </a:lnTo>
                <a:lnTo>
                  <a:pt x="2935" y="161"/>
                </a:lnTo>
                <a:lnTo>
                  <a:pt x="2935" y="155"/>
                </a:lnTo>
                <a:lnTo>
                  <a:pt x="2935" y="148"/>
                </a:lnTo>
                <a:lnTo>
                  <a:pt x="2936" y="142"/>
                </a:lnTo>
                <a:lnTo>
                  <a:pt x="2937" y="136"/>
                </a:lnTo>
                <a:lnTo>
                  <a:pt x="2940" y="124"/>
                </a:lnTo>
                <a:lnTo>
                  <a:pt x="2943" y="119"/>
                </a:lnTo>
                <a:lnTo>
                  <a:pt x="2945" y="114"/>
                </a:lnTo>
                <a:lnTo>
                  <a:pt x="2951" y="104"/>
                </a:lnTo>
                <a:lnTo>
                  <a:pt x="2954" y="99"/>
                </a:lnTo>
                <a:lnTo>
                  <a:pt x="2958" y="95"/>
                </a:lnTo>
                <a:lnTo>
                  <a:pt x="2962" y="91"/>
                </a:lnTo>
                <a:lnTo>
                  <a:pt x="2966" y="88"/>
                </a:lnTo>
                <a:lnTo>
                  <a:pt x="2970" y="85"/>
                </a:lnTo>
                <a:lnTo>
                  <a:pt x="2975" y="82"/>
                </a:lnTo>
                <a:lnTo>
                  <a:pt x="2980" y="79"/>
                </a:lnTo>
                <a:lnTo>
                  <a:pt x="2986" y="77"/>
                </a:lnTo>
                <a:lnTo>
                  <a:pt x="2992" y="75"/>
                </a:lnTo>
                <a:lnTo>
                  <a:pt x="2998" y="73"/>
                </a:lnTo>
                <a:lnTo>
                  <a:pt x="3003" y="72"/>
                </a:lnTo>
                <a:lnTo>
                  <a:pt x="3010" y="71"/>
                </a:lnTo>
                <a:lnTo>
                  <a:pt x="3023" y="70"/>
                </a:lnTo>
                <a:lnTo>
                  <a:pt x="3035" y="71"/>
                </a:lnTo>
                <a:lnTo>
                  <a:pt x="3042" y="72"/>
                </a:lnTo>
                <a:lnTo>
                  <a:pt x="3047" y="73"/>
                </a:lnTo>
                <a:lnTo>
                  <a:pt x="3059" y="77"/>
                </a:lnTo>
                <a:lnTo>
                  <a:pt x="3064" y="79"/>
                </a:lnTo>
                <a:lnTo>
                  <a:pt x="3069" y="82"/>
                </a:lnTo>
                <a:lnTo>
                  <a:pt x="3078" y="88"/>
                </a:lnTo>
                <a:lnTo>
                  <a:pt x="3082" y="91"/>
                </a:lnTo>
                <a:lnTo>
                  <a:pt x="3086" y="95"/>
                </a:lnTo>
                <a:lnTo>
                  <a:pt x="3093" y="104"/>
                </a:lnTo>
                <a:lnTo>
                  <a:pt x="3096" y="109"/>
                </a:lnTo>
                <a:lnTo>
                  <a:pt x="3099" y="114"/>
                </a:lnTo>
                <a:lnTo>
                  <a:pt x="3104" y="124"/>
                </a:lnTo>
                <a:lnTo>
                  <a:pt x="3105" y="130"/>
                </a:lnTo>
                <a:lnTo>
                  <a:pt x="3107" y="136"/>
                </a:lnTo>
                <a:lnTo>
                  <a:pt x="3108" y="142"/>
                </a:lnTo>
                <a:lnTo>
                  <a:pt x="3109" y="148"/>
                </a:lnTo>
                <a:lnTo>
                  <a:pt x="3109" y="155"/>
                </a:lnTo>
                <a:lnTo>
                  <a:pt x="3109" y="161"/>
                </a:lnTo>
                <a:lnTo>
                  <a:pt x="3109" y="168"/>
                </a:lnTo>
                <a:lnTo>
                  <a:pt x="3109" y="175"/>
                </a:lnTo>
                <a:lnTo>
                  <a:pt x="3108" y="181"/>
                </a:lnTo>
                <a:lnTo>
                  <a:pt x="3107" y="187"/>
                </a:lnTo>
                <a:lnTo>
                  <a:pt x="3104" y="198"/>
                </a:lnTo>
                <a:lnTo>
                  <a:pt x="3101" y="204"/>
                </a:lnTo>
                <a:lnTo>
                  <a:pt x="3099" y="209"/>
                </a:lnTo>
                <a:lnTo>
                  <a:pt x="3093" y="219"/>
                </a:lnTo>
                <a:lnTo>
                  <a:pt x="3090" y="223"/>
                </a:lnTo>
                <a:lnTo>
                  <a:pt x="3086" y="227"/>
                </a:lnTo>
                <a:lnTo>
                  <a:pt x="3082" y="231"/>
                </a:lnTo>
                <a:lnTo>
                  <a:pt x="3078" y="235"/>
                </a:lnTo>
                <a:lnTo>
                  <a:pt x="3074" y="238"/>
                </a:lnTo>
                <a:lnTo>
                  <a:pt x="3069" y="241"/>
                </a:lnTo>
                <a:lnTo>
                  <a:pt x="3064" y="244"/>
                </a:lnTo>
                <a:lnTo>
                  <a:pt x="3059" y="246"/>
                </a:lnTo>
                <a:lnTo>
                  <a:pt x="3053" y="248"/>
                </a:lnTo>
                <a:lnTo>
                  <a:pt x="3047" y="250"/>
                </a:lnTo>
                <a:lnTo>
                  <a:pt x="3042" y="251"/>
                </a:lnTo>
                <a:lnTo>
                  <a:pt x="3035" y="252"/>
                </a:lnTo>
                <a:lnTo>
                  <a:pt x="3023" y="253"/>
                </a:lnTo>
                <a:close/>
                <a:moveTo>
                  <a:pt x="3023" y="215"/>
                </a:moveTo>
                <a:lnTo>
                  <a:pt x="3027" y="214"/>
                </a:lnTo>
                <a:lnTo>
                  <a:pt x="3031" y="214"/>
                </a:lnTo>
                <a:lnTo>
                  <a:pt x="3035" y="212"/>
                </a:lnTo>
                <a:lnTo>
                  <a:pt x="3039" y="211"/>
                </a:lnTo>
                <a:lnTo>
                  <a:pt x="3042" y="209"/>
                </a:lnTo>
                <a:lnTo>
                  <a:pt x="3045" y="206"/>
                </a:lnTo>
                <a:lnTo>
                  <a:pt x="3048" y="203"/>
                </a:lnTo>
                <a:lnTo>
                  <a:pt x="3050" y="199"/>
                </a:lnTo>
                <a:lnTo>
                  <a:pt x="3052" y="195"/>
                </a:lnTo>
                <a:lnTo>
                  <a:pt x="3054" y="191"/>
                </a:lnTo>
                <a:lnTo>
                  <a:pt x="3056" y="187"/>
                </a:lnTo>
                <a:lnTo>
                  <a:pt x="3057" y="182"/>
                </a:lnTo>
                <a:lnTo>
                  <a:pt x="3059" y="172"/>
                </a:lnTo>
                <a:lnTo>
                  <a:pt x="3060" y="167"/>
                </a:lnTo>
                <a:lnTo>
                  <a:pt x="3060" y="161"/>
                </a:lnTo>
                <a:lnTo>
                  <a:pt x="3059" y="150"/>
                </a:lnTo>
                <a:lnTo>
                  <a:pt x="3057" y="140"/>
                </a:lnTo>
                <a:lnTo>
                  <a:pt x="3056" y="135"/>
                </a:lnTo>
                <a:lnTo>
                  <a:pt x="3054" y="131"/>
                </a:lnTo>
                <a:lnTo>
                  <a:pt x="3050" y="123"/>
                </a:lnTo>
                <a:lnTo>
                  <a:pt x="3048" y="119"/>
                </a:lnTo>
                <a:lnTo>
                  <a:pt x="3045" y="116"/>
                </a:lnTo>
                <a:lnTo>
                  <a:pt x="3042" y="113"/>
                </a:lnTo>
                <a:lnTo>
                  <a:pt x="3039" y="111"/>
                </a:lnTo>
                <a:lnTo>
                  <a:pt x="3035" y="110"/>
                </a:lnTo>
                <a:lnTo>
                  <a:pt x="3031" y="108"/>
                </a:lnTo>
                <a:lnTo>
                  <a:pt x="3027" y="108"/>
                </a:lnTo>
                <a:lnTo>
                  <a:pt x="3023" y="107"/>
                </a:lnTo>
                <a:lnTo>
                  <a:pt x="3018" y="108"/>
                </a:lnTo>
                <a:lnTo>
                  <a:pt x="3014" y="108"/>
                </a:lnTo>
                <a:lnTo>
                  <a:pt x="3010" y="110"/>
                </a:lnTo>
                <a:lnTo>
                  <a:pt x="3006" y="111"/>
                </a:lnTo>
                <a:lnTo>
                  <a:pt x="3003" y="113"/>
                </a:lnTo>
                <a:lnTo>
                  <a:pt x="3000" y="116"/>
                </a:lnTo>
                <a:lnTo>
                  <a:pt x="2997" y="119"/>
                </a:lnTo>
                <a:lnTo>
                  <a:pt x="2995" y="123"/>
                </a:lnTo>
                <a:lnTo>
                  <a:pt x="2991" y="131"/>
                </a:lnTo>
                <a:lnTo>
                  <a:pt x="2989" y="135"/>
                </a:lnTo>
                <a:lnTo>
                  <a:pt x="2988" y="140"/>
                </a:lnTo>
                <a:lnTo>
                  <a:pt x="2987" y="145"/>
                </a:lnTo>
                <a:lnTo>
                  <a:pt x="2986" y="150"/>
                </a:lnTo>
                <a:lnTo>
                  <a:pt x="2986" y="155"/>
                </a:lnTo>
                <a:lnTo>
                  <a:pt x="2985" y="161"/>
                </a:lnTo>
                <a:lnTo>
                  <a:pt x="2986" y="172"/>
                </a:lnTo>
                <a:lnTo>
                  <a:pt x="2988" y="182"/>
                </a:lnTo>
                <a:lnTo>
                  <a:pt x="2989" y="187"/>
                </a:lnTo>
                <a:lnTo>
                  <a:pt x="2991" y="191"/>
                </a:lnTo>
                <a:lnTo>
                  <a:pt x="2993" y="195"/>
                </a:lnTo>
                <a:lnTo>
                  <a:pt x="2995" y="199"/>
                </a:lnTo>
                <a:lnTo>
                  <a:pt x="2997" y="203"/>
                </a:lnTo>
                <a:lnTo>
                  <a:pt x="3000" y="206"/>
                </a:lnTo>
                <a:lnTo>
                  <a:pt x="3003" y="209"/>
                </a:lnTo>
                <a:lnTo>
                  <a:pt x="3006" y="211"/>
                </a:lnTo>
                <a:lnTo>
                  <a:pt x="3010" y="212"/>
                </a:lnTo>
                <a:lnTo>
                  <a:pt x="3014" y="214"/>
                </a:lnTo>
                <a:lnTo>
                  <a:pt x="3018" y="214"/>
                </a:lnTo>
                <a:lnTo>
                  <a:pt x="3023" y="215"/>
                </a:lnTo>
                <a:close/>
                <a:moveTo>
                  <a:pt x="3142" y="315"/>
                </a:moveTo>
                <a:lnTo>
                  <a:pt x="3142" y="72"/>
                </a:lnTo>
                <a:lnTo>
                  <a:pt x="3191" y="72"/>
                </a:lnTo>
                <a:lnTo>
                  <a:pt x="3191" y="102"/>
                </a:lnTo>
                <a:lnTo>
                  <a:pt x="3197" y="95"/>
                </a:lnTo>
                <a:lnTo>
                  <a:pt x="3202" y="87"/>
                </a:lnTo>
                <a:lnTo>
                  <a:pt x="3206" y="84"/>
                </a:lnTo>
                <a:lnTo>
                  <a:pt x="3209" y="81"/>
                </a:lnTo>
                <a:lnTo>
                  <a:pt x="3214" y="78"/>
                </a:lnTo>
                <a:lnTo>
                  <a:pt x="3218" y="75"/>
                </a:lnTo>
                <a:lnTo>
                  <a:pt x="3224" y="73"/>
                </a:lnTo>
                <a:lnTo>
                  <a:pt x="3227" y="72"/>
                </a:lnTo>
                <a:lnTo>
                  <a:pt x="3230" y="71"/>
                </a:lnTo>
                <a:lnTo>
                  <a:pt x="3236" y="70"/>
                </a:lnTo>
                <a:lnTo>
                  <a:pt x="3243" y="70"/>
                </a:lnTo>
                <a:lnTo>
                  <a:pt x="3253" y="71"/>
                </a:lnTo>
                <a:lnTo>
                  <a:pt x="3257" y="71"/>
                </a:lnTo>
                <a:lnTo>
                  <a:pt x="3262" y="73"/>
                </a:lnTo>
                <a:lnTo>
                  <a:pt x="3266" y="74"/>
                </a:lnTo>
                <a:lnTo>
                  <a:pt x="3270" y="76"/>
                </a:lnTo>
                <a:lnTo>
                  <a:pt x="3279" y="80"/>
                </a:lnTo>
                <a:lnTo>
                  <a:pt x="3283" y="83"/>
                </a:lnTo>
                <a:lnTo>
                  <a:pt x="3286" y="86"/>
                </a:lnTo>
                <a:lnTo>
                  <a:pt x="3290" y="89"/>
                </a:lnTo>
                <a:lnTo>
                  <a:pt x="3293" y="93"/>
                </a:lnTo>
                <a:lnTo>
                  <a:pt x="3297" y="97"/>
                </a:lnTo>
                <a:lnTo>
                  <a:pt x="3299" y="101"/>
                </a:lnTo>
                <a:lnTo>
                  <a:pt x="3302" y="106"/>
                </a:lnTo>
                <a:lnTo>
                  <a:pt x="3305" y="110"/>
                </a:lnTo>
                <a:lnTo>
                  <a:pt x="3307" y="116"/>
                </a:lnTo>
                <a:lnTo>
                  <a:pt x="3309" y="121"/>
                </a:lnTo>
                <a:lnTo>
                  <a:pt x="3311" y="127"/>
                </a:lnTo>
                <a:lnTo>
                  <a:pt x="3312" y="133"/>
                </a:lnTo>
                <a:lnTo>
                  <a:pt x="3313" y="140"/>
                </a:lnTo>
                <a:lnTo>
                  <a:pt x="3314" y="146"/>
                </a:lnTo>
                <a:lnTo>
                  <a:pt x="3314" y="154"/>
                </a:lnTo>
                <a:lnTo>
                  <a:pt x="3315" y="161"/>
                </a:lnTo>
                <a:lnTo>
                  <a:pt x="3314" y="175"/>
                </a:lnTo>
                <a:lnTo>
                  <a:pt x="3312" y="188"/>
                </a:lnTo>
                <a:lnTo>
                  <a:pt x="3311" y="194"/>
                </a:lnTo>
                <a:lnTo>
                  <a:pt x="3309" y="200"/>
                </a:lnTo>
                <a:lnTo>
                  <a:pt x="3307" y="206"/>
                </a:lnTo>
                <a:lnTo>
                  <a:pt x="3305" y="211"/>
                </a:lnTo>
                <a:lnTo>
                  <a:pt x="3303" y="216"/>
                </a:lnTo>
                <a:lnTo>
                  <a:pt x="3300" y="220"/>
                </a:lnTo>
                <a:lnTo>
                  <a:pt x="3297" y="225"/>
                </a:lnTo>
                <a:lnTo>
                  <a:pt x="3294" y="229"/>
                </a:lnTo>
                <a:lnTo>
                  <a:pt x="3287" y="236"/>
                </a:lnTo>
                <a:lnTo>
                  <a:pt x="3283" y="239"/>
                </a:lnTo>
                <a:lnTo>
                  <a:pt x="3279" y="242"/>
                </a:lnTo>
                <a:lnTo>
                  <a:pt x="3271" y="246"/>
                </a:lnTo>
                <a:lnTo>
                  <a:pt x="3267" y="248"/>
                </a:lnTo>
                <a:lnTo>
                  <a:pt x="3262" y="249"/>
                </a:lnTo>
                <a:lnTo>
                  <a:pt x="3253" y="251"/>
                </a:lnTo>
                <a:lnTo>
                  <a:pt x="3243" y="252"/>
                </a:lnTo>
                <a:lnTo>
                  <a:pt x="3236" y="252"/>
                </a:lnTo>
                <a:lnTo>
                  <a:pt x="3230" y="251"/>
                </a:lnTo>
                <a:lnTo>
                  <a:pt x="3224" y="249"/>
                </a:lnTo>
                <a:lnTo>
                  <a:pt x="3219" y="247"/>
                </a:lnTo>
                <a:lnTo>
                  <a:pt x="3214" y="245"/>
                </a:lnTo>
                <a:lnTo>
                  <a:pt x="3210" y="242"/>
                </a:lnTo>
                <a:lnTo>
                  <a:pt x="3208" y="240"/>
                </a:lnTo>
                <a:lnTo>
                  <a:pt x="3206" y="239"/>
                </a:lnTo>
                <a:lnTo>
                  <a:pt x="3203" y="235"/>
                </a:lnTo>
                <a:lnTo>
                  <a:pt x="3200" y="232"/>
                </a:lnTo>
                <a:lnTo>
                  <a:pt x="3197" y="228"/>
                </a:lnTo>
                <a:lnTo>
                  <a:pt x="3193" y="221"/>
                </a:lnTo>
                <a:lnTo>
                  <a:pt x="3191" y="315"/>
                </a:lnTo>
                <a:lnTo>
                  <a:pt x="3142" y="315"/>
                </a:lnTo>
                <a:close/>
                <a:moveTo>
                  <a:pt x="3190" y="161"/>
                </a:moveTo>
                <a:lnTo>
                  <a:pt x="3191" y="172"/>
                </a:lnTo>
                <a:lnTo>
                  <a:pt x="3193" y="182"/>
                </a:lnTo>
                <a:lnTo>
                  <a:pt x="3194" y="187"/>
                </a:lnTo>
                <a:lnTo>
                  <a:pt x="3196" y="191"/>
                </a:lnTo>
                <a:lnTo>
                  <a:pt x="3198" y="195"/>
                </a:lnTo>
                <a:lnTo>
                  <a:pt x="3200" y="199"/>
                </a:lnTo>
                <a:lnTo>
                  <a:pt x="3205" y="205"/>
                </a:lnTo>
                <a:lnTo>
                  <a:pt x="3208" y="207"/>
                </a:lnTo>
                <a:lnTo>
                  <a:pt x="3212" y="209"/>
                </a:lnTo>
                <a:lnTo>
                  <a:pt x="3215" y="211"/>
                </a:lnTo>
                <a:lnTo>
                  <a:pt x="3219" y="212"/>
                </a:lnTo>
                <a:lnTo>
                  <a:pt x="3223" y="213"/>
                </a:lnTo>
                <a:lnTo>
                  <a:pt x="3227" y="213"/>
                </a:lnTo>
                <a:lnTo>
                  <a:pt x="3232" y="213"/>
                </a:lnTo>
                <a:lnTo>
                  <a:pt x="3236" y="212"/>
                </a:lnTo>
                <a:lnTo>
                  <a:pt x="3240" y="211"/>
                </a:lnTo>
                <a:lnTo>
                  <a:pt x="3243" y="209"/>
                </a:lnTo>
                <a:lnTo>
                  <a:pt x="3247" y="207"/>
                </a:lnTo>
                <a:lnTo>
                  <a:pt x="3250" y="205"/>
                </a:lnTo>
                <a:lnTo>
                  <a:pt x="3253" y="202"/>
                </a:lnTo>
                <a:lnTo>
                  <a:pt x="3255" y="198"/>
                </a:lnTo>
                <a:lnTo>
                  <a:pt x="3259" y="191"/>
                </a:lnTo>
                <a:lnTo>
                  <a:pt x="3261" y="186"/>
                </a:lnTo>
                <a:lnTo>
                  <a:pt x="3262" y="182"/>
                </a:lnTo>
                <a:lnTo>
                  <a:pt x="3263" y="177"/>
                </a:lnTo>
                <a:lnTo>
                  <a:pt x="3264" y="172"/>
                </a:lnTo>
                <a:lnTo>
                  <a:pt x="3264" y="166"/>
                </a:lnTo>
                <a:lnTo>
                  <a:pt x="3265" y="161"/>
                </a:lnTo>
                <a:lnTo>
                  <a:pt x="3264" y="150"/>
                </a:lnTo>
                <a:lnTo>
                  <a:pt x="3262" y="140"/>
                </a:lnTo>
                <a:lnTo>
                  <a:pt x="3261" y="135"/>
                </a:lnTo>
                <a:lnTo>
                  <a:pt x="3259" y="131"/>
                </a:lnTo>
                <a:lnTo>
                  <a:pt x="3257" y="127"/>
                </a:lnTo>
                <a:lnTo>
                  <a:pt x="3255" y="123"/>
                </a:lnTo>
                <a:lnTo>
                  <a:pt x="3253" y="120"/>
                </a:lnTo>
                <a:lnTo>
                  <a:pt x="3250" y="117"/>
                </a:lnTo>
                <a:lnTo>
                  <a:pt x="3247" y="115"/>
                </a:lnTo>
                <a:lnTo>
                  <a:pt x="3243" y="113"/>
                </a:lnTo>
                <a:lnTo>
                  <a:pt x="3240" y="111"/>
                </a:lnTo>
                <a:lnTo>
                  <a:pt x="3236" y="110"/>
                </a:lnTo>
                <a:lnTo>
                  <a:pt x="3232" y="109"/>
                </a:lnTo>
                <a:lnTo>
                  <a:pt x="3227" y="109"/>
                </a:lnTo>
                <a:lnTo>
                  <a:pt x="3219" y="110"/>
                </a:lnTo>
                <a:lnTo>
                  <a:pt x="3215" y="111"/>
                </a:lnTo>
                <a:lnTo>
                  <a:pt x="3212" y="113"/>
                </a:lnTo>
                <a:lnTo>
                  <a:pt x="3208" y="115"/>
                </a:lnTo>
                <a:lnTo>
                  <a:pt x="3205" y="117"/>
                </a:lnTo>
                <a:lnTo>
                  <a:pt x="3202" y="120"/>
                </a:lnTo>
                <a:lnTo>
                  <a:pt x="3200" y="123"/>
                </a:lnTo>
                <a:lnTo>
                  <a:pt x="3196" y="131"/>
                </a:lnTo>
                <a:lnTo>
                  <a:pt x="3194" y="135"/>
                </a:lnTo>
                <a:lnTo>
                  <a:pt x="3193" y="139"/>
                </a:lnTo>
                <a:lnTo>
                  <a:pt x="3192" y="144"/>
                </a:lnTo>
                <a:lnTo>
                  <a:pt x="3191" y="150"/>
                </a:lnTo>
                <a:lnTo>
                  <a:pt x="3190" y="155"/>
                </a:lnTo>
                <a:lnTo>
                  <a:pt x="3190" y="161"/>
                </a:lnTo>
                <a:close/>
                <a:moveTo>
                  <a:pt x="3373" y="50"/>
                </a:moveTo>
                <a:lnTo>
                  <a:pt x="3368" y="49"/>
                </a:lnTo>
                <a:lnTo>
                  <a:pt x="3363" y="48"/>
                </a:lnTo>
                <a:lnTo>
                  <a:pt x="3358" y="45"/>
                </a:lnTo>
                <a:lnTo>
                  <a:pt x="3354" y="42"/>
                </a:lnTo>
                <a:lnTo>
                  <a:pt x="3351" y="38"/>
                </a:lnTo>
                <a:lnTo>
                  <a:pt x="3348" y="34"/>
                </a:lnTo>
                <a:lnTo>
                  <a:pt x="3347" y="30"/>
                </a:lnTo>
                <a:lnTo>
                  <a:pt x="3346" y="25"/>
                </a:lnTo>
                <a:lnTo>
                  <a:pt x="3347" y="20"/>
                </a:lnTo>
                <a:lnTo>
                  <a:pt x="3348" y="15"/>
                </a:lnTo>
                <a:lnTo>
                  <a:pt x="3351" y="11"/>
                </a:lnTo>
                <a:lnTo>
                  <a:pt x="3354" y="7"/>
                </a:lnTo>
                <a:lnTo>
                  <a:pt x="3358" y="4"/>
                </a:lnTo>
                <a:lnTo>
                  <a:pt x="3363" y="2"/>
                </a:lnTo>
                <a:lnTo>
                  <a:pt x="3368" y="0"/>
                </a:lnTo>
                <a:lnTo>
                  <a:pt x="3373" y="0"/>
                </a:lnTo>
                <a:lnTo>
                  <a:pt x="3378" y="0"/>
                </a:lnTo>
                <a:lnTo>
                  <a:pt x="3383" y="2"/>
                </a:lnTo>
                <a:lnTo>
                  <a:pt x="3387" y="4"/>
                </a:lnTo>
                <a:lnTo>
                  <a:pt x="3392" y="7"/>
                </a:lnTo>
                <a:lnTo>
                  <a:pt x="3395" y="11"/>
                </a:lnTo>
                <a:lnTo>
                  <a:pt x="3397" y="15"/>
                </a:lnTo>
                <a:lnTo>
                  <a:pt x="3399" y="20"/>
                </a:lnTo>
                <a:lnTo>
                  <a:pt x="3399" y="25"/>
                </a:lnTo>
                <a:lnTo>
                  <a:pt x="3399" y="30"/>
                </a:lnTo>
                <a:lnTo>
                  <a:pt x="3397" y="34"/>
                </a:lnTo>
                <a:lnTo>
                  <a:pt x="3395" y="38"/>
                </a:lnTo>
                <a:lnTo>
                  <a:pt x="3392" y="42"/>
                </a:lnTo>
                <a:lnTo>
                  <a:pt x="3387" y="45"/>
                </a:lnTo>
                <a:lnTo>
                  <a:pt x="3383" y="48"/>
                </a:lnTo>
                <a:lnTo>
                  <a:pt x="3378" y="49"/>
                </a:lnTo>
                <a:lnTo>
                  <a:pt x="3373" y="50"/>
                </a:lnTo>
                <a:close/>
                <a:moveTo>
                  <a:pt x="3348" y="72"/>
                </a:moveTo>
                <a:lnTo>
                  <a:pt x="3397" y="72"/>
                </a:lnTo>
                <a:lnTo>
                  <a:pt x="3397" y="249"/>
                </a:lnTo>
                <a:lnTo>
                  <a:pt x="3348" y="249"/>
                </a:lnTo>
                <a:lnTo>
                  <a:pt x="3348" y="72"/>
                </a:lnTo>
                <a:close/>
                <a:moveTo>
                  <a:pt x="3585" y="123"/>
                </a:moveTo>
                <a:lnTo>
                  <a:pt x="3540" y="126"/>
                </a:lnTo>
                <a:lnTo>
                  <a:pt x="3539" y="121"/>
                </a:lnTo>
                <a:lnTo>
                  <a:pt x="3537" y="118"/>
                </a:lnTo>
                <a:lnTo>
                  <a:pt x="3534" y="114"/>
                </a:lnTo>
                <a:lnTo>
                  <a:pt x="3531" y="111"/>
                </a:lnTo>
                <a:lnTo>
                  <a:pt x="3527" y="108"/>
                </a:lnTo>
                <a:lnTo>
                  <a:pt x="3522" y="106"/>
                </a:lnTo>
                <a:lnTo>
                  <a:pt x="3516" y="105"/>
                </a:lnTo>
                <a:lnTo>
                  <a:pt x="3510" y="105"/>
                </a:lnTo>
                <a:lnTo>
                  <a:pt x="3505" y="105"/>
                </a:lnTo>
                <a:lnTo>
                  <a:pt x="3500" y="106"/>
                </a:lnTo>
                <a:lnTo>
                  <a:pt x="3495" y="108"/>
                </a:lnTo>
                <a:lnTo>
                  <a:pt x="3491" y="110"/>
                </a:lnTo>
                <a:lnTo>
                  <a:pt x="3488" y="112"/>
                </a:lnTo>
                <a:lnTo>
                  <a:pt x="3485" y="115"/>
                </a:lnTo>
                <a:lnTo>
                  <a:pt x="3484" y="119"/>
                </a:lnTo>
                <a:lnTo>
                  <a:pt x="3483" y="122"/>
                </a:lnTo>
                <a:lnTo>
                  <a:pt x="3484" y="125"/>
                </a:lnTo>
                <a:lnTo>
                  <a:pt x="3485" y="128"/>
                </a:lnTo>
                <a:lnTo>
                  <a:pt x="3486" y="131"/>
                </a:lnTo>
                <a:lnTo>
                  <a:pt x="3488" y="133"/>
                </a:lnTo>
                <a:lnTo>
                  <a:pt x="3491" y="135"/>
                </a:lnTo>
                <a:lnTo>
                  <a:pt x="3495" y="137"/>
                </a:lnTo>
                <a:lnTo>
                  <a:pt x="3500" y="139"/>
                </a:lnTo>
                <a:lnTo>
                  <a:pt x="3506" y="140"/>
                </a:lnTo>
                <a:lnTo>
                  <a:pt x="3538" y="146"/>
                </a:lnTo>
                <a:lnTo>
                  <a:pt x="3544" y="148"/>
                </a:lnTo>
                <a:lnTo>
                  <a:pt x="3550" y="150"/>
                </a:lnTo>
                <a:lnTo>
                  <a:pt x="3555" y="151"/>
                </a:lnTo>
                <a:lnTo>
                  <a:pt x="3560" y="153"/>
                </a:lnTo>
                <a:lnTo>
                  <a:pt x="3569" y="158"/>
                </a:lnTo>
                <a:lnTo>
                  <a:pt x="3576" y="164"/>
                </a:lnTo>
                <a:lnTo>
                  <a:pt x="3579" y="167"/>
                </a:lnTo>
                <a:lnTo>
                  <a:pt x="3582" y="170"/>
                </a:lnTo>
                <a:lnTo>
                  <a:pt x="3584" y="174"/>
                </a:lnTo>
                <a:lnTo>
                  <a:pt x="3586" y="177"/>
                </a:lnTo>
                <a:lnTo>
                  <a:pt x="3588" y="185"/>
                </a:lnTo>
                <a:lnTo>
                  <a:pt x="3589" y="190"/>
                </a:lnTo>
                <a:lnTo>
                  <a:pt x="3589" y="194"/>
                </a:lnTo>
                <a:lnTo>
                  <a:pt x="3589" y="199"/>
                </a:lnTo>
                <a:lnTo>
                  <a:pt x="3588" y="203"/>
                </a:lnTo>
                <a:lnTo>
                  <a:pt x="3587" y="207"/>
                </a:lnTo>
                <a:lnTo>
                  <a:pt x="3586" y="211"/>
                </a:lnTo>
                <a:lnTo>
                  <a:pt x="3585" y="214"/>
                </a:lnTo>
                <a:lnTo>
                  <a:pt x="3583" y="218"/>
                </a:lnTo>
                <a:lnTo>
                  <a:pt x="3581" y="221"/>
                </a:lnTo>
                <a:lnTo>
                  <a:pt x="3579" y="225"/>
                </a:lnTo>
                <a:lnTo>
                  <a:pt x="3573" y="231"/>
                </a:lnTo>
                <a:lnTo>
                  <a:pt x="3567" y="236"/>
                </a:lnTo>
                <a:lnTo>
                  <a:pt x="3559" y="241"/>
                </a:lnTo>
                <a:lnTo>
                  <a:pt x="3551" y="245"/>
                </a:lnTo>
                <a:lnTo>
                  <a:pt x="3542" y="248"/>
                </a:lnTo>
                <a:lnTo>
                  <a:pt x="3532" y="251"/>
                </a:lnTo>
                <a:lnTo>
                  <a:pt x="3521" y="252"/>
                </a:lnTo>
                <a:lnTo>
                  <a:pt x="3510" y="253"/>
                </a:lnTo>
                <a:lnTo>
                  <a:pt x="3502" y="252"/>
                </a:lnTo>
                <a:lnTo>
                  <a:pt x="3494" y="252"/>
                </a:lnTo>
                <a:lnTo>
                  <a:pt x="3486" y="250"/>
                </a:lnTo>
                <a:lnTo>
                  <a:pt x="3479" y="249"/>
                </a:lnTo>
                <a:lnTo>
                  <a:pt x="3472" y="247"/>
                </a:lnTo>
                <a:lnTo>
                  <a:pt x="3466" y="244"/>
                </a:lnTo>
                <a:lnTo>
                  <a:pt x="3460" y="241"/>
                </a:lnTo>
                <a:lnTo>
                  <a:pt x="3454" y="238"/>
                </a:lnTo>
                <a:lnTo>
                  <a:pt x="3449" y="234"/>
                </a:lnTo>
                <a:lnTo>
                  <a:pt x="3445" y="230"/>
                </a:lnTo>
                <a:lnTo>
                  <a:pt x="3441" y="225"/>
                </a:lnTo>
                <a:lnTo>
                  <a:pt x="3437" y="221"/>
                </a:lnTo>
                <a:lnTo>
                  <a:pt x="3434" y="215"/>
                </a:lnTo>
                <a:lnTo>
                  <a:pt x="3432" y="210"/>
                </a:lnTo>
                <a:lnTo>
                  <a:pt x="3430" y="204"/>
                </a:lnTo>
                <a:lnTo>
                  <a:pt x="3429" y="198"/>
                </a:lnTo>
                <a:lnTo>
                  <a:pt x="3478" y="195"/>
                </a:lnTo>
                <a:lnTo>
                  <a:pt x="3480" y="200"/>
                </a:lnTo>
                <a:lnTo>
                  <a:pt x="3482" y="205"/>
                </a:lnTo>
                <a:lnTo>
                  <a:pt x="3485" y="209"/>
                </a:lnTo>
                <a:lnTo>
                  <a:pt x="3489" y="212"/>
                </a:lnTo>
                <a:lnTo>
                  <a:pt x="3493" y="214"/>
                </a:lnTo>
                <a:lnTo>
                  <a:pt x="3498" y="216"/>
                </a:lnTo>
                <a:lnTo>
                  <a:pt x="3504" y="217"/>
                </a:lnTo>
                <a:lnTo>
                  <a:pt x="3510" y="217"/>
                </a:lnTo>
                <a:lnTo>
                  <a:pt x="3516" y="217"/>
                </a:lnTo>
                <a:lnTo>
                  <a:pt x="3522" y="216"/>
                </a:lnTo>
                <a:lnTo>
                  <a:pt x="3527" y="214"/>
                </a:lnTo>
                <a:lnTo>
                  <a:pt x="3529" y="213"/>
                </a:lnTo>
                <a:lnTo>
                  <a:pt x="3531" y="212"/>
                </a:lnTo>
                <a:lnTo>
                  <a:pt x="3535" y="209"/>
                </a:lnTo>
                <a:lnTo>
                  <a:pt x="3537" y="206"/>
                </a:lnTo>
                <a:lnTo>
                  <a:pt x="3538" y="205"/>
                </a:lnTo>
                <a:lnTo>
                  <a:pt x="3539" y="203"/>
                </a:lnTo>
                <a:lnTo>
                  <a:pt x="3539" y="199"/>
                </a:lnTo>
                <a:lnTo>
                  <a:pt x="3539" y="196"/>
                </a:lnTo>
                <a:lnTo>
                  <a:pt x="3538" y="193"/>
                </a:lnTo>
                <a:lnTo>
                  <a:pt x="3536" y="191"/>
                </a:lnTo>
                <a:lnTo>
                  <a:pt x="3533" y="188"/>
                </a:lnTo>
                <a:lnTo>
                  <a:pt x="3530" y="186"/>
                </a:lnTo>
                <a:lnTo>
                  <a:pt x="3526" y="184"/>
                </a:lnTo>
                <a:lnTo>
                  <a:pt x="3522" y="183"/>
                </a:lnTo>
                <a:lnTo>
                  <a:pt x="3516" y="182"/>
                </a:lnTo>
                <a:lnTo>
                  <a:pt x="3486" y="176"/>
                </a:lnTo>
                <a:lnTo>
                  <a:pt x="3480" y="174"/>
                </a:lnTo>
                <a:lnTo>
                  <a:pt x="3474" y="173"/>
                </a:lnTo>
                <a:lnTo>
                  <a:pt x="3463" y="169"/>
                </a:lnTo>
                <a:lnTo>
                  <a:pt x="3459" y="166"/>
                </a:lnTo>
                <a:lnTo>
                  <a:pt x="3455" y="164"/>
                </a:lnTo>
                <a:lnTo>
                  <a:pt x="3451" y="161"/>
                </a:lnTo>
                <a:lnTo>
                  <a:pt x="3447" y="158"/>
                </a:lnTo>
                <a:lnTo>
                  <a:pt x="3444" y="155"/>
                </a:lnTo>
                <a:lnTo>
                  <a:pt x="3442" y="151"/>
                </a:lnTo>
                <a:lnTo>
                  <a:pt x="3440" y="147"/>
                </a:lnTo>
                <a:lnTo>
                  <a:pt x="3437" y="143"/>
                </a:lnTo>
                <a:lnTo>
                  <a:pt x="3435" y="139"/>
                </a:lnTo>
                <a:lnTo>
                  <a:pt x="3434" y="135"/>
                </a:lnTo>
                <a:lnTo>
                  <a:pt x="3434" y="130"/>
                </a:lnTo>
                <a:lnTo>
                  <a:pt x="3434" y="125"/>
                </a:lnTo>
                <a:lnTo>
                  <a:pt x="3434" y="119"/>
                </a:lnTo>
                <a:lnTo>
                  <a:pt x="3435" y="113"/>
                </a:lnTo>
                <a:lnTo>
                  <a:pt x="3437" y="107"/>
                </a:lnTo>
                <a:lnTo>
                  <a:pt x="3440" y="102"/>
                </a:lnTo>
                <a:lnTo>
                  <a:pt x="3443" y="97"/>
                </a:lnTo>
                <a:lnTo>
                  <a:pt x="3446" y="93"/>
                </a:lnTo>
                <a:lnTo>
                  <a:pt x="3450" y="89"/>
                </a:lnTo>
                <a:lnTo>
                  <a:pt x="3455" y="85"/>
                </a:lnTo>
                <a:lnTo>
                  <a:pt x="3460" y="81"/>
                </a:lnTo>
                <a:lnTo>
                  <a:pt x="3466" y="78"/>
                </a:lnTo>
                <a:lnTo>
                  <a:pt x="3472" y="76"/>
                </a:lnTo>
                <a:lnTo>
                  <a:pt x="3479" y="74"/>
                </a:lnTo>
                <a:lnTo>
                  <a:pt x="3482" y="73"/>
                </a:lnTo>
                <a:lnTo>
                  <a:pt x="3486" y="72"/>
                </a:lnTo>
                <a:lnTo>
                  <a:pt x="3493" y="71"/>
                </a:lnTo>
                <a:lnTo>
                  <a:pt x="3501" y="70"/>
                </a:lnTo>
                <a:lnTo>
                  <a:pt x="3510" y="70"/>
                </a:lnTo>
                <a:lnTo>
                  <a:pt x="3518" y="70"/>
                </a:lnTo>
                <a:lnTo>
                  <a:pt x="3525" y="71"/>
                </a:lnTo>
                <a:lnTo>
                  <a:pt x="3533" y="72"/>
                </a:lnTo>
                <a:lnTo>
                  <a:pt x="3540" y="74"/>
                </a:lnTo>
                <a:lnTo>
                  <a:pt x="3546" y="76"/>
                </a:lnTo>
                <a:lnTo>
                  <a:pt x="3552" y="78"/>
                </a:lnTo>
                <a:lnTo>
                  <a:pt x="3557" y="81"/>
                </a:lnTo>
                <a:lnTo>
                  <a:pt x="3562" y="84"/>
                </a:lnTo>
                <a:lnTo>
                  <a:pt x="3567" y="88"/>
                </a:lnTo>
                <a:lnTo>
                  <a:pt x="3571" y="92"/>
                </a:lnTo>
                <a:lnTo>
                  <a:pt x="3575" y="96"/>
                </a:lnTo>
                <a:lnTo>
                  <a:pt x="3578" y="101"/>
                </a:lnTo>
                <a:lnTo>
                  <a:pt x="3580" y="106"/>
                </a:lnTo>
                <a:lnTo>
                  <a:pt x="3582" y="111"/>
                </a:lnTo>
                <a:lnTo>
                  <a:pt x="3584" y="117"/>
                </a:lnTo>
                <a:lnTo>
                  <a:pt x="3585" y="123"/>
                </a:lnTo>
                <a:close/>
                <a:moveTo>
                  <a:pt x="3714" y="72"/>
                </a:moveTo>
                <a:lnTo>
                  <a:pt x="3714" y="109"/>
                </a:lnTo>
                <a:lnTo>
                  <a:pt x="3680" y="109"/>
                </a:lnTo>
                <a:lnTo>
                  <a:pt x="3680" y="195"/>
                </a:lnTo>
                <a:lnTo>
                  <a:pt x="3681" y="199"/>
                </a:lnTo>
                <a:lnTo>
                  <a:pt x="3682" y="203"/>
                </a:lnTo>
                <a:lnTo>
                  <a:pt x="3682" y="205"/>
                </a:lnTo>
                <a:lnTo>
                  <a:pt x="3683" y="206"/>
                </a:lnTo>
                <a:lnTo>
                  <a:pt x="3685" y="208"/>
                </a:lnTo>
                <a:lnTo>
                  <a:pt x="3687" y="210"/>
                </a:lnTo>
                <a:lnTo>
                  <a:pt x="3690" y="211"/>
                </a:lnTo>
                <a:lnTo>
                  <a:pt x="3693" y="212"/>
                </a:lnTo>
                <a:lnTo>
                  <a:pt x="3697" y="212"/>
                </a:lnTo>
                <a:lnTo>
                  <a:pt x="3704" y="211"/>
                </a:lnTo>
                <a:lnTo>
                  <a:pt x="3709" y="210"/>
                </a:lnTo>
                <a:lnTo>
                  <a:pt x="3717" y="247"/>
                </a:lnTo>
                <a:lnTo>
                  <a:pt x="3707" y="250"/>
                </a:lnTo>
                <a:lnTo>
                  <a:pt x="3699" y="251"/>
                </a:lnTo>
                <a:lnTo>
                  <a:pt x="3690" y="252"/>
                </a:lnTo>
                <a:lnTo>
                  <a:pt x="3684" y="252"/>
                </a:lnTo>
                <a:lnTo>
                  <a:pt x="3678" y="251"/>
                </a:lnTo>
                <a:lnTo>
                  <a:pt x="3672" y="250"/>
                </a:lnTo>
                <a:lnTo>
                  <a:pt x="3666" y="249"/>
                </a:lnTo>
                <a:lnTo>
                  <a:pt x="3661" y="248"/>
                </a:lnTo>
                <a:lnTo>
                  <a:pt x="3656" y="245"/>
                </a:lnTo>
                <a:lnTo>
                  <a:pt x="3652" y="243"/>
                </a:lnTo>
                <a:lnTo>
                  <a:pt x="3647" y="240"/>
                </a:lnTo>
                <a:lnTo>
                  <a:pt x="3644" y="237"/>
                </a:lnTo>
                <a:lnTo>
                  <a:pt x="3640" y="233"/>
                </a:lnTo>
                <a:lnTo>
                  <a:pt x="3638" y="229"/>
                </a:lnTo>
                <a:lnTo>
                  <a:pt x="3635" y="224"/>
                </a:lnTo>
                <a:lnTo>
                  <a:pt x="3634" y="219"/>
                </a:lnTo>
                <a:lnTo>
                  <a:pt x="3632" y="213"/>
                </a:lnTo>
                <a:lnTo>
                  <a:pt x="3632" y="208"/>
                </a:lnTo>
                <a:lnTo>
                  <a:pt x="3631" y="201"/>
                </a:lnTo>
                <a:lnTo>
                  <a:pt x="3631" y="109"/>
                </a:lnTo>
                <a:lnTo>
                  <a:pt x="3607" y="109"/>
                </a:lnTo>
                <a:lnTo>
                  <a:pt x="3607" y="72"/>
                </a:lnTo>
                <a:lnTo>
                  <a:pt x="3631" y="72"/>
                </a:lnTo>
                <a:lnTo>
                  <a:pt x="3631" y="30"/>
                </a:lnTo>
                <a:lnTo>
                  <a:pt x="3680" y="30"/>
                </a:lnTo>
                <a:lnTo>
                  <a:pt x="3680" y="72"/>
                </a:lnTo>
                <a:lnTo>
                  <a:pt x="3714" y="72"/>
                </a:lnTo>
                <a:close/>
                <a:moveTo>
                  <a:pt x="3821" y="253"/>
                </a:moveTo>
                <a:lnTo>
                  <a:pt x="3808" y="252"/>
                </a:lnTo>
                <a:lnTo>
                  <a:pt x="3801" y="251"/>
                </a:lnTo>
                <a:lnTo>
                  <a:pt x="3796" y="250"/>
                </a:lnTo>
                <a:lnTo>
                  <a:pt x="3784" y="246"/>
                </a:lnTo>
                <a:lnTo>
                  <a:pt x="3779" y="244"/>
                </a:lnTo>
                <a:lnTo>
                  <a:pt x="3774" y="241"/>
                </a:lnTo>
                <a:lnTo>
                  <a:pt x="3765" y="235"/>
                </a:lnTo>
                <a:lnTo>
                  <a:pt x="3761" y="231"/>
                </a:lnTo>
                <a:lnTo>
                  <a:pt x="3757" y="227"/>
                </a:lnTo>
                <a:lnTo>
                  <a:pt x="3750" y="219"/>
                </a:lnTo>
                <a:lnTo>
                  <a:pt x="3747" y="214"/>
                </a:lnTo>
                <a:lnTo>
                  <a:pt x="3744" y="209"/>
                </a:lnTo>
                <a:lnTo>
                  <a:pt x="3740" y="198"/>
                </a:lnTo>
                <a:lnTo>
                  <a:pt x="3738" y="193"/>
                </a:lnTo>
                <a:lnTo>
                  <a:pt x="3736" y="187"/>
                </a:lnTo>
                <a:lnTo>
                  <a:pt x="3735" y="181"/>
                </a:lnTo>
                <a:lnTo>
                  <a:pt x="3734" y="175"/>
                </a:lnTo>
                <a:lnTo>
                  <a:pt x="3734" y="168"/>
                </a:lnTo>
                <a:lnTo>
                  <a:pt x="3734" y="161"/>
                </a:lnTo>
                <a:lnTo>
                  <a:pt x="3734" y="155"/>
                </a:lnTo>
                <a:lnTo>
                  <a:pt x="3734" y="148"/>
                </a:lnTo>
                <a:lnTo>
                  <a:pt x="3735" y="142"/>
                </a:lnTo>
                <a:lnTo>
                  <a:pt x="3736" y="136"/>
                </a:lnTo>
                <a:lnTo>
                  <a:pt x="3740" y="124"/>
                </a:lnTo>
                <a:lnTo>
                  <a:pt x="3742" y="119"/>
                </a:lnTo>
                <a:lnTo>
                  <a:pt x="3744" y="114"/>
                </a:lnTo>
                <a:lnTo>
                  <a:pt x="3750" y="104"/>
                </a:lnTo>
                <a:lnTo>
                  <a:pt x="3753" y="99"/>
                </a:lnTo>
                <a:lnTo>
                  <a:pt x="3757" y="95"/>
                </a:lnTo>
                <a:lnTo>
                  <a:pt x="3761" y="91"/>
                </a:lnTo>
                <a:lnTo>
                  <a:pt x="3765" y="88"/>
                </a:lnTo>
                <a:lnTo>
                  <a:pt x="3770" y="85"/>
                </a:lnTo>
                <a:lnTo>
                  <a:pt x="3774" y="82"/>
                </a:lnTo>
                <a:lnTo>
                  <a:pt x="3779" y="79"/>
                </a:lnTo>
                <a:lnTo>
                  <a:pt x="3784" y="77"/>
                </a:lnTo>
                <a:lnTo>
                  <a:pt x="3790" y="75"/>
                </a:lnTo>
                <a:lnTo>
                  <a:pt x="3796" y="73"/>
                </a:lnTo>
                <a:lnTo>
                  <a:pt x="3801" y="72"/>
                </a:lnTo>
                <a:lnTo>
                  <a:pt x="3808" y="71"/>
                </a:lnTo>
                <a:lnTo>
                  <a:pt x="3821" y="70"/>
                </a:lnTo>
                <a:lnTo>
                  <a:pt x="3834" y="71"/>
                </a:lnTo>
                <a:lnTo>
                  <a:pt x="3840" y="72"/>
                </a:lnTo>
                <a:lnTo>
                  <a:pt x="3846" y="73"/>
                </a:lnTo>
                <a:lnTo>
                  <a:pt x="3857" y="77"/>
                </a:lnTo>
                <a:lnTo>
                  <a:pt x="3862" y="79"/>
                </a:lnTo>
                <a:lnTo>
                  <a:pt x="3867" y="82"/>
                </a:lnTo>
                <a:lnTo>
                  <a:pt x="3876" y="88"/>
                </a:lnTo>
                <a:lnTo>
                  <a:pt x="3880" y="91"/>
                </a:lnTo>
                <a:lnTo>
                  <a:pt x="3884" y="95"/>
                </a:lnTo>
                <a:lnTo>
                  <a:pt x="3891" y="104"/>
                </a:lnTo>
                <a:lnTo>
                  <a:pt x="3894" y="109"/>
                </a:lnTo>
                <a:lnTo>
                  <a:pt x="3897" y="114"/>
                </a:lnTo>
                <a:lnTo>
                  <a:pt x="3903" y="124"/>
                </a:lnTo>
                <a:lnTo>
                  <a:pt x="3904" y="130"/>
                </a:lnTo>
                <a:lnTo>
                  <a:pt x="3906" y="136"/>
                </a:lnTo>
                <a:lnTo>
                  <a:pt x="3907" y="142"/>
                </a:lnTo>
                <a:lnTo>
                  <a:pt x="3908" y="148"/>
                </a:lnTo>
                <a:lnTo>
                  <a:pt x="3908" y="155"/>
                </a:lnTo>
                <a:lnTo>
                  <a:pt x="3909" y="161"/>
                </a:lnTo>
                <a:lnTo>
                  <a:pt x="3908" y="168"/>
                </a:lnTo>
                <a:lnTo>
                  <a:pt x="3908" y="175"/>
                </a:lnTo>
                <a:lnTo>
                  <a:pt x="3907" y="181"/>
                </a:lnTo>
                <a:lnTo>
                  <a:pt x="3906" y="187"/>
                </a:lnTo>
                <a:lnTo>
                  <a:pt x="3903" y="198"/>
                </a:lnTo>
                <a:lnTo>
                  <a:pt x="3900" y="204"/>
                </a:lnTo>
                <a:lnTo>
                  <a:pt x="3897" y="209"/>
                </a:lnTo>
                <a:lnTo>
                  <a:pt x="3891" y="219"/>
                </a:lnTo>
                <a:lnTo>
                  <a:pt x="3888" y="223"/>
                </a:lnTo>
                <a:lnTo>
                  <a:pt x="3884" y="227"/>
                </a:lnTo>
                <a:lnTo>
                  <a:pt x="3880" y="231"/>
                </a:lnTo>
                <a:lnTo>
                  <a:pt x="3876" y="235"/>
                </a:lnTo>
                <a:lnTo>
                  <a:pt x="3872" y="238"/>
                </a:lnTo>
                <a:lnTo>
                  <a:pt x="3867" y="241"/>
                </a:lnTo>
                <a:lnTo>
                  <a:pt x="3862" y="244"/>
                </a:lnTo>
                <a:lnTo>
                  <a:pt x="3857" y="246"/>
                </a:lnTo>
                <a:lnTo>
                  <a:pt x="3851" y="248"/>
                </a:lnTo>
                <a:lnTo>
                  <a:pt x="3846" y="250"/>
                </a:lnTo>
                <a:lnTo>
                  <a:pt x="3840" y="251"/>
                </a:lnTo>
                <a:lnTo>
                  <a:pt x="3834" y="252"/>
                </a:lnTo>
                <a:lnTo>
                  <a:pt x="3821" y="253"/>
                </a:lnTo>
                <a:close/>
                <a:moveTo>
                  <a:pt x="3821" y="215"/>
                </a:moveTo>
                <a:lnTo>
                  <a:pt x="3825" y="214"/>
                </a:lnTo>
                <a:lnTo>
                  <a:pt x="3829" y="214"/>
                </a:lnTo>
                <a:lnTo>
                  <a:pt x="3833" y="212"/>
                </a:lnTo>
                <a:lnTo>
                  <a:pt x="3837" y="211"/>
                </a:lnTo>
                <a:lnTo>
                  <a:pt x="3840" y="209"/>
                </a:lnTo>
                <a:lnTo>
                  <a:pt x="3843" y="206"/>
                </a:lnTo>
                <a:lnTo>
                  <a:pt x="3846" y="203"/>
                </a:lnTo>
                <a:lnTo>
                  <a:pt x="3848" y="199"/>
                </a:lnTo>
                <a:lnTo>
                  <a:pt x="3851" y="195"/>
                </a:lnTo>
                <a:lnTo>
                  <a:pt x="3852" y="191"/>
                </a:lnTo>
                <a:lnTo>
                  <a:pt x="3854" y="187"/>
                </a:lnTo>
                <a:lnTo>
                  <a:pt x="3855" y="182"/>
                </a:lnTo>
                <a:lnTo>
                  <a:pt x="3857" y="172"/>
                </a:lnTo>
                <a:lnTo>
                  <a:pt x="3858" y="167"/>
                </a:lnTo>
                <a:lnTo>
                  <a:pt x="3858" y="161"/>
                </a:lnTo>
                <a:lnTo>
                  <a:pt x="3857" y="150"/>
                </a:lnTo>
                <a:lnTo>
                  <a:pt x="3855" y="140"/>
                </a:lnTo>
                <a:lnTo>
                  <a:pt x="3854" y="135"/>
                </a:lnTo>
                <a:lnTo>
                  <a:pt x="3852" y="131"/>
                </a:lnTo>
                <a:lnTo>
                  <a:pt x="3848" y="123"/>
                </a:lnTo>
                <a:lnTo>
                  <a:pt x="3846" y="119"/>
                </a:lnTo>
                <a:lnTo>
                  <a:pt x="3843" y="116"/>
                </a:lnTo>
                <a:lnTo>
                  <a:pt x="3840" y="113"/>
                </a:lnTo>
                <a:lnTo>
                  <a:pt x="3837" y="111"/>
                </a:lnTo>
                <a:lnTo>
                  <a:pt x="3833" y="110"/>
                </a:lnTo>
                <a:lnTo>
                  <a:pt x="3829" y="108"/>
                </a:lnTo>
                <a:lnTo>
                  <a:pt x="3825" y="108"/>
                </a:lnTo>
                <a:lnTo>
                  <a:pt x="3821" y="107"/>
                </a:lnTo>
                <a:lnTo>
                  <a:pt x="3816" y="108"/>
                </a:lnTo>
                <a:lnTo>
                  <a:pt x="3812" y="108"/>
                </a:lnTo>
                <a:lnTo>
                  <a:pt x="3808" y="110"/>
                </a:lnTo>
                <a:lnTo>
                  <a:pt x="3805" y="111"/>
                </a:lnTo>
                <a:lnTo>
                  <a:pt x="3801" y="113"/>
                </a:lnTo>
                <a:lnTo>
                  <a:pt x="3798" y="116"/>
                </a:lnTo>
                <a:lnTo>
                  <a:pt x="3795" y="119"/>
                </a:lnTo>
                <a:lnTo>
                  <a:pt x="3793" y="123"/>
                </a:lnTo>
                <a:lnTo>
                  <a:pt x="3789" y="131"/>
                </a:lnTo>
                <a:lnTo>
                  <a:pt x="3787" y="135"/>
                </a:lnTo>
                <a:lnTo>
                  <a:pt x="3786" y="140"/>
                </a:lnTo>
                <a:lnTo>
                  <a:pt x="3785" y="145"/>
                </a:lnTo>
                <a:lnTo>
                  <a:pt x="3784" y="150"/>
                </a:lnTo>
                <a:lnTo>
                  <a:pt x="3784" y="155"/>
                </a:lnTo>
                <a:lnTo>
                  <a:pt x="3783" y="161"/>
                </a:lnTo>
                <a:lnTo>
                  <a:pt x="3784" y="172"/>
                </a:lnTo>
                <a:lnTo>
                  <a:pt x="3786" y="182"/>
                </a:lnTo>
                <a:lnTo>
                  <a:pt x="3787" y="187"/>
                </a:lnTo>
                <a:lnTo>
                  <a:pt x="3789" y="191"/>
                </a:lnTo>
                <a:lnTo>
                  <a:pt x="3791" y="195"/>
                </a:lnTo>
                <a:lnTo>
                  <a:pt x="3793" y="199"/>
                </a:lnTo>
                <a:lnTo>
                  <a:pt x="3795" y="203"/>
                </a:lnTo>
                <a:lnTo>
                  <a:pt x="3798" y="206"/>
                </a:lnTo>
                <a:lnTo>
                  <a:pt x="3801" y="209"/>
                </a:lnTo>
                <a:lnTo>
                  <a:pt x="3805" y="211"/>
                </a:lnTo>
                <a:lnTo>
                  <a:pt x="3808" y="212"/>
                </a:lnTo>
                <a:lnTo>
                  <a:pt x="3812" y="214"/>
                </a:lnTo>
                <a:lnTo>
                  <a:pt x="3816" y="214"/>
                </a:lnTo>
                <a:lnTo>
                  <a:pt x="3821" y="215"/>
                </a:lnTo>
                <a:close/>
                <a:moveTo>
                  <a:pt x="1623" y="930"/>
                </a:moveTo>
                <a:lnTo>
                  <a:pt x="1569" y="930"/>
                </a:lnTo>
                <a:lnTo>
                  <a:pt x="1651" y="694"/>
                </a:lnTo>
                <a:lnTo>
                  <a:pt x="1715" y="694"/>
                </a:lnTo>
                <a:lnTo>
                  <a:pt x="1797" y="930"/>
                </a:lnTo>
                <a:lnTo>
                  <a:pt x="1743" y="930"/>
                </a:lnTo>
                <a:lnTo>
                  <a:pt x="1726" y="876"/>
                </a:lnTo>
                <a:lnTo>
                  <a:pt x="1641" y="876"/>
                </a:lnTo>
                <a:lnTo>
                  <a:pt x="1623" y="930"/>
                </a:lnTo>
                <a:close/>
                <a:moveTo>
                  <a:pt x="1653" y="837"/>
                </a:moveTo>
                <a:lnTo>
                  <a:pt x="1713" y="837"/>
                </a:lnTo>
                <a:lnTo>
                  <a:pt x="1684" y="748"/>
                </a:lnTo>
                <a:lnTo>
                  <a:pt x="1653" y="837"/>
                </a:lnTo>
                <a:close/>
                <a:moveTo>
                  <a:pt x="1874" y="933"/>
                </a:moveTo>
                <a:lnTo>
                  <a:pt x="1867" y="933"/>
                </a:lnTo>
                <a:lnTo>
                  <a:pt x="1861" y="932"/>
                </a:lnTo>
                <a:lnTo>
                  <a:pt x="1856" y="931"/>
                </a:lnTo>
                <a:lnTo>
                  <a:pt x="1850" y="930"/>
                </a:lnTo>
                <a:lnTo>
                  <a:pt x="1845" y="928"/>
                </a:lnTo>
                <a:lnTo>
                  <a:pt x="1840" y="926"/>
                </a:lnTo>
                <a:lnTo>
                  <a:pt x="1836" y="923"/>
                </a:lnTo>
                <a:lnTo>
                  <a:pt x="1832" y="920"/>
                </a:lnTo>
                <a:lnTo>
                  <a:pt x="1828" y="916"/>
                </a:lnTo>
                <a:lnTo>
                  <a:pt x="1824" y="913"/>
                </a:lnTo>
                <a:lnTo>
                  <a:pt x="1821" y="908"/>
                </a:lnTo>
                <a:lnTo>
                  <a:pt x="1820" y="906"/>
                </a:lnTo>
                <a:lnTo>
                  <a:pt x="1819" y="903"/>
                </a:lnTo>
                <a:lnTo>
                  <a:pt x="1817" y="898"/>
                </a:lnTo>
                <a:lnTo>
                  <a:pt x="1816" y="893"/>
                </a:lnTo>
                <a:lnTo>
                  <a:pt x="1815" y="887"/>
                </a:lnTo>
                <a:lnTo>
                  <a:pt x="1815" y="880"/>
                </a:lnTo>
                <a:lnTo>
                  <a:pt x="1815" y="871"/>
                </a:lnTo>
                <a:lnTo>
                  <a:pt x="1817" y="863"/>
                </a:lnTo>
                <a:lnTo>
                  <a:pt x="1818" y="859"/>
                </a:lnTo>
                <a:lnTo>
                  <a:pt x="1820" y="856"/>
                </a:lnTo>
                <a:lnTo>
                  <a:pt x="1824" y="849"/>
                </a:lnTo>
                <a:lnTo>
                  <a:pt x="1827" y="847"/>
                </a:lnTo>
                <a:lnTo>
                  <a:pt x="1829" y="844"/>
                </a:lnTo>
                <a:lnTo>
                  <a:pt x="1832" y="842"/>
                </a:lnTo>
                <a:lnTo>
                  <a:pt x="1835" y="840"/>
                </a:lnTo>
                <a:lnTo>
                  <a:pt x="1838" y="838"/>
                </a:lnTo>
                <a:lnTo>
                  <a:pt x="1841" y="836"/>
                </a:lnTo>
                <a:lnTo>
                  <a:pt x="1845" y="834"/>
                </a:lnTo>
                <a:lnTo>
                  <a:pt x="1849" y="833"/>
                </a:lnTo>
                <a:lnTo>
                  <a:pt x="1856" y="831"/>
                </a:lnTo>
                <a:lnTo>
                  <a:pt x="1864" y="829"/>
                </a:lnTo>
                <a:lnTo>
                  <a:pt x="1873" y="827"/>
                </a:lnTo>
                <a:lnTo>
                  <a:pt x="1881" y="826"/>
                </a:lnTo>
                <a:lnTo>
                  <a:pt x="1901" y="824"/>
                </a:lnTo>
                <a:lnTo>
                  <a:pt x="1908" y="822"/>
                </a:lnTo>
                <a:lnTo>
                  <a:pt x="1914" y="821"/>
                </a:lnTo>
                <a:lnTo>
                  <a:pt x="1918" y="820"/>
                </a:lnTo>
                <a:lnTo>
                  <a:pt x="1920" y="818"/>
                </a:lnTo>
                <a:lnTo>
                  <a:pt x="1922" y="817"/>
                </a:lnTo>
                <a:lnTo>
                  <a:pt x="1923" y="816"/>
                </a:lnTo>
                <a:lnTo>
                  <a:pt x="1923" y="814"/>
                </a:lnTo>
                <a:lnTo>
                  <a:pt x="1924" y="812"/>
                </a:lnTo>
                <a:lnTo>
                  <a:pt x="1924" y="810"/>
                </a:lnTo>
                <a:lnTo>
                  <a:pt x="1924" y="805"/>
                </a:lnTo>
                <a:lnTo>
                  <a:pt x="1922" y="800"/>
                </a:lnTo>
                <a:lnTo>
                  <a:pt x="1921" y="798"/>
                </a:lnTo>
                <a:lnTo>
                  <a:pt x="1920" y="796"/>
                </a:lnTo>
                <a:lnTo>
                  <a:pt x="1919" y="794"/>
                </a:lnTo>
                <a:lnTo>
                  <a:pt x="1917" y="793"/>
                </a:lnTo>
                <a:lnTo>
                  <a:pt x="1913" y="790"/>
                </a:lnTo>
                <a:lnTo>
                  <a:pt x="1909" y="788"/>
                </a:lnTo>
                <a:lnTo>
                  <a:pt x="1904" y="787"/>
                </a:lnTo>
                <a:lnTo>
                  <a:pt x="1898" y="787"/>
                </a:lnTo>
                <a:lnTo>
                  <a:pt x="1892" y="787"/>
                </a:lnTo>
                <a:lnTo>
                  <a:pt x="1886" y="788"/>
                </a:lnTo>
                <a:lnTo>
                  <a:pt x="1881" y="790"/>
                </a:lnTo>
                <a:lnTo>
                  <a:pt x="1877" y="792"/>
                </a:lnTo>
                <a:lnTo>
                  <a:pt x="1873" y="795"/>
                </a:lnTo>
                <a:lnTo>
                  <a:pt x="1870" y="799"/>
                </a:lnTo>
                <a:lnTo>
                  <a:pt x="1868" y="803"/>
                </a:lnTo>
                <a:lnTo>
                  <a:pt x="1867" y="805"/>
                </a:lnTo>
                <a:lnTo>
                  <a:pt x="1866" y="807"/>
                </a:lnTo>
                <a:lnTo>
                  <a:pt x="1821" y="803"/>
                </a:lnTo>
                <a:lnTo>
                  <a:pt x="1823" y="797"/>
                </a:lnTo>
                <a:lnTo>
                  <a:pt x="1825" y="792"/>
                </a:lnTo>
                <a:lnTo>
                  <a:pt x="1827" y="787"/>
                </a:lnTo>
                <a:lnTo>
                  <a:pt x="1830" y="782"/>
                </a:lnTo>
                <a:lnTo>
                  <a:pt x="1833" y="777"/>
                </a:lnTo>
                <a:lnTo>
                  <a:pt x="1837" y="773"/>
                </a:lnTo>
                <a:lnTo>
                  <a:pt x="1841" y="769"/>
                </a:lnTo>
                <a:lnTo>
                  <a:pt x="1846" y="765"/>
                </a:lnTo>
                <a:lnTo>
                  <a:pt x="1851" y="762"/>
                </a:lnTo>
                <a:lnTo>
                  <a:pt x="1857" y="759"/>
                </a:lnTo>
                <a:lnTo>
                  <a:pt x="1863" y="756"/>
                </a:lnTo>
                <a:lnTo>
                  <a:pt x="1869" y="754"/>
                </a:lnTo>
                <a:lnTo>
                  <a:pt x="1876" y="753"/>
                </a:lnTo>
                <a:lnTo>
                  <a:pt x="1883" y="752"/>
                </a:lnTo>
                <a:lnTo>
                  <a:pt x="1890" y="751"/>
                </a:lnTo>
                <a:lnTo>
                  <a:pt x="1898" y="751"/>
                </a:lnTo>
                <a:lnTo>
                  <a:pt x="1908" y="751"/>
                </a:lnTo>
                <a:lnTo>
                  <a:pt x="1917" y="752"/>
                </a:lnTo>
                <a:lnTo>
                  <a:pt x="1926" y="754"/>
                </a:lnTo>
                <a:lnTo>
                  <a:pt x="1935" y="757"/>
                </a:lnTo>
                <a:lnTo>
                  <a:pt x="1943" y="761"/>
                </a:lnTo>
                <a:lnTo>
                  <a:pt x="1947" y="763"/>
                </a:lnTo>
                <a:lnTo>
                  <a:pt x="1950" y="765"/>
                </a:lnTo>
                <a:lnTo>
                  <a:pt x="1957" y="770"/>
                </a:lnTo>
                <a:lnTo>
                  <a:pt x="1963" y="776"/>
                </a:lnTo>
                <a:lnTo>
                  <a:pt x="1965" y="780"/>
                </a:lnTo>
                <a:lnTo>
                  <a:pt x="1967" y="784"/>
                </a:lnTo>
                <a:lnTo>
                  <a:pt x="1969" y="787"/>
                </a:lnTo>
                <a:lnTo>
                  <a:pt x="1970" y="792"/>
                </a:lnTo>
                <a:lnTo>
                  <a:pt x="1972" y="796"/>
                </a:lnTo>
                <a:lnTo>
                  <a:pt x="1972" y="801"/>
                </a:lnTo>
                <a:lnTo>
                  <a:pt x="1973" y="806"/>
                </a:lnTo>
                <a:lnTo>
                  <a:pt x="1973" y="811"/>
                </a:lnTo>
                <a:lnTo>
                  <a:pt x="1973" y="930"/>
                </a:lnTo>
                <a:lnTo>
                  <a:pt x="1927" y="930"/>
                </a:lnTo>
                <a:lnTo>
                  <a:pt x="1927" y="905"/>
                </a:lnTo>
                <a:lnTo>
                  <a:pt x="1922" y="911"/>
                </a:lnTo>
                <a:lnTo>
                  <a:pt x="1917" y="917"/>
                </a:lnTo>
                <a:lnTo>
                  <a:pt x="1912" y="921"/>
                </a:lnTo>
                <a:lnTo>
                  <a:pt x="1906" y="925"/>
                </a:lnTo>
                <a:lnTo>
                  <a:pt x="1899" y="929"/>
                </a:lnTo>
                <a:lnTo>
                  <a:pt x="1891" y="931"/>
                </a:lnTo>
                <a:lnTo>
                  <a:pt x="1887" y="932"/>
                </a:lnTo>
                <a:lnTo>
                  <a:pt x="1883" y="933"/>
                </a:lnTo>
                <a:lnTo>
                  <a:pt x="1874" y="933"/>
                </a:lnTo>
                <a:close/>
                <a:moveTo>
                  <a:pt x="1888" y="899"/>
                </a:moveTo>
                <a:lnTo>
                  <a:pt x="1895" y="899"/>
                </a:lnTo>
                <a:lnTo>
                  <a:pt x="1902" y="897"/>
                </a:lnTo>
                <a:lnTo>
                  <a:pt x="1905" y="896"/>
                </a:lnTo>
                <a:lnTo>
                  <a:pt x="1908" y="894"/>
                </a:lnTo>
                <a:lnTo>
                  <a:pt x="1914" y="890"/>
                </a:lnTo>
                <a:lnTo>
                  <a:pt x="1916" y="888"/>
                </a:lnTo>
                <a:lnTo>
                  <a:pt x="1919" y="885"/>
                </a:lnTo>
                <a:lnTo>
                  <a:pt x="1922" y="879"/>
                </a:lnTo>
                <a:lnTo>
                  <a:pt x="1924" y="873"/>
                </a:lnTo>
                <a:lnTo>
                  <a:pt x="1924" y="870"/>
                </a:lnTo>
                <a:lnTo>
                  <a:pt x="1924" y="867"/>
                </a:lnTo>
                <a:lnTo>
                  <a:pt x="1924" y="848"/>
                </a:lnTo>
                <a:lnTo>
                  <a:pt x="1921" y="850"/>
                </a:lnTo>
                <a:lnTo>
                  <a:pt x="1915" y="851"/>
                </a:lnTo>
                <a:lnTo>
                  <a:pt x="1903" y="854"/>
                </a:lnTo>
                <a:lnTo>
                  <a:pt x="1890" y="856"/>
                </a:lnTo>
                <a:lnTo>
                  <a:pt x="1884" y="857"/>
                </a:lnTo>
                <a:lnTo>
                  <a:pt x="1879" y="859"/>
                </a:lnTo>
                <a:lnTo>
                  <a:pt x="1874" y="861"/>
                </a:lnTo>
                <a:lnTo>
                  <a:pt x="1870" y="863"/>
                </a:lnTo>
                <a:lnTo>
                  <a:pt x="1866" y="866"/>
                </a:lnTo>
                <a:lnTo>
                  <a:pt x="1864" y="870"/>
                </a:lnTo>
                <a:lnTo>
                  <a:pt x="1863" y="872"/>
                </a:lnTo>
                <a:lnTo>
                  <a:pt x="1862" y="874"/>
                </a:lnTo>
                <a:lnTo>
                  <a:pt x="1862" y="879"/>
                </a:lnTo>
                <a:lnTo>
                  <a:pt x="1862" y="884"/>
                </a:lnTo>
                <a:lnTo>
                  <a:pt x="1863" y="888"/>
                </a:lnTo>
                <a:lnTo>
                  <a:pt x="1865" y="890"/>
                </a:lnTo>
                <a:lnTo>
                  <a:pt x="1866" y="891"/>
                </a:lnTo>
                <a:lnTo>
                  <a:pt x="1869" y="894"/>
                </a:lnTo>
                <a:lnTo>
                  <a:pt x="1873" y="896"/>
                </a:lnTo>
                <a:lnTo>
                  <a:pt x="1875" y="897"/>
                </a:lnTo>
                <a:lnTo>
                  <a:pt x="1877" y="898"/>
                </a:lnTo>
                <a:lnTo>
                  <a:pt x="1882" y="899"/>
                </a:lnTo>
                <a:lnTo>
                  <a:pt x="1888" y="899"/>
                </a:lnTo>
                <a:close/>
                <a:moveTo>
                  <a:pt x="2063" y="930"/>
                </a:moveTo>
                <a:lnTo>
                  <a:pt x="2013" y="930"/>
                </a:lnTo>
                <a:lnTo>
                  <a:pt x="2013" y="694"/>
                </a:lnTo>
                <a:lnTo>
                  <a:pt x="2063" y="694"/>
                </a:lnTo>
                <a:lnTo>
                  <a:pt x="2063" y="930"/>
                </a:lnTo>
                <a:close/>
                <a:moveTo>
                  <a:pt x="2197" y="753"/>
                </a:moveTo>
                <a:lnTo>
                  <a:pt x="2197" y="790"/>
                </a:lnTo>
                <a:lnTo>
                  <a:pt x="2164" y="790"/>
                </a:lnTo>
                <a:lnTo>
                  <a:pt x="2164" y="876"/>
                </a:lnTo>
                <a:lnTo>
                  <a:pt x="2164" y="880"/>
                </a:lnTo>
                <a:lnTo>
                  <a:pt x="2165" y="884"/>
                </a:lnTo>
                <a:lnTo>
                  <a:pt x="2166" y="886"/>
                </a:lnTo>
                <a:lnTo>
                  <a:pt x="2167" y="887"/>
                </a:lnTo>
                <a:lnTo>
                  <a:pt x="2169" y="889"/>
                </a:lnTo>
                <a:lnTo>
                  <a:pt x="2171" y="891"/>
                </a:lnTo>
                <a:lnTo>
                  <a:pt x="2174" y="892"/>
                </a:lnTo>
                <a:lnTo>
                  <a:pt x="2177" y="893"/>
                </a:lnTo>
                <a:lnTo>
                  <a:pt x="2181" y="893"/>
                </a:lnTo>
                <a:lnTo>
                  <a:pt x="2188" y="892"/>
                </a:lnTo>
                <a:lnTo>
                  <a:pt x="2193" y="891"/>
                </a:lnTo>
                <a:lnTo>
                  <a:pt x="2201" y="928"/>
                </a:lnTo>
                <a:lnTo>
                  <a:pt x="2190" y="930"/>
                </a:lnTo>
                <a:lnTo>
                  <a:pt x="2183" y="932"/>
                </a:lnTo>
                <a:lnTo>
                  <a:pt x="2174" y="932"/>
                </a:lnTo>
                <a:lnTo>
                  <a:pt x="2168" y="932"/>
                </a:lnTo>
                <a:lnTo>
                  <a:pt x="2161" y="932"/>
                </a:lnTo>
                <a:lnTo>
                  <a:pt x="2156" y="931"/>
                </a:lnTo>
                <a:lnTo>
                  <a:pt x="2150" y="930"/>
                </a:lnTo>
                <a:lnTo>
                  <a:pt x="2145" y="928"/>
                </a:lnTo>
                <a:lnTo>
                  <a:pt x="2140" y="926"/>
                </a:lnTo>
                <a:lnTo>
                  <a:pt x="2135" y="924"/>
                </a:lnTo>
                <a:lnTo>
                  <a:pt x="2131" y="921"/>
                </a:lnTo>
                <a:lnTo>
                  <a:pt x="2127" y="917"/>
                </a:lnTo>
                <a:lnTo>
                  <a:pt x="2124" y="914"/>
                </a:lnTo>
                <a:lnTo>
                  <a:pt x="2121" y="909"/>
                </a:lnTo>
                <a:lnTo>
                  <a:pt x="2119" y="905"/>
                </a:lnTo>
                <a:lnTo>
                  <a:pt x="2117" y="900"/>
                </a:lnTo>
                <a:lnTo>
                  <a:pt x="2116" y="894"/>
                </a:lnTo>
                <a:lnTo>
                  <a:pt x="2115" y="888"/>
                </a:lnTo>
                <a:lnTo>
                  <a:pt x="2115" y="882"/>
                </a:lnTo>
                <a:lnTo>
                  <a:pt x="2115" y="790"/>
                </a:lnTo>
                <a:lnTo>
                  <a:pt x="2091" y="790"/>
                </a:lnTo>
                <a:lnTo>
                  <a:pt x="2091" y="753"/>
                </a:lnTo>
                <a:lnTo>
                  <a:pt x="2115" y="753"/>
                </a:lnTo>
                <a:lnTo>
                  <a:pt x="2115" y="711"/>
                </a:lnTo>
                <a:lnTo>
                  <a:pt x="2164" y="711"/>
                </a:lnTo>
                <a:lnTo>
                  <a:pt x="2164" y="753"/>
                </a:lnTo>
                <a:lnTo>
                  <a:pt x="2197" y="753"/>
                </a:lnTo>
                <a:close/>
                <a:moveTo>
                  <a:pt x="2304" y="933"/>
                </a:moveTo>
                <a:lnTo>
                  <a:pt x="2291" y="933"/>
                </a:lnTo>
                <a:lnTo>
                  <a:pt x="2285" y="932"/>
                </a:lnTo>
                <a:lnTo>
                  <a:pt x="2279" y="930"/>
                </a:lnTo>
                <a:lnTo>
                  <a:pt x="2268" y="927"/>
                </a:lnTo>
                <a:lnTo>
                  <a:pt x="2263" y="925"/>
                </a:lnTo>
                <a:lnTo>
                  <a:pt x="2258" y="922"/>
                </a:lnTo>
                <a:lnTo>
                  <a:pt x="2249" y="916"/>
                </a:lnTo>
                <a:lnTo>
                  <a:pt x="2245" y="912"/>
                </a:lnTo>
                <a:lnTo>
                  <a:pt x="2241" y="908"/>
                </a:lnTo>
                <a:lnTo>
                  <a:pt x="2234" y="900"/>
                </a:lnTo>
                <a:lnTo>
                  <a:pt x="2231" y="895"/>
                </a:lnTo>
                <a:lnTo>
                  <a:pt x="2228" y="890"/>
                </a:lnTo>
                <a:lnTo>
                  <a:pt x="2223" y="879"/>
                </a:lnTo>
                <a:lnTo>
                  <a:pt x="2221" y="874"/>
                </a:lnTo>
                <a:lnTo>
                  <a:pt x="2220" y="868"/>
                </a:lnTo>
                <a:lnTo>
                  <a:pt x="2219" y="862"/>
                </a:lnTo>
                <a:lnTo>
                  <a:pt x="2218" y="855"/>
                </a:lnTo>
                <a:lnTo>
                  <a:pt x="2218" y="849"/>
                </a:lnTo>
                <a:lnTo>
                  <a:pt x="2217" y="842"/>
                </a:lnTo>
                <a:lnTo>
                  <a:pt x="2218" y="835"/>
                </a:lnTo>
                <a:lnTo>
                  <a:pt x="2218" y="829"/>
                </a:lnTo>
                <a:lnTo>
                  <a:pt x="2219" y="823"/>
                </a:lnTo>
                <a:lnTo>
                  <a:pt x="2220" y="816"/>
                </a:lnTo>
                <a:lnTo>
                  <a:pt x="2223" y="805"/>
                </a:lnTo>
                <a:lnTo>
                  <a:pt x="2225" y="799"/>
                </a:lnTo>
                <a:lnTo>
                  <a:pt x="2228" y="794"/>
                </a:lnTo>
                <a:lnTo>
                  <a:pt x="2234" y="785"/>
                </a:lnTo>
                <a:lnTo>
                  <a:pt x="2237" y="780"/>
                </a:lnTo>
                <a:lnTo>
                  <a:pt x="2241" y="776"/>
                </a:lnTo>
                <a:lnTo>
                  <a:pt x="2245" y="772"/>
                </a:lnTo>
                <a:lnTo>
                  <a:pt x="2249" y="769"/>
                </a:lnTo>
                <a:lnTo>
                  <a:pt x="2253" y="765"/>
                </a:lnTo>
                <a:lnTo>
                  <a:pt x="2258" y="762"/>
                </a:lnTo>
                <a:lnTo>
                  <a:pt x="2263" y="760"/>
                </a:lnTo>
                <a:lnTo>
                  <a:pt x="2268" y="757"/>
                </a:lnTo>
                <a:lnTo>
                  <a:pt x="2274" y="755"/>
                </a:lnTo>
                <a:lnTo>
                  <a:pt x="2279" y="754"/>
                </a:lnTo>
                <a:lnTo>
                  <a:pt x="2285" y="752"/>
                </a:lnTo>
                <a:lnTo>
                  <a:pt x="2291" y="752"/>
                </a:lnTo>
                <a:lnTo>
                  <a:pt x="2304" y="751"/>
                </a:lnTo>
                <a:lnTo>
                  <a:pt x="2317" y="752"/>
                </a:lnTo>
                <a:lnTo>
                  <a:pt x="2323" y="752"/>
                </a:lnTo>
                <a:lnTo>
                  <a:pt x="2329" y="754"/>
                </a:lnTo>
                <a:lnTo>
                  <a:pt x="2340" y="757"/>
                </a:lnTo>
                <a:lnTo>
                  <a:pt x="2346" y="760"/>
                </a:lnTo>
                <a:lnTo>
                  <a:pt x="2351" y="762"/>
                </a:lnTo>
                <a:lnTo>
                  <a:pt x="2360" y="769"/>
                </a:lnTo>
                <a:lnTo>
                  <a:pt x="2364" y="772"/>
                </a:lnTo>
                <a:lnTo>
                  <a:pt x="2368" y="776"/>
                </a:lnTo>
                <a:lnTo>
                  <a:pt x="2375" y="785"/>
                </a:lnTo>
                <a:lnTo>
                  <a:pt x="2378" y="789"/>
                </a:lnTo>
                <a:lnTo>
                  <a:pt x="2381" y="794"/>
                </a:lnTo>
                <a:lnTo>
                  <a:pt x="2385" y="805"/>
                </a:lnTo>
                <a:lnTo>
                  <a:pt x="2387" y="811"/>
                </a:lnTo>
                <a:lnTo>
                  <a:pt x="2389" y="816"/>
                </a:lnTo>
                <a:lnTo>
                  <a:pt x="2390" y="823"/>
                </a:lnTo>
                <a:lnTo>
                  <a:pt x="2391" y="829"/>
                </a:lnTo>
                <a:lnTo>
                  <a:pt x="2391" y="835"/>
                </a:lnTo>
                <a:lnTo>
                  <a:pt x="2391" y="842"/>
                </a:lnTo>
                <a:lnTo>
                  <a:pt x="2391" y="849"/>
                </a:lnTo>
                <a:lnTo>
                  <a:pt x="2391" y="855"/>
                </a:lnTo>
                <a:lnTo>
                  <a:pt x="2390" y="862"/>
                </a:lnTo>
                <a:lnTo>
                  <a:pt x="2389" y="868"/>
                </a:lnTo>
                <a:lnTo>
                  <a:pt x="2385" y="879"/>
                </a:lnTo>
                <a:lnTo>
                  <a:pt x="2383" y="885"/>
                </a:lnTo>
                <a:lnTo>
                  <a:pt x="2381" y="890"/>
                </a:lnTo>
                <a:lnTo>
                  <a:pt x="2375" y="900"/>
                </a:lnTo>
                <a:lnTo>
                  <a:pt x="2372" y="904"/>
                </a:lnTo>
                <a:lnTo>
                  <a:pt x="2368" y="908"/>
                </a:lnTo>
                <a:lnTo>
                  <a:pt x="2364" y="912"/>
                </a:lnTo>
                <a:lnTo>
                  <a:pt x="2360" y="916"/>
                </a:lnTo>
                <a:lnTo>
                  <a:pt x="2355" y="919"/>
                </a:lnTo>
                <a:lnTo>
                  <a:pt x="2351" y="922"/>
                </a:lnTo>
                <a:lnTo>
                  <a:pt x="2346" y="925"/>
                </a:lnTo>
                <a:lnTo>
                  <a:pt x="2340" y="927"/>
                </a:lnTo>
                <a:lnTo>
                  <a:pt x="2335" y="929"/>
                </a:lnTo>
                <a:lnTo>
                  <a:pt x="2329" y="930"/>
                </a:lnTo>
                <a:lnTo>
                  <a:pt x="2323" y="932"/>
                </a:lnTo>
                <a:lnTo>
                  <a:pt x="2317" y="933"/>
                </a:lnTo>
                <a:lnTo>
                  <a:pt x="2304" y="933"/>
                </a:lnTo>
                <a:close/>
                <a:moveTo>
                  <a:pt x="2305" y="895"/>
                </a:moveTo>
                <a:lnTo>
                  <a:pt x="2309" y="895"/>
                </a:lnTo>
                <a:lnTo>
                  <a:pt x="2313" y="894"/>
                </a:lnTo>
                <a:lnTo>
                  <a:pt x="2317" y="893"/>
                </a:lnTo>
                <a:lnTo>
                  <a:pt x="2321" y="892"/>
                </a:lnTo>
                <a:lnTo>
                  <a:pt x="2324" y="889"/>
                </a:lnTo>
                <a:lnTo>
                  <a:pt x="2327" y="887"/>
                </a:lnTo>
                <a:lnTo>
                  <a:pt x="2330" y="884"/>
                </a:lnTo>
                <a:lnTo>
                  <a:pt x="2332" y="880"/>
                </a:lnTo>
                <a:lnTo>
                  <a:pt x="2334" y="876"/>
                </a:lnTo>
                <a:lnTo>
                  <a:pt x="2336" y="872"/>
                </a:lnTo>
                <a:lnTo>
                  <a:pt x="2338" y="868"/>
                </a:lnTo>
                <a:lnTo>
                  <a:pt x="2339" y="863"/>
                </a:lnTo>
                <a:lnTo>
                  <a:pt x="2341" y="853"/>
                </a:lnTo>
                <a:lnTo>
                  <a:pt x="2341" y="847"/>
                </a:lnTo>
                <a:lnTo>
                  <a:pt x="2342" y="842"/>
                </a:lnTo>
                <a:lnTo>
                  <a:pt x="2341" y="831"/>
                </a:lnTo>
                <a:lnTo>
                  <a:pt x="2339" y="821"/>
                </a:lnTo>
                <a:lnTo>
                  <a:pt x="2338" y="816"/>
                </a:lnTo>
                <a:lnTo>
                  <a:pt x="2336" y="812"/>
                </a:lnTo>
                <a:lnTo>
                  <a:pt x="2332" y="803"/>
                </a:lnTo>
                <a:lnTo>
                  <a:pt x="2330" y="800"/>
                </a:lnTo>
                <a:lnTo>
                  <a:pt x="2327" y="797"/>
                </a:lnTo>
                <a:lnTo>
                  <a:pt x="2324" y="794"/>
                </a:lnTo>
                <a:lnTo>
                  <a:pt x="2321" y="792"/>
                </a:lnTo>
                <a:lnTo>
                  <a:pt x="2317" y="790"/>
                </a:lnTo>
                <a:lnTo>
                  <a:pt x="2313" y="789"/>
                </a:lnTo>
                <a:lnTo>
                  <a:pt x="2309" y="788"/>
                </a:lnTo>
                <a:lnTo>
                  <a:pt x="2305" y="788"/>
                </a:lnTo>
                <a:lnTo>
                  <a:pt x="2300" y="788"/>
                </a:lnTo>
                <a:lnTo>
                  <a:pt x="2296" y="789"/>
                </a:lnTo>
                <a:lnTo>
                  <a:pt x="2292" y="790"/>
                </a:lnTo>
                <a:lnTo>
                  <a:pt x="2288" y="792"/>
                </a:lnTo>
                <a:lnTo>
                  <a:pt x="2285" y="794"/>
                </a:lnTo>
                <a:lnTo>
                  <a:pt x="2282" y="797"/>
                </a:lnTo>
                <a:lnTo>
                  <a:pt x="2279" y="800"/>
                </a:lnTo>
                <a:lnTo>
                  <a:pt x="2277" y="803"/>
                </a:lnTo>
                <a:lnTo>
                  <a:pt x="2272" y="812"/>
                </a:lnTo>
                <a:lnTo>
                  <a:pt x="2271" y="816"/>
                </a:lnTo>
                <a:lnTo>
                  <a:pt x="2270" y="821"/>
                </a:lnTo>
                <a:lnTo>
                  <a:pt x="2269" y="826"/>
                </a:lnTo>
                <a:lnTo>
                  <a:pt x="2268" y="831"/>
                </a:lnTo>
                <a:lnTo>
                  <a:pt x="2267" y="836"/>
                </a:lnTo>
                <a:lnTo>
                  <a:pt x="2267" y="842"/>
                </a:lnTo>
                <a:lnTo>
                  <a:pt x="2268" y="853"/>
                </a:lnTo>
                <a:lnTo>
                  <a:pt x="2270" y="863"/>
                </a:lnTo>
                <a:lnTo>
                  <a:pt x="2271" y="868"/>
                </a:lnTo>
                <a:lnTo>
                  <a:pt x="2272" y="872"/>
                </a:lnTo>
                <a:lnTo>
                  <a:pt x="2274" y="876"/>
                </a:lnTo>
                <a:lnTo>
                  <a:pt x="2277" y="880"/>
                </a:lnTo>
                <a:lnTo>
                  <a:pt x="2279" y="884"/>
                </a:lnTo>
                <a:lnTo>
                  <a:pt x="2282" y="887"/>
                </a:lnTo>
                <a:lnTo>
                  <a:pt x="2285" y="889"/>
                </a:lnTo>
                <a:lnTo>
                  <a:pt x="2288" y="892"/>
                </a:lnTo>
                <a:lnTo>
                  <a:pt x="2292" y="893"/>
                </a:lnTo>
                <a:lnTo>
                  <a:pt x="2296" y="894"/>
                </a:lnTo>
                <a:lnTo>
                  <a:pt x="2300" y="895"/>
                </a:lnTo>
                <a:lnTo>
                  <a:pt x="2305" y="895"/>
                </a:lnTo>
                <a:close/>
                <a:moveTo>
                  <a:pt x="2646" y="694"/>
                </a:moveTo>
                <a:lnTo>
                  <a:pt x="2696" y="694"/>
                </a:lnTo>
                <a:lnTo>
                  <a:pt x="2696" y="847"/>
                </a:lnTo>
                <a:lnTo>
                  <a:pt x="2696" y="854"/>
                </a:lnTo>
                <a:lnTo>
                  <a:pt x="2695" y="860"/>
                </a:lnTo>
                <a:lnTo>
                  <a:pt x="2694" y="866"/>
                </a:lnTo>
                <a:lnTo>
                  <a:pt x="2693" y="871"/>
                </a:lnTo>
                <a:lnTo>
                  <a:pt x="2691" y="877"/>
                </a:lnTo>
                <a:lnTo>
                  <a:pt x="2689" y="882"/>
                </a:lnTo>
                <a:lnTo>
                  <a:pt x="2686" y="887"/>
                </a:lnTo>
                <a:lnTo>
                  <a:pt x="2684" y="892"/>
                </a:lnTo>
                <a:lnTo>
                  <a:pt x="2680" y="897"/>
                </a:lnTo>
                <a:lnTo>
                  <a:pt x="2677" y="901"/>
                </a:lnTo>
                <a:lnTo>
                  <a:pt x="2673" y="906"/>
                </a:lnTo>
                <a:lnTo>
                  <a:pt x="2669" y="910"/>
                </a:lnTo>
                <a:lnTo>
                  <a:pt x="2664" y="913"/>
                </a:lnTo>
                <a:lnTo>
                  <a:pt x="2660" y="917"/>
                </a:lnTo>
                <a:lnTo>
                  <a:pt x="2655" y="920"/>
                </a:lnTo>
                <a:lnTo>
                  <a:pt x="2649" y="922"/>
                </a:lnTo>
                <a:lnTo>
                  <a:pt x="2638" y="927"/>
                </a:lnTo>
                <a:lnTo>
                  <a:pt x="2632" y="929"/>
                </a:lnTo>
                <a:lnTo>
                  <a:pt x="2626" y="930"/>
                </a:lnTo>
                <a:lnTo>
                  <a:pt x="2619" y="932"/>
                </a:lnTo>
                <a:lnTo>
                  <a:pt x="2612" y="932"/>
                </a:lnTo>
                <a:lnTo>
                  <a:pt x="2605" y="933"/>
                </a:lnTo>
                <a:lnTo>
                  <a:pt x="2598" y="933"/>
                </a:lnTo>
                <a:lnTo>
                  <a:pt x="2591" y="933"/>
                </a:lnTo>
                <a:lnTo>
                  <a:pt x="2584" y="932"/>
                </a:lnTo>
                <a:lnTo>
                  <a:pt x="2577" y="932"/>
                </a:lnTo>
                <a:lnTo>
                  <a:pt x="2571" y="930"/>
                </a:lnTo>
                <a:lnTo>
                  <a:pt x="2558" y="927"/>
                </a:lnTo>
                <a:lnTo>
                  <a:pt x="2552" y="925"/>
                </a:lnTo>
                <a:lnTo>
                  <a:pt x="2547" y="922"/>
                </a:lnTo>
                <a:lnTo>
                  <a:pt x="2541" y="920"/>
                </a:lnTo>
                <a:lnTo>
                  <a:pt x="2536" y="917"/>
                </a:lnTo>
                <a:lnTo>
                  <a:pt x="2527" y="910"/>
                </a:lnTo>
                <a:lnTo>
                  <a:pt x="2518" y="901"/>
                </a:lnTo>
                <a:lnTo>
                  <a:pt x="2515" y="897"/>
                </a:lnTo>
                <a:lnTo>
                  <a:pt x="2512" y="892"/>
                </a:lnTo>
                <a:lnTo>
                  <a:pt x="2509" y="887"/>
                </a:lnTo>
                <a:lnTo>
                  <a:pt x="2506" y="882"/>
                </a:lnTo>
                <a:lnTo>
                  <a:pt x="2504" y="877"/>
                </a:lnTo>
                <a:lnTo>
                  <a:pt x="2502" y="871"/>
                </a:lnTo>
                <a:lnTo>
                  <a:pt x="2501" y="866"/>
                </a:lnTo>
                <a:lnTo>
                  <a:pt x="2500" y="860"/>
                </a:lnTo>
                <a:lnTo>
                  <a:pt x="2500" y="854"/>
                </a:lnTo>
                <a:lnTo>
                  <a:pt x="2499" y="847"/>
                </a:lnTo>
                <a:lnTo>
                  <a:pt x="2499" y="694"/>
                </a:lnTo>
                <a:lnTo>
                  <a:pt x="2550" y="694"/>
                </a:lnTo>
                <a:lnTo>
                  <a:pt x="2550" y="843"/>
                </a:lnTo>
                <a:lnTo>
                  <a:pt x="2551" y="853"/>
                </a:lnTo>
                <a:lnTo>
                  <a:pt x="2552" y="857"/>
                </a:lnTo>
                <a:lnTo>
                  <a:pt x="2553" y="861"/>
                </a:lnTo>
                <a:lnTo>
                  <a:pt x="2555" y="865"/>
                </a:lnTo>
                <a:lnTo>
                  <a:pt x="2558" y="869"/>
                </a:lnTo>
                <a:lnTo>
                  <a:pt x="2560" y="873"/>
                </a:lnTo>
                <a:lnTo>
                  <a:pt x="2563" y="876"/>
                </a:lnTo>
                <a:lnTo>
                  <a:pt x="2567" y="879"/>
                </a:lnTo>
                <a:lnTo>
                  <a:pt x="2570" y="882"/>
                </a:lnTo>
                <a:lnTo>
                  <a:pt x="2574" y="884"/>
                </a:lnTo>
                <a:lnTo>
                  <a:pt x="2579" y="886"/>
                </a:lnTo>
                <a:lnTo>
                  <a:pt x="2583" y="887"/>
                </a:lnTo>
                <a:lnTo>
                  <a:pt x="2588" y="889"/>
                </a:lnTo>
                <a:lnTo>
                  <a:pt x="2598" y="889"/>
                </a:lnTo>
                <a:lnTo>
                  <a:pt x="2608" y="889"/>
                </a:lnTo>
                <a:lnTo>
                  <a:pt x="2613" y="887"/>
                </a:lnTo>
                <a:lnTo>
                  <a:pt x="2618" y="886"/>
                </a:lnTo>
                <a:lnTo>
                  <a:pt x="2622" y="884"/>
                </a:lnTo>
                <a:lnTo>
                  <a:pt x="2626" y="882"/>
                </a:lnTo>
                <a:lnTo>
                  <a:pt x="2629" y="879"/>
                </a:lnTo>
                <a:lnTo>
                  <a:pt x="2633" y="876"/>
                </a:lnTo>
                <a:lnTo>
                  <a:pt x="2636" y="873"/>
                </a:lnTo>
                <a:lnTo>
                  <a:pt x="2639" y="869"/>
                </a:lnTo>
                <a:lnTo>
                  <a:pt x="2641" y="865"/>
                </a:lnTo>
                <a:lnTo>
                  <a:pt x="2643" y="861"/>
                </a:lnTo>
                <a:lnTo>
                  <a:pt x="2644" y="857"/>
                </a:lnTo>
                <a:lnTo>
                  <a:pt x="2645" y="853"/>
                </a:lnTo>
                <a:lnTo>
                  <a:pt x="2646" y="848"/>
                </a:lnTo>
                <a:lnTo>
                  <a:pt x="2646" y="843"/>
                </a:lnTo>
                <a:lnTo>
                  <a:pt x="2646" y="694"/>
                </a:lnTo>
                <a:close/>
                <a:moveTo>
                  <a:pt x="2788" y="828"/>
                </a:moveTo>
                <a:lnTo>
                  <a:pt x="2788" y="930"/>
                </a:lnTo>
                <a:lnTo>
                  <a:pt x="2739" y="930"/>
                </a:lnTo>
                <a:lnTo>
                  <a:pt x="2739" y="753"/>
                </a:lnTo>
                <a:lnTo>
                  <a:pt x="2786" y="753"/>
                </a:lnTo>
                <a:lnTo>
                  <a:pt x="2786" y="784"/>
                </a:lnTo>
                <a:lnTo>
                  <a:pt x="2790" y="777"/>
                </a:lnTo>
                <a:lnTo>
                  <a:pt x="2796" y="770"/>
                </a:lnTo>
                <a:lnTo>
                  <a:pt x="2801" y="765"/>
                </a:lnTo>
                <a:lnTo>
                  <a:pt x="2808" y="760"/>
                </a:lnTo>
                <a:lnTo>
                  <a:pt x="2815" y="756"/>
                </a:lnTo>
                <a:lnTo>
                  <a:pt x="2819" y="754"/>
                </a:lnTo>
                <a:lnTo>
                  <a:pt x="2823" y="753"/>
                </a:lnTo>
                <a:lnTo>
                  <a:pt x="2832" y="751"/>
                </a:lnTo>
                <a:lnTo>
                  <a:pt x="2836" y="751"/>
                </a:lnTo>
                <a:lnTo>
                  <a:pt x="2841" y="751"/>
                </a:lnTo>
                <a:lnTo>
                  <a:pt x="2848" y="751"/>
                </a:lnTo>
                <a:lnTo>
                  <a:pt x="2854" y="752"/>
                </a:lnTo>
                <a:lnTo>
                  <a:pt x="2860" y="753"/>
                </a:lnTo>
                <a:lnTo>
                  <a:pt x="2866" y="755"/>
                </a:lnTo>
                <a:lnTo>
                  <a:pt x="2871" y="758"/>
                </a:lnTo>
                <a:lnTo>
                  <a:pt x="2876" y="761"/>
                </a:lnTo>
                <a:lnTo>
                  <a:pt x="2881" y="764"/>
                </a:lnTo>
                <a:lnTo>
                  <a:pt x="2885" y="769"/>
                </a:lnTo>
                <a:lnTo>
                  <a:pt x="2889" y="773"/>
                </a:lnTo>
                <a:lnTo>
                  <a:pt x="2893" y="778"/>
                </a:lnTo>
                <a:lnTo>
                  <a:pt x="2895" y="784"/>
                </a:lnTo>
                <a:lnTo>
                  <a:pt x="2897" y="787"/>
                </a:lnTo>
                <a:lnTo>
                  <a:pt x="2898" y="790"/>
                </a:lnTo>
                <a:lnTo>
                  <a:pt x="2900" y="796"/>
                </a:lnTo>
                <a:lnTo>
                  <a:pt x="2901" y="803"/>
                </a:lnTo>
                <a:lnTo>
                  <a:pt x="2902" y="810"/>
                </a:lnTo>
                <a:lnTo>
                  <a:pt x="2902" y="817"/>
                </a:lnTo>
                <a:lnTo>
                  <a:pt x="2902" y="930"/>
                </a:lnTo>
                <a:lnTo>
                  <a:pt x="2853" y="930"/>
                </a:lnTo>
                <a:lnTo>
                  <a:pt x="2853" y="826"/>
                </a:lnTo>
                <a:lnTo>
                  <a:pt x="2853" y="818"/>
                </a:lnTo>
                <a:lnTo>
                  <a:pt x="2852" y="815"/>
                </a:lnTo>
                <a:lnTo>
                  <a:pt x="2851" y="812"/>
                </a:lnTo>
                <a:lnTo>
                  <a:pt x="2848" y="806"/>
                </a:lnTo>
                <a:lnTo>
                  <a:pt x="2847" y="803"/>
                </a:lnTo>
                <a:lnTo>
                  <a:pt x="2845" y="801"/>
                </a:lnTo>
                <a:lnTo>
                  <a:pt x="2840" y="797"/>
                </a:lnTo>
                <a:lnTo>
                  <a:pt x="2837" y="795"/>
                </a:lnTo>
                <a:lnTo>
                  <a:pt x="2835" y="794"/>
                </a:lnTo>
                <a:lnTo>
                  <a:pt x="2829" y="792"/>
                </a:lnTo>
                <a:lnTo>
                  <a:pt x="2825" y="792"/>
                </a:lnTo>
                <a:lnTo>
                  <a:pt x="2822" y="792"/>
                </a:lnTo>
                <a:lnTo>
                  <a:pt x="2814" y="792"/>
                </a:lnTo>
                <a:lnTo>
                  <a:pt x="2808" y="794"/>
                </a:lnTo>
                <a:lnTo>
                  <a:pt x="2805" y="795"/>
                </a:lnTo>
                <a:lnTo>
                  <a:pt x="2802" y="797"/>
                </a:lnTo>
                <a:lnTo>
                  <a:pt x="2800" y="799"/>
                </a:lnTo>
                <a:lnTo>
                  <a:pt x="2797" y="801"/>
                </a:lnTo>
                <a:lnTo>
                  <a:pt x="2795" y="804"/>
                </a:lnTo>
                <a:lnTo>
                  <a:pt x="2793" y="806"/>
                </a:lnTo>
                <a:lnTo>
                  <a:pt x="2792" y="809"/>
                </a:lnTo>
                <a:lnTo>
                  <a:pt x="2790" y="812"/>
                </a:lnTo>
                <a:lnTo>
                  <a:pt x="2789" y="820"/>
                </a:lnTo>
                <a:lnTo>
                  <a:pt x="2788" y="824"/>
                </a:lnTo>
                <a:lnTo>
                  <a:pt x="2788" y="828"/>
                </a:lnTo>
                <a:close/>
                <a:moveTo>
                  <a:pt x="2966" y="730"/>
                </a:moveTo>
                <a:lnTo>
                  <a:pt x="2961" y="730"/>
                </a:lnTo>
                <a:lnTo>
                  <a:pt x="2956" y="729"/>
                </a:lnTo>
                <a:lnTo>
                  <a:pt x="2952" y="726"/>
                </a:lnTo>
                <a:lnTo>
                  <a:pt x="2948" y="723"/>
                </a:lnTo>
                <a:lnTo>
                  <a:pt x="2944" y="719"/>
                </a:lnTo>
                <a:lnTo>
                  <a:pt x="2942" y="715"/>
                </a:lnTo>
                <a:lnTo>
                  <a:pt x="2940" y="710"/>
                </a:lnTo>
                <a:lnTo>
                  <a:pt x="2940" y="705"/>
                </a:lnTo>
                <a:lnTo>
                  <a:pt x="2940" y="701"/>
                </a:lnTo>
                <a:lnTo>
                  <a:pt x="2942" y="696"/>
                </a:lnTo>
                <a:lnTo>
                  <a:pt x="2944" y="692"/>
                </a:lnTo>
                <a:lnTo>
                  <a:pt x="2948" y="688"/>
                </a:lnTo>
                <a:lnTo>
                  <a:pt x="2952" y="685"/>
                </a:lnTo>
                <a:lnTo>
                  <a:pt x="2956" y="683"/>
                </a:lnTo>
                <a:lnTo>
                  <a:pt x="2961" y="681"/>
                </a:lnTo>
                <a:lnTo>
                  <a:pt x="2966" y="681"/>
                </a:lnTo>
                <a:lnTo>
                  <a:pt x="2972" y="681"/>
                </a:lnTo>
                <a:lnTo>
                  <a:pt x="2977" y="683"/>
                </a:lnTo>
                <a:lnTo>
                  <a:pt x="2982" y="685"/>
                </a:lnTo>
                <a:lnTo>
                  <a:pt x="2986" y="688"/>
                </a:lnTo>
                <a:lnTo>
                  <a:pt x="2990" y="692"/>
                </a:lnTo>
                <a:lnTo>
                  <a:pt x="2992" y="696"/>
                </a:lnTo>
                <a:lnTo>
                  <a:pt x="2994" y="701"/>
                </a:lnTo>
                <a:lnTo>
                  <a:pt x="2994" y="705"/>
                </a:lnTo>
                <a:lnTo>
                  <a:pt x="2994" y="710"/>
                </a:lnTo>
                <a:lnTo>
                  <a:pt x="2992" y="715"/>
                </a:lnTo>
                <a:lnTo>
                  <a:pt x="2990" y="719"/>
                </a:lnTo>
                <a:lnTo>
                  <a:pt x="2986" y="723"/>
                </a:lnTo>
                <a:lnTo>
                  <a:pt x="2982" y="726"/>
                </a:lnTo>
                <a:lnTo>
                  <a:pt x="2977" y="729"/>
                </a:lnTo>
                <a:lnTo>
                  <a:pt x="2972" y="730"/>
                </a:lnTo>
                <a:lnTo>
                  <a:pt x="2966" y="730"/>
                </a:lnTo>
                <a:close/>
                <a:moveTo>
                  <a:pt x="2942" y="753"/>
                </a:moveTo>
                <a:lnTo>
                  <a:pt x="2992" y="753"/>
                </a:lnTo>
                <a:lnTo>
                  <a:pt x="2992" y="930"/>
                </a:lnTo>
                <a:lnTo>
                  <a:pt x="2942" y="930"/>
                </a:lnTo>
                <a:lnTo>
                  <a:pt x="2942" y="753"/>
                </a:lnTo>
                <a:close/>
                <a:moveTo>
                  <a:pt x="3195" y="753"/>
                </a:moveTo>
                <a:lnTo>
                  <a:pt x="3134" y="930"/>
                </a:lnTo>
                <a:lnTo>
                  <a:pt x="3078" y="930"/>
                </a:lnTo>
                <a:lnTo>
                  <a:pt x="3017" y="753"/>
                </a:lnTo>
                <a:lnTo>
                  <a:pt x="3068" y="753"/>
                </a:lnTo>
                <a:lnTo>
                  <a:pt x="3105" y="880"/>
                </a:lnTo>
                <a:lnTo>
                  <a:pt x="3143" y="753"/>
                </a:lnTo>
                <a:lnTo>
                  <a:pt x="3195" y="753"/>
                </a:lnTo>
                <a:close/>
                <a:moveTo>
                  <a:pt x="3294" y="933"/>
                </a:moveTo>
                <a:lnTo>
                  <a:pt x="3287" y="933"/>
                </a:lnTo>
                <a:lnTo>
                  <a:pt x="3280" y="933"/>
                </a:lnTo>
                <a:lnTo>
                  <a:pt x="3268" y="931"/>
                </a:lnTo>
                <a:lnTo>
                  <a:pt x="3263" y="929"/>
                </a:lnTo>
                <a:lnTo>
                  <a:pt x="3257" y="927"/>
                </a:lnTo>
                <a:lnTo>
                  <a:pt x="3247" y="922"/>
                </a:lnTo>
                <a:lnTo>
                  <a:pt x="3242" y="919"/>
                </a:lnTo>
                <a:lnTo>
                  <a:pt x="3237" y="916"/>
                </a:lnTo>
                <a:lnTo>
                  <a:pt x="3233" y="913"/>
                </a:lnTo>
                <a:lnTo>
                  <a:pt x="3229" y="909"/>
                </a:lnTo>
                <a:lnTo>
                  <a:pt x="3222" y="900"/>
                </a:lnTo>
                <a:lnTo>
                  <a:pt x="3219" y="896"/>
                </a:lnTo>
                <a:lnTo>
                  <a:pt x="3216" y="891"/>
                </a:lnTo>
                <a:lnTo>
                  <a:pt x="3212" y="880"/>
                </a:lnTo>
                <a:lnTo>
                  <a:pt x="3210" y="874"/>
                </a:lnTo>
                <a:lnTo>
                  <a:pt x="3209" y="868"/>
                </a:lnTo>
                <a:lnTo>
                  <a:pt x="3207" y="862"/>
                </a:lnTo>
                <a:lnTo>
                  <a:pt x="3207" y="856"/>
                </a:lnTo>
                <a:lnTo>
                  <a:pt x="3206" y="849"/>
                </a:lnTo>
                <a:lnTo>
                  <a:pt x="3206" y="842"/>
                </a:lnTo>
                <a:lnTo>
                  <a:pt x="3206" y="836"/>
                </a:lnTo>
                <a:lnTo>
                  <a:pt x="3207" y="829"/>
                </a:lnTo>
                <a:lnTo>
                  <a:pt x="3207" y="823"/>
                </a:lnTo>
                <a:lnTo>
                  <a:pt x="3209" y="817"/>
                </a:lnTo>
                <a:lnTo>
                  <a:pt x="3212" y="805"/>
                </a:lnTo>
                <a:lnTo>
                  <a:pt x="3214" y="800"/>
                </a:lnTo>
                <a:lnTo>
                  <a:pt x="3216" y="794"/>
                </a:lnTo>
                <a:lnTo>
                  <a:pt x="3222" y="785"/>
                </a:lnTo>
                <a:lnTo>
                  <a:pt x="3226" y="780"/>
                </a:lnTo>
                <a:lnTo>
                  <a:pt x="3229" y="776"/>
                </a:lnTo>
                <a:lnTo>
                  <a:pt x="3233" y="772"/>
                </a:lnTo>
                <a:lnTo>
                  <a:pt x="3237" y="769"/>
                </a:lnTo>
                <a:lnTo>
                  <a:pt x="3246" y="762"/>
                </a:lnTo>
                <a:lnTo>
                  <a:pt x="3251" y="760"/>
                </a:lnTo>
                <a:lnTo>
                  <a:pt x="3256" y="757"/>
                </a:lnTo>
                <a:lnTo>
                  <a:pt x="3262" y="755"/>
                </a:lnTo>
                <a:lnTo>
                  <a:pt x="3267" y="754"/>
                </a:lnTo>
                <a:lnTo>
                  <a:pt x="3273" y="752"/>
                </a:lnTo>
                <a:lnTo>
                  <a:pt x="3279" y="752"/>
                </a:lnTo>
                <a:lnTo>
                  <a:pt x="3292" y="751"/>
                </a:lnTo>
                <a:lnTo>
                  <a:pt x="3303" y="751"/>
                </a:lnTo>
                <a:lnTo>
                  <a:pt x="3314" y="753"/>
                </a:lnTo>
                <a:lnTo>
                  <a:pt x="3319" y="755"/>
                </a:lnTo>
                <a:lnTo>
                  <a:pt x="3324" y="756"/>
                </a:lnTo>
                <a:lnTo>
                  <a:pt x="3334" y="761"/>
                </a:lnTo>
                <a:lnTo>
                  <a:pt x="3343" y="766"/>
                </a:lnTo>
                <a:lnTo>
                  <a:pt x="3347" y="770"/>
                </a:lnTo>
                <a:lnTo>
                  <a:pt x="3351" y="773"/>
                </a:lnTo>
                <a:lnTo>
                  <a:pt x="3358" y="781"/>
                </a:lnTo>
                <a:lnTo>
                  <a:pt x="3361" y="786"/>
                </a:lnTo>
                <a:lnTo>
                  <a:pt x="3364" y="791"/>
                </a:lnTo>
                <a:lnTo>
                  <a:pt x="3366" y="796"/>
                </a:lnTo>
                <a:lnTo>
                  <a:pt x="3368" y="801"/>
                </a:lnTo>
                <a:lnTo>
                  <a:pt x="3370" y="807"/>
                </a:lnTo>
                <a:lnTo>
                  <a:pt x="3372" y="813"/>
                </a:lnTo>
                <a:lnTo>
                  <a:pt x="3373" y="819"/>
                </a:lnTo>
                <a:lnTo>
                  <a:pt x="3374" y="826"/>
                </a:lnTo>
                <a:lnTo>
                  <a:pt x="3374" y="833"/>
                </a:lnTo>
                <a:lnTo>
                  <a:pt x="3375" y="841"/>
                </a:lnTo>
                <a:lnTo>
                  <a:pt x="3375" y="854"/>
                </a:lnTo>
                <a:lnTo>
                  <a:pt x="3254" y="854"/>
                </a:lnTo>
                <a:lnTo>
                  <a:pt x="3254" y="859"/>
                </a:lnTo>
                <a:lnTo>
                  <a:pt x="3255" y="863"/>
                </a:lnTo>
                <a:lnTo>
                  <a:pt x="3256" y="868"/>
                </a:lnTo>
                <a:lnTo>
                  <a:pt x="3257" y="872"/>
                </a:lnTo>
                <a:lnTo>
                  <a:pt x="3260" y="879"/>
                </a:lnTo>
                <a:lnTo>
                  <a:pt x="3263" y="882"/>
                </a:lnTo>
                <a:lnTo>
                  <a:pt x="3265" y="885"/>
                </a:lnTo>
                <a:lnTo>
                  <a:pt x="3268" y="888"/>
                </a:lnTo>
                <a:lnTo>
                  <a:pt x="3271" y="890"/>
                </a:lnTo>
                <a:lnTo>
                  <a:pt x="3274" y="892"/>
                </a:lnTo>
                <a:lnTo>
                  <a:pt x="3278" y="894"/>
                </a:lnTo>
                <a:lnTo>
                  <a:pt x="3282" y="895"/>
                </a:lnTo>
                <a:lnTo>
                  <a:pt x="3286" y="896"/>
                </a:lnTo>
                <a:lnTo>
                  <a:pt x="3294" y="897"/>
                </a:lnTo>
                <a:lnTo>
                  <a:pt x="3300" y="896"/>
                </a:lnTo>
                <a:lnTo>
                  <a:pt x="3306" y="895"/>
                </a:lnTo>
                <a:lnTo>
                  <a:pt x="3311" y="894"/>
                </a:lnTo>
                <a:lnTo>
                  <a:pt x="3316" y="892"/>
                </a:lnTo>
                <a:lnTo>
                  <a:pt x="3318" y="890"/>
                </a:lnTo>
                <a:lnTo>
                  <a:pt x="3320" y="889"/>
                </a:lnTo>
                <a:lnTo>
                  <a:pt x="3323" y="885"/>
                </a:lnTo>
                <a:lnTo>
                  <a:pt x="3326" y="881"/>
                </a:lnTo>
                <a:lnTo>
                  <a:pt x="3328" y="876"/>
                </a:lnTo>
                <a:lnTo>
                  <a:pt x="3374" y="879"/>
                </a:lnTo>
                <a:lnTo>
                  <a:pt x="3372" y="885"/>
                </a:lnTo>
                <a:lnTo>
                  <a:pt x="3370" y="891"/>
                </a:lnTo>
                <a:lnTo>
                  <a:pt x="3367" y="896"/>
                </a:lnTo>
                <a:lnTo>
                  <a:pt x="3364" y="901"/>
                </a:lnTo>
                <a:lnTo>
                  <a:pt x="3361" y="906"/>
                </a:lnTo>
                <a:lnTo>
                  <a:pt x="3357" y="911"/>
                </a:lnTo>
                <a:lnTo>
                  <a:pt x="3352" y="915"/>
                </a:lnTo>
                <a:lnTo>
                  <a:pt x="3347" y="919"/>
                </a:lnTo>
                <a:lnTo>
                  <a:pt x="3342" y="922"/>
                </a:lnTo>
                <a:lnTo>
                  <a:pt x="3336" y="925"/>
                </a:lnTo>
                <a:lnTo>
                  <a:pt x="3330" y="928"/>
                </a:lnTo>
                <a:lnTo>
                  <a:pt x="3323" y="930"/>
                </a:lnTo>
                <a:lnTo>
                  <a:pt x="3320" y="930"/>
                </a:lnTo>
                <a:lnTo>
                  <a:pt x="3316" y="931"/>
                </a:lnTo>
                <a:lnTo>
                  <a:pt x="3309" y="932"/>
                </a:lnTo>
                <a:lnTo>
                  <a:pt x="3302" y="933"/>
                </a:lnTo>
                <a:lnTo>
                  <a:pt x="3294" y="933"/>
                </a:lnTo>
                <a:close/>
                <a:moveTo>
                  <a:pt x="3254" y="824"/>
                </a:moveTo>
                <a:lnTo>
                  <a:pt x="3329" y="824"/>
                </a:lnTo>
                <a:lnTo>
                  <a:pt x="3328" y="820"/>
                </a:lnTo>
                <a:lnTo>
                  <a:pt x="3328" y="816"/>
                </a:lnTo>
                <a:lnTo>
                  <a:pt x="3327" y="813"/>
                </a:lnTo>
                <a:lnTo>
                  <a:pt x="3326" y="809"/>
                </a:lnTo>
                <a:lnTo>
                  <a:pt x="3324" y="806"/>
                </a:lnTo>
                <a:lnTo>
                  <a:pt x="3323" y="803"/>
                </a:lnTo>
                <a:lnTo>
                  <a:pt x="3321" y="800"/>
                </a:lnTo>
                <a:lnTo>
                  <a:pt x="3318" y="798"/>
                </a:lnTo>
                <a:lnTo>
                  <a:pt x="3313" y="793"/>
                </a:lnTo>
                <a:lnTo>
                  <a:pt x="3307" y="790"/>
                </a:lnTo>
                <a:lnTo>
                  <a:pt x="3300" y="788"/>
                </a:lnTo>
                <a:lnTo>
                  <a:pt x="3292" y="787"/>
                </a:lnTo>
                <a:lnTo>
                  <a:pt x="3285" y="788"/>
                </a:lnTo>
                <a:lnTo>
                  <a:pt x="3281" y="789"/>
                </a:lnTo>
                <a:lnTo>
                  <a:pt x="3278" y="790"/>
                </a:lnTo>
                <a:lnTo>
                  <a:pt x="3271" y="793"/>
                </a:lnTo>
                <a:lnTo>
                  <a:pt x="3268" y="796"/>
                </a:lnTo>
                <a:lnTo>
                  <a:pt x="3266" y="798"/>
                </a:lnTo>
                <a:lnTo>
                  <a:pt x="3261" y="804"/>
                </a:lnTo>
                <a:lnTo>
                  <a:pt x="3258" y="810"/>
                </a:lnTo>
                <a:lnTo>
                  <a:pt x="3256" y="813"/>
                </a:lnTo>
                <a:lnTo>
                  <a:pt x="3255" y="816"/>
                </a:lnTo>
                <a:lnTo>
                  <a:pt x="3254" y="824"/>
                </a:lnTo>
                <a:close/>
                <a:moveTo>
                  <a:pt x="3409" y="930"/>
                </a:moveTo>
                <a:lnTo>
                  <a:pt x="3409" y="753"/>
                </a:lnTo>
                <a:lnTo>
                  <a:pt x="3457" y="753"/>
                </a:lnTo>
                <a:lnTo>
                  <a:pt x="3457" y="784"/>
                </a:lnTo>
                <a:lnTo>
                  <a:pt x="3461" y="776"/>
                </a:lnTo>
                <a:lnTo>
                  <a:pt x="3465" y="769"/>
                </a:lnTo>
                <a:lnTo>
                  <a:pt x="3470" y="764"/>
                </a:lnTo>
                <a:lnTo>
                  <a:pt x="3475" y="759"/>
                </a:lnTo>
                <a:lnTo>
                  <a:pt x="3478" y="757"/>
                </a:lnTo>
                <a:lnTo>
                  <a:pt x="3481" y="755"/>
                </a:lnTo>
                <a:lnTo>
                  <a:pt x="3487" y="753"/>
                </a:lnTo>
                <a:lnTo>
                  <a:pt x="3494" y="751"/>
                </a:lnTo>
                <a:lnTo>
                  <a:pt x="3501" y="751"/>
                </a:lnTo>
                <a:lnTo>
                  <a:pt x="3509" y="751"/>
                </a:lnTo>
                <a:lnTo>
                  <a:pt x="3517" y="752"/>
                </a:lnTo>
                <a:lnTo>
                  <a:pt x="3517" y="796"/>
                </a:lnTo>
                <a:lnTo>
                  <a:pt x="3513" y="795"/>
                </a:lnTo>
                <a:lnTo>
                  <a:pt x="3507" y="794"/>
                </a:lnTo>
                <a:lnTo>
                  <a:pt x="3496" y="793"/>
                </a:lnTo>
                <a:lnTo>
                  <a:pt x="3488" y="794"/>
                </a:lnTo>
                <a:lnTo>
                  <a:pt x="3485" y="795"/>
                </a:lnTo>
                <a:lnTo>
                  <a:pt x="3481" y="796"/>
                </a:lnTo>
                <a:lnTo>
                  <a:pt x="3478" y="797"/>
                </a:lnTo>
                <a:lnTo>
                  <a:pt x="3475" y="799"/>
                </a:lnTo>
                <a:lnTo>
                  <a:pt x="3472" y="801"/>
                </a:lnTo>
                <a:lnTo>
                  <a:pt x="3469" y="803"/>
                </a:lnTo>
                <a:lnTo>
                  <a:pt x="3465" y="809"/>
                </a:lnTo>
                <a:lnTo>
                  <a:pt x="3463" y="812"/>
                </a:lnTo>
                <a:lnTo>
                  <a:pt x="3461" y="815"/>
                </a:lnTo>
                <a:lnTo>
                  <a:pt x="3460" y="818"/>
                </a:lnTo>
                <a:lnTo>
                  <a:pt x="3459" y="822"/>
                </a:lnTo>
                <a:lnTo>
                  <a:pt x="3459" y="826"/>
                </a:lnTo>
                <a:lnTo>
                  <a:pt x="3459" y="830"/>
                </a:lnTo>
                <a:lnTo>
                  <a:pt x="3459" y="930"/>
                </a:lnTo>
                <a:lnTo>
                  <a:pt x="3409" y="930"/>
                </a:lnTo>
                <a:close/>
                <a:moveTo>
                  <a:pt x="3690" y="804"/>
                </a:moveTo>
                <a:lnTo>
                  <a:pt x="3645" y="806"/>
                </a:lnTo>
                <a:lnTo>
                  <a:pt x="3644" y="802"/>
                </a:lnTo>
                <a:lnTo>
                  <a:pt x="3642" y="798"/>
                </a:lnTo>
                <a:lnTo>
                  <a:pt x="3639" y="795"/>
                </a:lnTo>
                <a:lnTo>
                  <a:pt x="3636" y="792"/>
                </a:lnTo>
                <a:lnTo>
                  <a:pt x="3632" y="789"/>
                </a:lnTo>
                <a:lnTo>
                  <a:pt x="3627" y="787"/>
                </a:lnTo>
                <a:lnTo>
                  <a:pt x="3622" y="786"/>
                </a:lnTo>
                <a:lnTo>
                  <a:pt x="3616" y="786"/>
                </a:lnTo>
                <a:lnTo>
                  <a:pt x="3610" y="786"/>
                </a:lnTo>
                <a:lnTo>
                  <a:pt x="3605" y="787"/>
                </a:lnTo>
                <a:lnTo>
                  <a:pt x="3601" y="788"/>
                </a:lnTo>
                <a:lnTo>
                  <a:pt x="3596" y="790"/>
                </a:lnTo>
                <a:lnTo>
                  <a:pt x="3593" y="793"/>
                </a:lnTo>
                <a:lnTo>
                  <a:pt x="3591" y="796"/>
                </a:lnTo>
                <a:lnTo>
                  <a:pt x="3589" y="799"/>
                </a:lnTo>
                <a:lnTo>
                  <a:pt x="3589" y="803"/>
                </a:lnTo>
                <a:lnTo>
                  <a:pt x="3589" y="806"/>
                </a:lnTo>
                <a:lnTo>
                  <a:pt x="3590" y="809"/>
                </a:lnTo>
                <a:lnTo>
                  <a:pt x="3591" y="811"/>
                </a:lnTo>
                <a:lnTo>
                  <a:pt x="3594" y="814"/>
                </a:lnTo>
                <a:lnTo>
                  <a:pt x="3597" y="816"/>
                </a:lnTo>
                <a:lnTo>
                  <a:pt x="3601" y="818"/>
                </a:lnTo>
                <a:lnTo>
                  <a:pt x="3605" y="819"/>
                </a:lnTo>
                <a:lnTo>
                  <a:pt x="3611" y="821"/>
                </a:lnTo>
                <a:lnTo>
                  <a:pt x="3643" y="827"/>
                </a:lnTo>
                <a:lnTo>
                  <a:pt x="3649" y="829"/>
                </a:lnTo>
                <a:lnTo>
                  <a:pt x="3655" y="830"/>
                </a:lnTo>
                <a:lnTo>
                  <a:pt x="3660" y="832"/>
                </a:lnTo>
                <a:lnTo>
                  <a:pt x="3665" y="834"/>
                </a:lnTo>
                <a:lnTo>
                  <a:pt x="3674" y="839"/>
                </a:lnTo>
                <a:lnTo>
                  <a:pt x="3681" y="844"/>
                </a:lnTo>
                <a:lnTo>
                  <a:pt x="3684" y="848"/>
                </a:lnTo>
                <a:lnTo>
                  <a:pt x="3687" y="851"/>
                </a:lnTo>
                <a:lnTo>
                  <a:pt x="3689" y="854"/>
                </a:lnTo>
                <a:lnTo>
                  <a:pt x="3691" y="858"/>
                </a:lnTo>
                <a:lnTo>
                  <a:pt x="3693" y="866"/>
                </a:lnTo>
                <a:lnTo>
                  <a:pt x="3694" y="870"/>
                </a:lnTo>
                <a:lnTo>
                  <a:pt x="3694" y="875"/>
                </a:lnTo>
                <a:lnTo>
                  <a:pt x="3694" y="879"/>
                </a:lnTo>
                <a:lnTo>
                  <a:pt x="3694" y="883"/>
                </a:lnTo>
                <a:lnTo>
                  <a:pt x="3693" y="888"/>
                </a:lnTo>
                <a:lnTo>
                  <a:pt x="3692" y="891"/>
                </a:lnTo>
                <a:lnTo>
                  <a:pt x="3690" y="895"/>
                </a:lnTo>
                <a:lnTo>
                  <a:pt x="3688" y="899"/>
                </a:lnTo>
                <a:lnTo>
                  <a:pt x="3686" y="902"/>
                </a:lnTo>
                <a:lnTo>
                  <a:pt x="3684" y="906"/>
                </a:lnTo>
                <a:lnTo>
                  <a:pt x="3678" y="912"/>
                </a:lnTo>
                <a:lnTo>
                  <a:pt x="3672" y="917"/>
                </a:lnTo>
                <a:lnTo>
                  <a:pt x="3664" y="922"/>
                </a:lnTo>
                <a:lnTo>
                  <a:pt x="3656" y="926"/>
                </a:lnTo>
                <a:lnTo>
                  <a:pt x="3647" y="929"/>
                </a:lnTo>
                <a:lnTo>
                  <a:pt x="3637" y="931"/>
                </a:lnTo>
                <a:lnTo>
                  <a:pt x="3627" y="933"/>
                </a:lnTo>
                <a:lnTo>
                  <a:pt x="3615" y="933"/>
                </a:lnTo>
                <a:lnTo>
                  <a:pt x="3607" y="933"/>
                </a:lnTo>
                <a:lnTo>
                  <a:pt x="3599" y="932"/>
                </a:lnTo>
                <a:lnTo>
                  <a:pt x="3591" y="931"/>
                </a:lnTo>
                <a:lnTo>
                  <a:pt x="3584" y="930"/>
                </a:lnTo>
                <a:lnTo>
                  <a:pt x="3577" y="928"/>
                </a:lnTo>
                <a:lnTo>
                  <a:pt x="3571" y="925"/>
                </a:lnTo>
                <a:lnTo>
                  <a:pt x="3565" y="922"/>
                </a:lnTo>
                <a:lnTo>
                  <a:pt x="3560" y="919"/>
                </a:lnTo>
                <a:lnTo>
                  <a:pt x="3555" y="915"/>
                </a:lnTo>
                <a:lnTo>
                  <a:pt x="3550" y="911"/>
                </a:lnTo>
                <a:lnTo>
                  <a:pt x="3546" y="906"/>
                </a:lnTo>
                <a:lnTo>
                  <a:pt x="3543" y="901"/>
                </a:lnTo>
                <a:lnTo>
                  <a:pt x="3540" y="896"/>
                </a:lnTo>
                <a:lnTo>
                  <a:pt x="3538" y="891"/>
                </a:lnTo>
                <a:lnTo>
                  <a:pt x="3536" y="885"/>
                </a:lnTo>
                <a:lnTo>
                  <a:pt x="3535" y="879"/>
                </a:lnTo>
                <a:lnTo>
                  <a:pt x="3584" y="876"/>
                </a:lnTo>
                <a:lnTo>
                  <a:pt x="3585" y="881"/>
                </a:lnTo>
                <a:lnTo>
                  <a:pt x="3587" y="886"/>
                </a:lnTo>
                <a:lnTo>
                  <a:pt x="3590" y="889"/>
                </a:lnTo>
                <a:lnTo>
                  <a:pt x="3594" y="892"/>
                </a:lnTo>
                <a:lnTo>
                  <a:pt x="3599" y="895"/>
                </a:lnTo>
                <a:lnTo>
                  <a:pt x="3604" y="897"/>
                </a:lnTo>
                <a:lnTo>
                  <a:pt x="3609" y="898"/>
                </a:lnTo>
                <a:lnTo>
                  <a:pt x="3616" y="898"/>
                </a:lnTo>
                <a:lnTo>
                  <a:pt x="3622" y="898"/>
                </a:lnTo>
                <a:lnTo>
                  <a:pt x="3627" y="897"/>
                </a:lnTo>
                <a:lnTo>
                  <a:pt x="3632" y="895"/>
                </a:lnTo>
                <a:lnTo>
                  <a:pt x="3634" y="894"/>
                </a:lnTo>
                <a:lnTo>
                  <a:pt x="3636" y="893"/>
                </a:lnTo>
                <a:lnTo>
                  <a:pt x="3640" y="890"/>
                </a:lnTo>
                <a:lnTo>
                  <a:pt x="3642" y="887"/>
                </a:lnTo>
                <a:lnTo>
                  <a:pt x="3643" y="886"/>
                </a:lnTo>
                <a:lnTo>
                  <a:pt x="3644" y="884"/>
                </a:lnTo>
                <a:lnTo>
                  <a:pt x="3644" y="880"/>
                </a:lnTo>
                <a:lnTo>
                  <a:pt x="3644" y="877"/>
                </a:lnTo>
                <a:lnTo>
                  <a:pt x="3643" y="874"/>
                </a:lnTo>
                <a:lnTo>
                  <a:pt x="3641" y="871"/>
                </a:lnTo>
                <a:lnTo>
                  <a:pt x="3639" y="869"/>
                </a:lnTo>
                <a:lnTo>
                  <a:pt x="3635" y="867"/>
                </a:lnTo>
                <a:lnTo>
                  <a:pt x="3631" y="865"/>
                </a:lnTo>
                <a:lnTo>
                  <a:pt x="3627" y="864"/>
                </a:lnTo>
                <a:lnTo>
                  <a:pt x="3622" y="862"/>
                </a:lnTo>
                <a:lnTo>
                  <a:pt x="3591" y="856"/>
                </a:lnTo>
                <a:lnTo>
                  <a:pt x="3585" y="855"/>
                </a:lnTo>
                <a:lnTo>
                  <a:pt x="3579" y="853"/>
                </a:lnTo>
                <a:lnTo>
                  <a:pt x="3569" y="849"/>
                </a:lnTo>
                <a:lnTo>
                  <a:pt x="3564" y="847"/>
                </a:lnTo>
                <a:lnTo>
                  <a:pt x="3560" y="844"/>
                </a:lnTo>
                <a:lnTo>
                  <a:pt x="3556" y="842"/>
                </a:lnTo>
                <a:lnTo>
                  <a:pt x="3553" y="839"/>
                </a:lnTo>
                <a:lnTo>
                  <a:pt x="3550" y="835"/>
                </a:lnTo>
                <a:lnTo>
                  <a:pt x="3547" y="832"/>
                </a:lnTo>
                <a:lnTo>
                  <a:pt x="3545" y="828"/>
                </a:lnTo>
                <a:lnTo>
                  <a:pt x="3543" y="824"/>
                </a:lnTo>
                <a:lnTo>
                  <a:pt x="3542" y="820"/>
                </a:lnTo>
                <a:lnTo>
                  <a:pt x="3541" y="815"/>
                </a:lnTo>
                <a:lnTo>
                  <a:pt x="3540" y="811"/>
                </a:lnTo>
                <a:lnTo>
                  <a:pt x="3540" y="806"/>
                </a:lnTo>
                <a:lnTo>
                  <a:pt x="3540" y="800"/>
                </a:lnTo>
                <a:lnTo>
                  <a:pt x="3541" y="794"/>
                </a:lnTo>
                <a:lnTo>
                  <a:pt x="3543" y="788"/>
                </a:lnTo>
                <a:lnTo>
                  <a:pt x="3545" y="783"/>
                </a:lnTo>
                <a:lnTo>
                  <a:pt x="3548" y="778"/>
                </a:lnTo>
                <a:lnTo>
                  <a:pt x="3551" y="774"/>
                </a:lnTo>
                <a:lnTo>
                  <a:pt x="3556" y="769"/>
                </a:lnTo>
                <a:lnTo>
                  <a:pt x="3560" y="766"/>
                </a:lnTo>
                <a:lnTo>
                  <a:pt x="3566" y="762"/>
                </a:lnTo>
                <a:lnTo>
                  <a:pt x="3572" y="759"/>
                </a:lnTo>
                <a:lnTo>
                  <a:pt x="3578" y="757"/>
                </a:lnTo>
                <a:lnTo>
                  <a:pt x="3584" y="754"/>
                </a:lnTo>
                <a:lnTo>
                  <a:pt x="3588" y="754"/>
                </a:lnTo>
                <a:lnTo>
                  <a:pt x="3591" y="753"/>
                </a:lnTo>
                <a:lnTo>
                  <a:pt x="3599" y="752"/>
                </a:lnTo>
                <a:lnTo>
                  <a:pt x="3607" y="751"/>
                </a:lnTo>
                <a:lnTo>
                  <a:pt x="3615" y="751"/>
                </a:lnTo>
                <a:lnTo>
                  <a:pt x="3623" y="751"/>
                </a:lnTo>
                <a:lnTo>
                  <a:pt x="3631" y="752"/>
                </a:lnTo>
                <a:lnTo>
                  <a:pt x="3638" y="753"/>
                </a:lnTo>
                <a:lnTo>
                  <a:pt x="3645" y="754"/>
                </a:lnTo>
                <a:lnTo>
                  <a:pt x="3651" y="756"/>
                </a:lnTo>
                <a:lnTo>
                  <a:pt x="3657" y="759"/>
                </a:lnTo>
                <a:lnTo>
                  <a:pt x="3663" y="762"/>
                </a:lnTo>
                <a:lnTo>
                  <a:pt x="3668" y="765"/>
                </a:lnTo>
                <a:lnTo>
                  <a:pt x="3672" y="769"/>
                </a:lnTo>
                <a:lnTo>
                  <a:pt x="3676" y="773"/>
                </a:lnTo>
                <a:lnTo>
                  <a:pt x="3680" y="777"/>
                </a:lnTo>
                <a:lnTo>
                  <a:pt x="3683" y="782"/>
                </a:lnTo>
                <a:lnTo>
                  <a:pt x="3685" y="787"/>
                </a:lnTo>
                <a:lnTo>
                  <a:pt x="3688" y="792"/>
                </a:lnTo>
                <a:lnTo>
                  <a:pt x="3689" y="798"/>
                </a:lnTo>
                <a:lnTo>
                  <a:pt x="3690" y="804"/>
                </a:lnTo>
                <a:close/>
                <a:moveTo>
                  <a:pt x="3751" y="730"/>
                </a:moveTo>
                <a:lnTo>
                  <a:pt x="3746" y="730"/>
                </a:lnTo>
                <a:lnTo>
                  <a:pt x="3741" y="729"/>
                </a:lnTo>
                <a:lnTo>
                  <a:pt x="3736" y="726"/>
                </a:lnTo>
                <a:lnTo>
                  <a:pt x="3732" y="723"/>
                </a:lnTo>
                <a:lnTo>
                  <a:pt x="3729" y="719"/>
                </a:lnTo>
                <a:lnTo>
                  <a:pt x="3726" y="715"/>
                </a:lnTo>
                <a:lnTo>
                  <a:pt x="3725" y="710"/>
                </a:lnTo>
                <a:lnTo>
                  <a:pt x="3724" y="705"/>
                </a:lnTo>
                <a:lnTo>
                  <a:pt x="3725" y="701"/>
                </a:lnTo>
                <a:lnTo>
                  <a:pt x="3726" y="696"/>
                </a:lnTo>
                <a:lnTo>
                  <a:pt x="3729" y="692"/>
                </a:lnTo>
                <a:lnTo>
                  <a:pt x="3732" y="688"/>
                </a:lnTo>
                <a:lnTo>
                  <a:pt x="3736" y="685"/>
                </a:lnTo>
                <a:lnTo>
                  <a:pt x="3741" y="683"/>
                </a:lnTo>
                <a:lnTo>
                  <a:pt x="3746" y="681"/>
                </a:lnTo>
                <a:lnTo>
                  <a:pt x="3751" y="681"/>
                </a:lnTo>
                <a:lnTo>
                  <a:pt x="3756" y="681"/>
                </a:lnTo>
                <a:lnTo>
                  <a:pt x="3761" y="683"/>
                </a:lnTo>
                <a:lnTo>
                  <a:pt x="3765" y="685"/>
                </a:lnTo>
                <a:lnTo>
                  <a:pt x="3770" y="688"/>
                </a:lnTo>
                <a:lnTo>
                  <a:pt x="3773" y="692"/>
                </a:lnTo>
                <a:lnTo>
                  <a:pt x="3775" y="696"/>
                </a:lnTo>
                <a:lnTo>
                  <a:pt x="3777" y="701"/>
                </a:lnTo>
                <a:lnTo>
                  <a:pt x="3777" y="705"/>
                </a:lnTo>
                <a:lnTo>
                  <a:pt x="3777" y="710"/>
                </a:lnTo>
                <a:lnTo>
                  <a:pt x="3775" y="715"/>
                </a:lnTo>
                <a:lnTo>
                  <a:pt x="3773" y="719"/>
                </a:lnTo>
                <a:lnTo>
                  <a:pt x="3770" y="723"/>
                </a:lnTo>
                <a:lnTo>
                  <a:pt x="3765" y="726"/>
                </a:lnTo>
                <a:lnTo>
                  <a:pt x="3761" y="729"/>
                </a:lnTo>
                <a:lnTo>
                  <a:pt x="3756" y="730"/>
                </a:lnTo>
                <a:lnTo>
                  <a:pt x="3751" y="730"/>
                </a:lnTo>
                <a:close/>
                <a:moveTo>
                  <a:pt x="3726" y="753"/>
                </a:moveTo>
                <a:lnTo>
                  <a:pt x="3775" y="753"/>
                </a:lnTo>
                <a:lnTo>
                  <a:pt x="3775" y="930"/>
                </a:lnTo>
                <a:lnTo>
                  <a:pt x="3726" y="930"/>
                </a:lnTo>
                <a:lnTo>
                  <a:pt x="3726" y="753"/>
                </a:lnTo>
                <a:close/>
                <a:moveTo>
                  <a:pt x="3908" y="753"/>
                </a:moveTo>
                <a:lnTo>
                  <a:pt x="3908" y="790"/>
                </a:lnTo>
                <a:lnTo>
                  <a:pt x="3874" y="790"/>
                </a:lnTo>
                <a:lnTo>
                  <a:pt x="3874" y="876"/>
                </a:lnTo>
                <a:lnTo>
                  <a:pt x="3874" y="880"/>
                </a:lnTo>
                <a:lnTo>
                  <a:pt x="3875" y="884"/>
                </a:lnTo>
                <a:lnTo>
                  <a:pt x="3876" y="886"/>
                </a:lnTo>
                <a:lnTo>
                  <a:pt x="3877" y="887"/>
                </a:lnTo>
                <a:lnTo>
                  <a:pt x="3879" y="889"/>
                </a:lnTo>
                <a:lnTo>
                  <a:pt x="3881" y="891"/>
                </a:lnTo>
                <a:lnTo>
                  <a:pt x="3884" y="892"/>
                </a:lnTo>
                <a:lnTo>
                  <a:pt x="3887" y="893"/>
                </a:lnTo>
                <a:lnTo>
                  <a:pt x="3891" y="893"/>
                </a:lnTo>
                <a:lnTo>
                  <a:pt x="3899" y="892"/>
                </a:lnTo>
                <a:lnTo>
                  <a:pt x="3904" y="891"/>
                </a:lnTo>
                <a:lnTo>
                  <a:pt x="3912" y="928"/>
                </a:lnTo>
                <a:lnTo>
                  <a:pt x="3901" y="930"/>
                </a:lnTo>
                <a:lnTo>
                  <a:pt x="3893" y="932"/>
                </a:lnTo>
                <a:lnTo>
                  <a:pt x="3884" y="932"/>
                </a:lnTo>
                <a:lnTo>
                  <a:pt x="3878" y="932"/>
                </a:lnTo>
                <a:lnTo>
                  <a:pt x="3871" y="932"/>
                </a:lnTo>
                <a:lnTo>
                  <a:pt x="3866" y="931"/>
                </a:lnTo>
                <a:lnTo>
                  <a:pt x="3860" y="930"/>
                </a:lnTo>
                <a:lnTo>
                  <a:pt x="3855" y="928"/>
                </a:lnTo>
                <a:lnTo>
                  <a:pt x="3850" y="926"/>
                </a:lnTo>
                <a:lnTo>
                  <a:pt x="3845" y="924"/>
                </a:lnTo>
                <a:lnTo>
                  <a:pt x="3841" y="921"/>
                </a:lnTo>
                <a:lnTo>
                  <a:pt x="3837" y="917"/>
                </a:lnTo>
                <a:lnTo>
                  <a:pt x="3834" y="914"/>
                </a:lnTo>
                <a:lnTo>
                  <a:pt x="3831" y="909"/>
                </a:lnTo>
                <a:lnTo>
                  <a:pt x="3829" y="905"/>
                </a:lnTo>
                <a:lnTo>
                  <a:pt x="3827" y="900"/>
                </a:lnTo>
                <a:lnTo>
                  <a:pt x="3826" y="894"/>
                </a:lnTo>
                <a:lnTo>
                  <a:pt x="3825" y="888"/>
                </a:lnTo>
                <a:lnTo>
                  <a:pt x="3825" y="882"/>
                </a:lnTo>
                <a:lnTo>
                  <a:pt x="3825" y="790"/>
                </a:lnTo>
                <a:lnTo>
                  <a:pt x="3801" y="790"/>
                </a:lnTo>
                <a:lnTo>
                  <a:pt x="3801" y="753"/>
                </a:lnTo>
                <a:lnTo>
                  <a:pt x="3825" y="753"/>
                </a:lnTo>
                <a:lnTo>
                  <a:pt x="3825" y="711"/>
                </a:lnTo>
                <a:lnTo>
                  <a:pt x="3874" y="711"/>
                </a:lnTo>
                <a:lnTo>
                  <a:pt x="3874" y="753"/>
                </a:lnTo>
                <a:lnTo>
                  <a:pt x="3908" y="753"/>
                </a:lnTo>
                <a:close/>
                <a:moveTo>
                  <a:pt x="3974" y="996"/>
                </a:moveTo>
                <a:lnTo>
                  <a:pt x="3965" y="996"/>
                </a:lnTo>
                <a:lnTo>
                  <a:pt x="3956" y="995"/>
                </a:lnTo>
                <a:lnTo>
                  <a:pt x="3949" y="993"/>
                </a:lnTo>
                <a:lnTo>
                  <a:pt x="3943" y="991"/>
                </a:lnTo>
                <a:lnTo>
                  <a:pt x="3954" y="954"/>
                </a:lnTo>
                <a:lnTo>
                  <a:pt x="3960" y="956"/>
                </a:lnTo>
                <a:lnTo>
                  <a:pt x="3966" y="957"/>
                </a:lnTo>
                <a:lnTo>
                  <a:pt x="3971" y="957"/>
                </a:lnTo>
                <a:lnTo>
                  <a:pt x="3976" y="957"/>
                </a:lnTo>
                <a:lnTo>
                  <a:pt x="3978" y="956"/>
                </a:lnTo>
                <a:lnTo>
                  <a:pt x="3980" y="955"/>
                </a:lnTo>
                <a:lnTo>
                  <a:pt x="3984" y="952"/>
                </a:lnTo>
                <a:lnTo>
                  <a:pt x="3987" y="948"/>
                </a:lnTo>
                <a:lnTo>
                  <a:pt x="3990" y="942"/>
                </a:lnTo>
                <a:lnTo>
                  <a:pt x="3993" y="935"/>
                </a:lnTo>
                <a:lnTo>
                  <a:pt x="3930" y="753"/>
                </a:lnTo>
                <a:lnTo>
                  <a:pt x="3981" y="753"/>
                </a:lnTo>
                <a:lnTo>
                  <a:pt x="4018" y="883"/>
                </a:lnTo>
                <a:lnTo>
                  <a:pt x="4056" y="753"/>
                </a:lnTo>
                <a:lnTo>
                  <a:pt x="4108" y="753"/>
                </a:lnTo>
                <a:lnTo>
                  <a:pt x="4040" y="949"/>
                </a:lnTo>
                <a:lnTo>
                  <a:pt x="4035" y="959"/>
                </a:lnTo>
                <a:lnTo>
                  <a:pt x="4033" y="964"/>
                </a:lnTo>
                <a:lnTo>
                  <a:pt x="4030" y="968"/>
                </a:lnTo>
                <a:lnTo>
                  <a:pt x="4024" y="976"/>
                </a:lnTo>
                <a:lnTo>
                  <a:pt x="4017" y="983"/>
                </a:lnTo>
                <a:lnTo>
                  <a:pt x="4013" y="986"/>
                </a:lnTo>
                <a:lnTo>
                  <a:pt x="4008" y="989"/>
                </a:lnTo>
                <a:lnTo>
                  <a:pt x="4003" y="991"/>
                </a:lnTo>
                <a:lnTo>
                  <a:pt x="3998" y="993"/>
                </a:lnTo>
                <a:lnTo>
                  <a:pt x="3993" y="994"/>
                </a:lnTo>
                <a:lnTo>
                  <a:pt x="3987" y="995"/>
                </a:lnTo>
                <a:lnTo>
                  <a:pt x="3980" y="996"/>
                </a:lnTo>
                <a:lnTo>
                  <a:pt x="3974" y="996"/>
                </a:lnTo>
                <a:close/>
                <a:moveTo>
                  <a:pt x="1623" y="590"/>
                </a:moveTo>
                <a:lnTo>
                  <a:pt x="1569" y="590"/>
                </a:lnTo>
                <a:lnTo>
                  <a:pt x="1651" y="354"/>
                </a:lnTo>
                <a:lnTo>
                  <a:pt x="1715" y="354"/>
                </a:lnTo>
                <a:lnTo>
                  <a:pt x="1797" y="590"/>
                </a:lnTo>
                <a:lnTo>
                  <a:pt x="1743" y="590"/>
                </a:lnTo>
                <a:lnTo>
                  <a:pt x="1726" y="536"/>
                </a:lnTo>
                <a:lnTo>
                  <a:pt x="1641" y="536"/>
                </a:lnTo>
                <a:lnTo>
                  <a:pt x="1623" y="590"/>
                </a:lnTo>
                <a:close/>
                <a:moveTo>
                  <a:pt x="1653" y="497"/>
                </a:moveTo>
                <a:lnTo>
                  <a:pt x="1713" y="497"/>
                </a:lnTo>
                <a:lnTo>
                  <a:pt x="1684" y="408"/>
                </a:lnTo>
                <a:lnTo>
                  <a:pt x="1653" y="497"/>
                </a:lnTo>
                <a:close/>
                <a:moveTo>
                  <a:pt x="1874" y="593"/>
                </a:moveTo>
                <a:lnTo>
                  <a:pt x="1867" y="593"/>
                </a:lnTo>
                <a:lnTo>
                  <a:pt x="1861" y="592"/>
                </a:lnTo>
                <a:lnTo>
                  <a:pt x="1856" y="591"/>
                </a:lnTo>
                <a:lnTo>
                  <a:pt x="1850" y="590"/>
                </a:lnTo>
                <a:lnTo>
                  <a:pt x="1845" y="588"/>
                </a:lnTo>
                <a:lnTo>
                  <a:pt x="1840" y="586"/>
                </a:lnTo>
                <a:lnTo>
                  <a:pt x="1836" y="583"/>
                </a:lnTo>
                <a:lnTo>
                  <a:pt x="1832" y="580"/>
                </a:lnTo>
                <a:lnTo>
                  <a:pt x="1828" y="576"/>
                </a:lnTo>
                <a:lnTo>
                  <a:pt x="1824" y="572"/>
                </a:lnTo>
                <a:lnTo>
                  <a:pt x="1821" y="568"/>
                </a:lnTo>
                <a:lnTo>
                  <a:pt x="1820" y="566"/>
                </a:lnTo>
                <a:lnTo>
                  <a:pt x="1819" y="563"/>
                </a:lnTo>
                <a:lnTo>
                  <a:pt x="1817" y="558"/>
                </a:lnTo>
                <a:lnTo>
                  <a:pt x="1816" y="553"/>
                </a:lnTo>
                <a:lnTo>
                  <a:pt x="1815" y="547"/>
                </a:lnTo>
                <a:lnTo>
                  <a:pt x="1815" y="540"/>
                </a:lnTo>
                <a:lnTo>
                  <a:pt x="1815" y="531"/>
                </a:lnTo>
                <a:lnTo>
                  <a:pt x="1817" y="523"/>
                </a:lnTo>
                <a:lnTo>
                  <a:pt x="1818" y="519"/>
                </a:lnTo>
                <a:lnTo>
                  <a:pt x="1820" y="515"/>
                </a:lnTo>
                <a:lnTo>
                  <a:pt x="1824" y="509"/>
                </a:lnTo>
                <a:lnTo>
                  <a:pt x="1827" y="507"/>
                </a:lnTo>
                <a:lnTo>
                  <a:pt x="1829" y="504"/>
                </a:lnTo>
                <a:lnTo>
                  <a:pt x="1832" y="502"/>
                </a:lnTo>
                <a:lnTo>
                  <a:pt x="1835" y="499"/>
                </a:lnTo>
                <a:lnTo>
                  <a:pt x="1838" y="497"/>
                </a:lnTo>
                <a:lnTo>
                  <a:pt x="1841" y="496"/>
                </a:lnTo>
                <a:lnTo>
                  <a:pt x="1845" y="494"/>
                </a:lnTo>
                <a:lnTo>
                  <a:pt x="1849" y="493"/>
                </a:lnTo>
                <a:lnTo>
                  <a:pt x="1856" y="490"/>
                </a:lnTo>
                <a:lnTo>
                  <a:pt x="1864" y="488"/>
                </a:lnTo>
                <a:lnTo>
                  <a:pt x="1873" y="487"/>
                </a:lnTo>
                <a:lnTo>
                  <a:pt x="1881" y="486"/>
                </a:lnTo>
                <a:lnTo>
                  <a:pt x="1901" y="484"/>
                </a:lnTo>
                <a:lnTo>
                  <a:pt x="1908" y="482"/>
                </a:lnTo>
                <a:lnTo>
                  <a:pt x="1914" y="481"/>
                </a:lnTo>
                <a:lnTo>
                  <a:pt x="1918" y="479"/>
                </a:lnTo>
                <a:lnTo>
                  <a:pt x="1920" y="478"/>
                </a:lnTo>
                <a:lnTo>
                  <a:pt x="1922" y="477"/>
                </a:lnTo>
                <a:lnTo>
                  <a:pt x="1923" y="476"/>
                </a:lnTo>
                <a:lnTo>
                  <a:pt x="1923" y="474"/>
                </a:lnTo>
                <a:lnTo>
                  <a:pt x="1924" y="472"/>
                </a:lnTo>
                <a:lnTo>
                  <a:pt x="1924" y="470"/>
                </a:lnTo>
                <a:lnTo>
                  <a:pt x="1924" y="464"/>
                </a:lnTo>
                <a:lnTo>
                  <a:pt x="1922" y="460"/>
                </a:lnTo>
                <a:lnTo>
                  <a:pt x="1921" y="458"/>
                </a:lnTo>
                <a:lnTo>
                  <a:pt x="1920" y="456"/>
                </a:lnTo>
                <a:lnTo>
                  <a:pt x="1919" y="454"/>
                </a:lnTo>
                <a:lnTo>
                  <a:pt x="1917" y="452"/>
                </a:lnTo>
                <a:lnTo>
                  <a:pt x="1913" y="450"/>
                </a:lnTo>
                <a:lnTo>
                  <a:pt x="1909" y="448"/>
                </a:lnTo>
                <a:lnTo>
                  <a:pt x="1904" y="447"/>
                </a:lnTo>
                <a:lnTo>
                  <a:pt x="1898" y="446"/>
                </a:lnTo>
                <a:lnTo>
                  <a:pt x="1892" y="447"/>
                </a:lnTo>
                <a:lnTo>
                  <a:pt x="1886" y="448"/>
                </a:lnTo>
                <a:lnTo>
                  <a:pt x="1881" y="450"/>
                </a:lnTo>
                <a:lnTo>
                  <a:pt x="1877" y="452"/>
                </a:lnTo>
                <a:lnTo>
                  <a:pt x="1873" y="455"/>
                </a:lnTo>
                <a:lnTo>
                  <a:pt x="1870" y="459"/>
                </a:lnTo>
                <a:lnTo>
                  <a:pt x="1868" y="463"/>
                </a:lnTo>
                <a:lnTo>
                  <a:pt x="1867" y="465"/>
                </a:lnTo>
                <a:lnTo>
                  <a:pt x="1866" y="467"/>
                </a:lnTo>
                <a:lnTo>
                  <a:pt x="1821" y="463"/>
                </a:lnTo>
                <a:lnTo>
                  <a:pt x="1823" y="457"/>
                </a:lnTo>
                <a:lnTo>
                  <a:pt x="1825" y="452"/>
                </a:lnTo>
                <a:lnTo>
                  <a:pt x="1827" y="446"/>
                </a:lnTo>
                <a:lnTo>
                  <a:pt x="1830" y="441"/>
                </a:lnTo>
                <a:lnTo>
                  <a:pt x="1833" y="437"/>
                </a:lnTo>
                <a:lnTo>
                  <a:pt x="1837" y="432"/>
                </a:lnTo>
                <a:lnTo>
                  <a:pt x="1841" y="428"/>
                </a:lnTo>
                <a:lnTo>
                  <a:pt x="1846" y="425"/>
                </a:lnTo>
                <a:lnTo>
                  <a:pt x="1851" y="421"/>
                </a:lnTo>
                <a:lnTo>
                  <a:pt x="1857" y="419"/>
                </a:lnTo>
                <a:lnTo>
                  <a:pt x="1863" y="416"/>
                </a:lnTo>
                <a:lnTo>
                  <a:pt x="1869" y="414"/>
                </a:lnTo>
                <a:lnTo>
                  <a:pt x="1876" y="413"/>
                </a:lnTo>
                <a:lnTo>
                  <a:pt x="1883" y="412"/>
                </a:lnTo>
                <a:lnTo>
                  <a:pt x="1890" y="411"/>
                </a:lnTo>
                <a:lnTo>
                  <a:pt x="1898" y="411"/>
                </a:lnTo>
                <a:lnTo>
                  <a:pt x="1908" y="411"/>
                </a:lnTo>
                <a:lnTo>
                  <a:pt x="1917" y="412"/>
                </a:lnTo>
                <a:lnTo>
                  <a:pt x="1926" y="414"/>
                </a:lnTo>
                <a:lnTo>
                  <a:pt x="1935" y="417"/>
                </a:lnTo>
                <a:lnTo>
                  <a:pt x="1943" y="420"/>
                </a:lnTo>
                <a:lnTo>
                  <a:pt x="1947" y="422"/>
                </a:lnTo>
                <a:lnTo>
                  <a:pt x="1950" y="425"/>
                </a:lnTo>
                <a:lnTo>
                  <a:pt x="1957" y="430"/>
                </a:lnTo>
                <a:lnTo>
                  <a:pt x="1963" y="436"/>
                </a:lnTo>
                <a:lnTo>
                  <a:pt x="1965" y="440"/>
                </a:lnTo>
                <a:lnTo>
                  <a:pt x="1967" y="443"/>
                </a:lnTo>
                <a:lnTo>
                  <a:pt x="1969" y="447"/>
                </a:lnTo>
                <a:lnTo>
                  <a:pt x="1970" y="451"/>
                </a:lnTo>
                <a:lnTo>
                  <a:pt x="1972" y="456"/>
                </a:lnTo>
                <a:lnTo>
                  <a:pt x="1972" y="460"/>
                </a:lnTo>
                <a:lnTo>
                  <a:pt x="1973" y="465"/>
                </a:lnTo>
                <a:lnTo>
                  <a:pt x="1973" y="470"/>
                </a:lnTo>
                <a:lnTo>
                  <a:pt x="1973" y="590"/>
                </a:lnTo>
                <a:lnTo>
                  <a:pt x="1927" y="590"/>
                </a:lnTo>
                <a:lnTo>
                  <a:pt x="1927" y="565"/>
                </a:lnTo>
                <a:lnTo>
                  <a:pt x="1922" y="571"/>
                </a:lnTo>
                <a:lnTo>
                  <a:pt x="1917" y="576"/>
                </a:lnTo>
                <a:lnTo>
                  <a:pt x="1912" y="581"/>
                </a:lnTo>
                <a:lnTo>
                  <a:pt x="1906" y="585"/>
                </a:lnTo>
                <a:lnTo>
                  <a:pt x="1899" y="589"/>
                </a:lnTo>
                <a:lnTo>
                  <a:pt x="1891" y="591"/>
                </a:lnTo>
                <a:lnTo>
                  <a:pt x="1887" y="592"/>
                </a:lnTo>
                <a:lnTo>
                  <a:pt x="1883" y="592"/>
                </a:lnTo>
                <a:lnTo>
                  <a:pt x="1874" y="593"/>
                </a:lnTo>
                <a:close/>
                <a:moveTo>
                  <a:pt x="1888" y="559"/>
                </a:moveTo>
                <a:lnTo>
                  <a:pt x="1895" y="559"/>
                </a:lnTo>
                <a:lnTo>
                  <a:pt x="1902" y="557"/>
                </a:lnTo>
                <a:lnTo>
                  <a:pt x="1905" y="556"/>
                </a:lnTo>
                <a:lnTo>
                  <a:pt x="1908" y="554"/>
                </a:lnTo>
                <a:lnTo>
                  <a:pt x="1914" y="550"/>
                </a:lnTo>
                <a:lnTo>
                  <a:pt x="1916" y="547"/>
                </a:lnTo>
                <a:lnTo>
                  <a:pt x="1919" y="545"/>
                </a:lnTo>
                <a:lnTo>
                  <a:pt x="1922" y="539"/>
                </a:lnTo>
                <a:lnTo>
                  <a:pt x="1924" y="533"/>
                </a:lnTo>
                <a:lnTo>
                  <a:pt x="1924" y="530"/>
                </a:lnTo>
                <a:lnTo>
                  <a:pt x="1924" y="527"/>
                </a:lnTo>
                <a:lnTo>
                  <a:pt x="1924" y="508"/>
                </a:lnTo>
                <a:lnTo>
                  <a:pt x="1921" y="510"/>
                </a:lnTo>
                <a:lnTo>
                  <a:pt x="1915" y="511"/>
                </a:lnTo>
                <a:lnTo>
                  <a:pt x="1903" y="514"/>
                </a:lnTo>
                <a:lnTo>
                  <a:pt x="1890" y="516"/>
                </a:lnTo>
                <a:lnTo>
                  <a:pt x="1884" y="517"/>
                </a:lnTo>
                <a:lnTo>
                  <a:pt x="1879" y="518"/>
                </a:lnTo>
                <a:lnTo>
                  <a:pt x="1874" y="520"/>
                </a:lnTo>
                <a:lnTo>
                  <a:pt x="1870" y="523"/>
                </a:lnTo>
                <a:lnTo>
                  <a:pt x="1866" y="526"/>
                </a:lnTo>
                <a:lnTo>
                  <a:pt x="1864" y="530"/>
                </a:lnTo>
                <a:lnTo>
                  <a:pt x="1863" y="532"/>
                </a:lnTo>
                <a:lnTo>
                  <a:pt x="1862" y="534"/>
                </a:lnTo>
                <a:lnTo>
                  <a:pt x="1862" y="539"/>
                </a:lnTo>
                <a:lnTo>
                  <a:pt x="1862" y="543"/>
                </a:lnTo>
                <a:lnTo>
                  <a:pt x="1863" y="548"/>
                </a:lnTo>
                <a:lnTo>
                  <a:pt x="1865" y="549"/>
                </a:lnTo>
                <a:lnTo>
                  <a:pt x="1866" y="551"/>
                </a:lnTo>
                <a:lnTo>
                  <a:pt x="1869" y="554"/>
                </a:lnTo>
                <a:lnTo>
                  <a:pt x="1873" y="556"/>
                </a:lnTo>
                <a:lnTo>
                  <a:pt x="1875" y="557"/>
                </a:lnTo>
                <a:lnTo>
                  <a:pt x="1877" y="558"/>
                </a:lnTo>
                <a:lnTo>
                  <a:pt x="1882" y="559"/>
                </a:lnTo>
                <a:lnTo>
                  <a:pt x="1888" y="559"/>
                </a:lnTo>
                <a:close/>
                <a:moveTo>
                  <a:pt x="2063" y="590"/>
                </a:moveTo>
                <a:lnTo>
                  <a:pt x="2013" y="590"/>
                </a:lnTo>
                <a:lnTo>
                  <a:pt x="2013" y="354"/>
                </a:lnTo>
                <a:lnTo>
                  <a:pt x="2063" y="354"/>
                </a:lnTo>
                <a:lnTo>
                  <a:pt x="2063" y="590"/>
                </a:lnTo>
                <a:close/>
                <a:moveTo>
                  <a:pt x="2197" y="413"/>
                </a:moveTo>
                <a:lnTo>
                  <a:pt x="2197" y="450"/>
                </a:lnTo>
                <a:lnTo>
                  <a:pt x="2164" y="450"/>
                </a:lnTo>
                <a:lnTo>
                  <a:pt x="2164" y="535"/>
                </a:lnTo>
                <a:lnTo>
                  <a:pt x="2164" y="540"/>
                </a:lnTo>
                <a:lnTo>
                  <a:pt x="2165" y="544"/>
                </a:lnTo>
                <a:lnTo>
                  <a:pt x="2166" y="545"/>
                </a:lnTo>
                <a:lnTo>
                  <a:pt x="2167" y="547"/>
                </a:lnTo>
                <a:lnTo>
                  <a:pt x="2169" y="549"/>
                </a:lnTo>
                <a:lnTo>
                  <a:pt x="2171" y="551"/>
                </a:lnTo>
                <a:lnTo>
                  <a:pt x="2174" y="552"/>
                </a:lnTo>
                <a:lnTo>
                  <a:pt x="2177" y="552"/>
                </a:lnTo>
                <a:lnTo>
                  <a:pt x="2181" y="553"/>
                </a:lnTo>
                <a:lnTo>
                  <a:pt x="2188" y="552"/>
                </a:lnTo>
                <a:lnTo>
                  <a:pt x="2193" y="551"/>
                </a:lnTo>
                <a:lnTo>
                  <a:pt x="2201" y="587"/>
                </a:lnTo>
                <a:lnTo>
                  <a:pt x="2190" y="590"/>
                </a:lnTo>
                <a:lnTo>
                  <a:pt x="2183" y="591"/>
                </a:lnTo>
                <a:lnTo>
                  <a:pt x="2174" y="592"/>
                </a:lnTo>
                <a:lnTo>
                  <a:pt x="2168" y="592"/>
                </a:lnTo>
                <a:lnTo>
                  <a:pt x="2161" y="592"/>
                </a:lnTo>
                <a:lnTo>
                  <a:pt x="2156" y="591"/>
                </a:lnTo>
                <a:lnTo>
                  <a:pt x="2150" y="590"/>
                </a:lnTo>
                <a:lnTo>
                  <a:pt x="2145" y="588"/>
                </a:lnTo>
                <a:lnTo>
                  <a:pt x="2140" y="586"/>
                </a:lnTo>
                <a:lnTo>
                  <a:pt x="2135" y="583"/>
                </a:lnTo>
                <a:lnTo>
                  <a:pt x="2131" y="581"/>
                </a:lnTo>
                <a:lnTo>
                  <a:pt x="2127" y="577"/>
                </a:lnTo>
                <a:lnTo>
                  <a:pt x="2124" y="573"/>
                </a:lnTo>
                <a:lnTo>
                  <a:pt x="2121" y="569"/>
                </a:lnTo>
                <a:lnTo>
                  <a:pt x="2119" y="564"/>
                </a:lnTo>
                <a:lnTo>
                  <a:pt x="2117" y="559"/>
                </a:lnTo>
                <a:lnTo>
                  <a:pt x="2116" y="554"/>
                </a:lnTo>
                <a:lnTo>
                  <a:pt x="2115" y="548"/>
                </a:lnTo>
                <a:lnTo>
                  <a:pt x="2115" y="542"/>
                </a:lnTo>
                <a:lnTo>
                  <a:pt x="2115" y="450"/>
                </a:lnTo>
                <a:lnTo>
                  <a:pt x="2091" y="450"/>
                </a:lnTo>
                <a:lnTo>
                  <a:pt x="2091" y="413"/>
                </a:lnTo>
                <a:lnTo>
                  <a:pt x="2115" y="413"/>
                </a:lnTo>
                <a:lnTo>
                  <a:pt x="2115" y="371"/>
                </a:lnTo>
                <a:lnTo>
                  <a:pt x="2164" y="371"/>
                </a:lnTo>
                <a:lnTo>
                  <a:pt x="2164" y="413"/>
                </a:lnTo>
                <a:lnTo>
                  <a:pt x="2197" y="413"/>
                </a:lnTo>
                <a:close/>
                <a:moveTo>
                  <a:pt x="2304" y="593"/>
                </a:moveTo>
                <a:lnTo>
                  <a:pt x="2291" y="592"/>
                </a:lnTo>
                <a:lnTo>
                  <a:pt x="2285" y="591"/>
                </a:lnTo>
                <a:lnTo>
                  <a:pt x="2279" y="590"/>
                </a:lnTo>
                <a:lnTo>
                  <a:pt x="2268" y="587"/>
                </a:lnTo>
                <a:lnTo>
                  <a:pt x="2263" y="584"/>
                </a:lnTo>
                <a:lnTo>
                  <a:pt x="2258" y="582"/>
                </a:lnTo>
                <a:lnTo>
                  <a:pt x="2249" y="575"/>
                </a:lnTo>
                <a:lnTo>
                  <a:pt x="2245" y="572"/>
                </a:lnTo>
                <a:lnTo>
                  <a:pt x="2241" y="568"/>
                </a:lnTo>
                <a:lnTo>
                  <a:pt x="2234" y="559"/>
                </a:lnTo>
                <a:lnTo>
                  <a:pt x="2231" y="555"/>
                </a:lnTo>
                <a:lnTo>
                  <a:pt x="2228" y="550"/>
                </a:lnTo>
                <a:lnTo>
                  <a:pt x="2223" y="539"/>
                </a:lnTo>
                <a:lnTo>
                  <a:pt x="2221" y="533"/>
                </a:lnTo>
                <a:lnTo>
                  <a:pt x="2220" y="527"/>
                </a:lnTo>
                <a:lnTo>
                  <a:pt x="2219" y="521"/>
                </a:lnTo>
                <a:lnTo>
                  <a:pt x="2218" y="515"/>
                </a:lnTo>
                <a:lnTo>
                  <a:pt x="2218" y="509"/>
                </a:lnTo>
                <a:lnTo>
                  <a:pt x="2217" y="502"/>
                </a:lnTo>
                <a:lnTo>
                  <a:pt x="2218" y="495"/>
                </a:lnTo>
                <a:lnTo>
                  <a:pt x="2218" y="489"/>
                </a:lnTo>
                <a:lnTo>
                  <a:pt x="2219" y="482"/>
                </a:lnTo>
                <a:lnTo>
                  <a:pt x="2220" y="476"/>
                </a:lnTo>
                <a:lnTo>
                  <a:pt x="2223" y="465"/>
                </a:lnTo>
                <a:lnTo>
                  <a:pt x="2225" y="459"/>
                </a:lnTo>
                <a:lnTo>
                  <a:pt x="2228" y="454"/>
                </a:lnTo>
                <a:lnTo>
                  <a:pt x="2234" y="444"/>
                </a:lnTo>
                <a:lnTo>
                  <a:pt x="2237" y="440"/>
                </a:lnTo>
                <a:lnTo>
                  <a:pt x="2241" y="436"/>
                </a:lnTo>
                <a:lnTo>
                  <a:pt x="2245" y="432"/>
                </a:lnTo>
                <a:lnTo>
                  <a:pt x="2249" y="428"/>
                </a:lnTo>
                <a:lnTo>
                  <a:pt x="2253" y="425"/>
                </a:lnTo>
                <a:lnTo>
                  <a:pt x="2258" y="422"/>
                </a:lnTo>
                <a:lnTo>
                  <a:pt x="2263" y="419"/>
                </a:lnTo>
                <a:lnTo>
                  <a:pt x="2268" y="417"/>
                </a:lnTo>
                <a:lnTo>
                  <a:pt x="2274" y="415"/>
                </a:lnTo>
                <a:lnTo>
                  <a:pt x="2279" y="413"/>
                </a:lnTo>
                <a:lnTo>
                  <a:pt x="2285" y="412"/>
                </a:lnTo>
                <a:lnTo>
                  <a:pt x="2291" y="411"/>
                </a:lnTo>
                <a:lnTo>
                  <a:pt x="2304" y="411"/>
                </a:lnTo>
                <a:lnTo>
                  <a:pt x="2317" y="411"/>
                </a:lnTo>
                <a:lnTo>
                  <a:pt x="2323" y="412"/>
                </a:lnTo>
                <a:lnTo>
                  <a:pt x="2329" y="413"/>
                </a:lnTo>
                <a:lnTo>
                  <a:pt x="2340" y="417"/>
                </a:lnTo>
                <a:lnTo>
                  <a:pt x="2346" y="419"/>
                </a:lnTo>
                <a:lnTo>
                  <a:pt x="2351" y="422"/>
                </a:lnTo>
                <a:lnTo>
                  <a:pt x="2360" y="428"/>
                </a:lnTo>
                <a:lnTo>
                  <a:pt x="2364" y="432"/>
                </a:lnTo>
                <a:lnTo>
                  <a:pt x="2368" y="436"/>
                </a:lnTo>
                <a:lnTo>
                  <a:pt x="2375" y="444"/>
                </a:lnTo>
                <a:lnTo>
                  <a:pt x="2378" y="449"/>
                </a:lnTo>
                <a:lnTo>
                  <a:pt x="2381" y="454"/>
                </a:lnTo>
                <a:lnTo>
                  <a:pt x="2385" y="465"/>
                </a:lnTo>
                <a:lnTo>
                  <a:pt x="2387" y="470"/>
                </a:lnTo>
                <a:lnTo>
                  <a:pt x="2389" y="476"/>
                </a:lnTo>
                <a:lnTo>
                  <a:pt x="2390" y="482"/>
                </a:lnTo>
                <a:lnTo>
                  <a:pt x="2391" y="489"/>
                </a:lnTo>
                <a:lnTo>
                  <a:pt x="2391" y="495"/>
                </a:lnTo>
                <a:lnTo>
                  <a:pt x="2391" y="502"/>
                </a:lnTo>
                <a:lnTo>
                  <a:pt x="2391" y="509"/>
                </a:lnTo>
                <a:lnTo>
                  <a:pt x="2391" y="515"/>
                </a:lnTo>
                <a:lnTo>
                  <a:pt x="2390" y="521"/>
                </a:lnTo>
                <a:lnTo>
                  <a:pt x="2389" y="527"/>
                </a:lnTo>
                <a:lnTo>
                  <a:pt x="2385" y="539"/>
                </a:lnTo>
                <a:lnTo>
                  <a:pt x="2383" y="544"/>
                </a:lnTo>
                <a:lnTo>
                  <a:pt x="2381" y="550"/>
                </a:lnTo>
                <a:lnTo>
                  <a:pt x="2375" y="559"/>
                </a:lnTo>
                <a:lnTo>
                  <a:pt x="2372" y="564"/>
                </a:lnTo>
                <a:lnTo>
                  <a:pt x="2368" y="568"/>
                </a:lnTo>
                <a:lnTo>
                  <a:pt x="2364" y="572"/>
                </a:lnTo>
                <a:lnTo>
                  <a:pt x="2360" y="575"/>
                </a:lnTo>
                <a:lnTo>
                  <a:pt x="2355" y="579"/>
                </a:lnTo>
                <a:lnTo>
                  <a:pt x="2351" y="582"/>
                </a:lnTo>
                <a:lnTo>
                  <a:pt x="2346" y="584"/>
                </a:lnTo>
                <a:lnTo>
                  <a:pt x="2340" y="587"/>
                </a:lnTo>
                <a:lnTo>
                  <a:pt x="2335" y="589"/>
                </a:lnTo>
                <a:lnTo>
                  <a:pt x="2329" y="590"/>
                </a:lnTo>
                <a:lnTo>
                  <a:pt x="2323" y="591"/>
                </a:lnTo>
                <a:lnTo>
                  <a:pt x="2317" y="592"/>
                </a:lnTo>
                <a:lnTo>
                  <a:pt x="2304" y="593"/>
                </a:lnTo>
                <a:close/>
                <a:moveTo>
                  <a:pt x="2305" y="555"/>
                </a:moveTo>
                <a:lnTo>
                  <a:pt x="2309" y="555"/>
                </a:lnTo>
                <a:lnTo>
                  <a:pt x="2313" y="554"/>
                </a:lnTo>
                <a:lnTo>
                  <a:pt x="2317" y="553"/>
                </a:lnTo>
                <a:lnTo>
                  <a:pt x="2321" y="551"/>
                </a:lnTo>
                <a:lnTo>
                  <a:pt x="2324" y="549"/>
                </a:lnTo>
                <a:lnTo>
                  <a:pt x="2327" y="547"/>
                </a:lnTo>
                <a:lnTo>
                  <a:pt x="2330" y="544"/>
                </a:lnTo>
                <a:lnTo>
                  <a:pt x="2332" y="540"/>
                </a:lnTo>
                <a:lnTo>
                  <a:pt x="2334" y="536"/>
                </a:lnTo>
                <a:lnTo>
                  <a:pt x="2336" y="532"/>
                </a:lnTo>
                <a:lnTo>
                  <a:pt x="2338" y="527"/>
                </a:lnTo>
                <a:lnTo>
                  <a:pt x="2339" y="523"/>
                </a:lnTo>
                <a:lnTo>
                  <a:pt x="2341" y="513"/>
                </a:lnTo>
                <a:lnTo>
                  <a:pt x="2341" y="507"/>
                </a:lnTo>
                <a:lnTo>
                  <a:pt x="2342" y="502"/>
                </a:lnTo>
                <a:lnTo>
                  <a:pt x="2341" y="491"/>
                </a:lnTo>
                <a:lnTo>
                  <a:pt x="2339" y="480"/>
                </a:lnTo>
                <a:lnTo>
                  <a:pt x="2338" y="476"/>
                </a:lnTo>
                <a:lnTo>
                  <a:pt x="2336" y="471"/>
                </a:lnTo>
                <a:lnTo>
                  <a:pt x="2332" y="463"/>
                </a:lnTo>
                <a:lnTo>
                  <a:pt x="2330" y="460"/>
                </a:lnTo>
                <a:lnTo>
                  <a:pt x="2327" y="457"/>
                </a:lnTo>
                <a:lnTo>
                  <a:pt x="2324" y="454"/>
                </a:lnTo>
                <a:lnTo>
                  <a:pt x="2321" y="452"/>
                </a:lnTo>
                <a:lnTo>
                  <a:pt x="2317" y="450"/>
                </a:lnTo>
                <a:lnTo>
                  <a:pt x="2313" y="449"/>
                </a:lnTo>
                <a:lnTo>
                  <a:pt x="2309" y="448"/>
                </a:lnTo>
                <a:lnTo>
                  <a:pt x="2305" y="448"/>
                </a:lnTo>
                <a:lnTo>
                  <a:pt x="2300" y="448"/>
                </a:lnTo>
                <a:lnTo>
                  <a:pt x="2296" y="449"/>
                </a:lnTo>
                <a:lnTo>
                  <a:pt x="2292" y="450"/>
                </a:lnTo>
                <a:lnTo>
                  <a:pt x="2288" y="452"/>
                </a:lnTo>
                <a:lnTo>
                  <a:pt x="2285" y="454"/>
                </a:lnTo>
                <a:lnTo>
                  <a:pt x="2282" y="457"/>
                </a:lnTo>
                <a:lnTo>
                  <a:pt x="2279" y="460"/>
                </a:lnTo>
                <a:lnTo>
                  <a:pt x="2277" y="463"/>
                </a:lnTo>
                <a:lnTo>
                  <a:pt x="2272" y="471"/>
                </a:lnTo>
                <a:lnTo>
                  <a:pt x="2271" y="476"/>
                </a:lnTo>
                <a:lnTo>
                  <a:pt x="2270" y="480"/>
                </a:lnTo>
                <a:lnTo>
                  <a:pt x="2269" y="485"/>
                </a:lnTo>
                <a:lnTo>
                  <a:pt x="2268" y="491"/>
                </a:lnTo>
                <a:lnTo>
                  <a:pt x="2267" y="496"/>
                </a:lnTo>
                <a:lnTo>
                  <a:pt x="2267" y="502"/>
                </a:lnTo>
                <a:lnTo>
                  <a:pt x="2268" y="513"/>
                </a:lnTo>
                <a:lnTo>
                  <a:pt x="2270" y="523"/>
                </a:lnTo>
                <a:lnTo>
                  <a:pt x="2271" y="527"/>
                </a:lnTo>
                <a:lnTo>
                  <a:pt x="2272" y="532"/>
                </a:lnTo>
                <a:lnTo>
                  <a:pt x="2274" y="536"/>
                </a:lnTo>
                <a:lnTo>
                  <a:pt x="2277" y="540"/>
                </a:lnTo>
                <a:lnTo>
                  <a:pt x="2279" y="544"/>
                </a:lnTo>
                <a:lnTo>
                  <a:pt x="2282" y="547"/>
                </a:lnTo>
                <a:lnTo>
                  <a:pt x="2285" y="549"/>
                </a:lnTo>
                <a:lnTo>
                  <a:pt x="2288" y="551"/>
                </a:lnTo>
                <a:lnTo>
                  <a:pt x="2292" y="553"/>
                </a:lnTo>
                <a:lnTo>
                  <a:pt x="2296" y="554"/>
                </a:lnTo>
                <a:lnTo>
                  <a:pt x="2300" y="555"/>
                </a:lnTo>
                <a:lnTo>
                  <a:pt x="2305" y="555"/>
                </a:lnTo>
                <a:close/>
                <a:moveTo>
                  <a:pt x="2539" y="512"/>
                </a:moveTo>
                <a:lnTo>
                  <a:pt x="2430" y="512"/>
                </a:lnTo>
                <a:lnTo>
                  <a:pt x="2430" y="473"/>
                </a:lnTo>
                <a:lnTo>
                  <a:pt x="2539" y="473"/>
                </a:lnTo>
                <a:lnTo>
                  <a:pt x="2539" y="512"/>
                </a:lnTo>
                <a:close/>
                <a:moveTo>
                  <a:pt x="2695" y="514"/>
                </a:moveTo>
                <a:lnTo>
                  <a:pt x="2695" y="413"/>
                </a:lnTo>
                <a:lnTo>
                  <a:pt x="2744" y="413"/>
                </a:lnTo>
                <a:lnTo>
                  <a:pt x="2744" y="590"/>
                </a:lnTo>
                <a:lnTo>
                  <a:pt x="2697" y="590"/>
                </a:lnTo>
                <a:lnTo>
                  <a:pt x="2697" y="558"/>
                </a:lnTo>
                <a:lnTo>
                  <a:pt x="2693" y="565"/>
                </a:lnTo>
                <a:lnTo>
                  <a:pt x="2688" y="572"/>
                </a:lnTo>
                <a:lnTo>
                  <a:pt x="2682" y="577"/>
                </a:lnTo>
                <a:lnTo>
                  <a:pt x="2675" y="583"/>
                </a:lnTo>
                <a:lnTo>
                  <a:pt x="2672" y="585"/>
                </a:lnTo>
                <a:lnTo>
                  <a:pt x="2668" y="587"/>
                </a:lnTo>
                <a:lnTo>
                  <a:pt x="2666" y="588"/>
                </a:lnTo>
                <a:lnTo>
                  <a:pt x="2664" y="588"/>
                </a:lnTo>
                <a:lnTo>
                  <a:pt x="2660" y="590"/>
                </a:lnTo>
                <a:lnTo>
                  <a:pt x="2651" y="591"/>
                </a:lnTo>
                <a:lnTo>
                  <a:pt x="2647" y="592"/>
                </a:lnTo>
                <a:lnTo>
                  <a:pt x="2642" y="592"/>
                </a:lnTo>
                <a:lnTo>
                  <a:pt x="2635" y="592"/>
                </a:lnTo>
                <a:lnTo>
                  <a:pt x="2629" y="591"/>
                </a:lnTo>
                <a:lnTo>
                  <a:pt x="2623" y="589"/>
                </a:lnTo>
                <a:lnTo>
                  <a:pt x="2618" y="588"/>
                </a:lnTo>
                <a:lnTo>
                  <a:pt x="2612" y="585"/>
                </a:lnTo>
                <a:lnTo>
                  <a:pt x="2607" y="582"/>
                </a:lnTo>
                <a:lnTo>
                  <a:pt x="2603" y="578"/>
                </a:lnTo>
                <a:lnTo>
                  <a:pt x="2598" y="574"/>
                </a:lnTo>
                <a:lnTo>
                  <a:pt x="2596" y="572"/>
                </a:lnTo>
                <a:lnTo>
                  <a:pt x="2595" y="570"/>
                </a:lnTo>
                <a:lnTo>
                  <a:pt x="2591" y="564"/>
                </a:lnTo>
                <a:lnTo>
                  <a:pt x="2588" y="559"/>
                </a:lnTo>
                <a:lnTo>
                  <a:pt x="2587" y="556"/>
                </a:lnTo>
                <a:lnTo>
                  <a:pt x="2586" y="553"/>
                </a:lnTo>
                <a:lnTo>
                  <a:pt x="2584" y="547"/>
                </a:lnTo>
                <a:lnTo>
                  <a:pt x="2583" y="540"/>
                </a:lnTo>
                <a:lnTo>
                  <a:pt x="2582" y="533"/>
                </a:lnTo>
                <a:lnTo>
                  <a:pt x="2582" y="525"/>
                </a:lnTo>
                <a:lnTo>
                  <a:pt x="2582" y="413"/>
                </a:lnTo>
                <a:lnTo>
                  <a:pt x="2631" y="413"/>
                </a:lnTo>
                <a:lnTo>
                  <a:pt x="2631" y="517"/>
                </a:lnTo>
                <a:lnTo>
                  <a:pt x="2631" y="524"/>
                </a:lnTo>
                <a:lnTo>
                  <a:pt x="2633" y="531"/>
                </a:lnTo>
                <a:lnTo>
                  <a:pt x="2636" y="536"/>
                </a:lnTo>
                <a:lnTo>
                  <a:pt x="2637" y="539"/>
                </a:lnTo>
                <a:lnTo>
                  <a:pt x="2639" y="541"/>
                </a:lnTo>
                <a:lnTo>
                  <a:pt x="2644" y="545"/>
                </a:lnTo>
                <a:lnTo>
                  <a:pt x="2646" y="547"/>
                </a:lnTo>
                <a:lnTo>
                  <a:pt x="2649" y="548"/>
                </a:lnTo>
                <a:lnTo>
                  <a:pt x="2655" y="550"/>
                </a:lnTo>
                <a:lnTo>
                  <a:pt x="2658" y="550"/>
                </a:lnTo>
                <a:lnTo>
                  <a:pt x="2661" y="551"/>
                </a:lnTo>
                <a:lnTo>
                  <a:pt x="2668" y="550"/>
                </a:lnTo>
                <a:lnTo>
                  <a:pt x="2674" y="548"/>
                </a:lnTo>
                <a:lnTo>
                  <a:pt x="2680" y="545"/>
                </a:lnTo>
                <a:lnTo>
                  <a:pt x="2685" y="541"/>
                </a:lnTo>
                <a:lnTo>
                  <a:pt x="2687" y="539"/>
                </a:lnTo>
                <a:lnTo>
                  <a:pt x="2689" y="536"/>
                </a:lnTo>
                <a:lnTo>
                  <a:pt x="2693" y="530"/>
                </a:lnTo>
                <a:lnTo>
                  <a:pt x="2695" y="523"/>
                </a:lnTo>
                <a:lnTo>
                  <a:pt x="2695" y="519"/>
                </a:lnTo>
                <a:lnTo>
                  <a:pt x="2695" y="514"/>
                </a:lnTo>
                <a:close/>
                <a:moveTo>
                  <a:pt x="2834" y="487"/>
                </a:moveTo>
                <a:lnTo>
                  <a:pt x="2834" y="590"/>
                </a:lnTo>
                <a:lnTo>
                  <a:pt x="2785" y="590"/>
                </a:lnTo>
                <a:lnTo>
                  <a:pt x="2785" y="413"/>
                </a:lnTo>
                <a:lnTo>
                  <a:pt x="2832" y="413"/>
                </a:lnTo>
                <a:lnTo>
                  <a:pt x="2832" y="444"/>
                </a:lnTo>
                <a:lnTo>
                  <a:pt x="2837" y="437"/>
                </a:lnTo>
                <a:lnTo>
                  <a:pt x="2842" y="430"/>
                </a:lnTo>
                <a:lnTo>
                  <a:pt x="2847" y="425"/>
                </a:lnTo>
                <a:lnTo>
                  <a:pt x="2854" y="420"/>
                </a:lnTo>
                <a:lnTo>
                  <a:pt x="2861" y="416"/>
                </a:lnTo>
                <a:lnTo>
                  <a:pt x="2865" y="414"/>
                </a:lnTo>
                <a:lnTo>
                  <a:pt x="2869" y="413"/>
                </a:lnTo>
                <a:lnTo>
                  <a:pt x="2878" y="411"/>
                </a:lnTo>
                <a:lnTo>
                  <a:pt x="2882" y="411"/>
                </a:lnTo>
                <a:lnTo>
                  <a:pt x="2887" y="411"/>
                </a:lnTo>
                <a:lnTo>
                  <a:pt x="2894" y="411"/>
                </a:lnTo>
                <a:lnTo>
                  <a:pt x="2900" y="412"/>
                </a:lnTo>
                <a:lnTo>
                  <a:pt x="2906" y="413"/>
                </a:lnTo>
                <a:lnTo>
                  <a:pt x="2912" y="415"/>
                </a:lnTo>
                <a:lnTo>
                  <a:pt x="2917" y="418"/>
                </a:lnTo>
                <a:lnTo>
                  <a:pt x="2922" y="421"/>
                </a:lnTo>
                <a:lnTo>
                  <a:pt x="2927" y="424"/>
                </a:lnTo>
                <a:lnTo>
                  <a:pt x="2932" y="428"/>
                </a:lnTo>
                <a:lnTo>
                  <a:pt x="2935" y="433"/>
                </a:lnTo>
                <a:lnTo>
                  <a:pt x="2939" y="438"/>
                </a:lnTo>
                <a:lnTo>
                  <a:pt x="2942" y="444"/>
                </a:lnTo>
                <a:lnTo>
                  <a:pt x="2943" y="446"/>
                </a:lnTo>
                <a:lnTo>
                  <a:pt x="2944" y="449"/>
                </a:lnTo>
                <a:lnTo>
                  <a:pt x="2946" y="456"/>
                </a:lnTo>
                <a:lnTo>
                  <a:pt x="2947" y="462"/>
                </a:lnTo>
                <a:lnTo>
                  <a:pt x="2948" y="470"/>
                </a:lnTo>
                <a:lnTo>
                  <a:pt x="2948" y="477"/>
                </a:lnTo>
                <a:lnTo>
                  <a:pt x="2948" y="590"/>
                </a:lnTo>
                <a:lnTo>
                  <a:pt x="2899" y="590"/>
                </a:lnTo>
                <a:lnTo>
                  <a:pt x="2899" y="486"/>
                </a:lnTo>
                <a:lnTo>
                  <a:pt x="2899" y="478"/>
                </a:lnTo>
                <a:lnTo>
                  <a:pt x="2898" y="475"/>
                </a:lnTo>
                <a:lnTo>
                  <a:pt x="2897" y="471"/>
                </a:lnTo>
                <a:lnTo>
                  <a:pt x="2895" y="466"/>
                </a:lnTo>
                <a:lnTo>
                  <a:pt x="2893" y="463"/>
                </a:lnTo>
                <a:lnTo>
                  <a:pt x="2891" y="461"/>
                </a:lnTo>
                <a:lnTo>
                  <a:pt x="2886" y="457"/>
                </a:lnTo>
                <a:lnTo>
                  <a:pt x="2884" y="455"/>
                </a:lnTo>
                <a:lnTo>
                  <a:pt x="2881" y="454"/>
                </a:lnTo>
                <a:lnTo>
                  <a:pt x="2875" y="452"/>
                </a:lnTo>
                <a:lnTo>
                  <a:pt x="2871" y="451"/>
                </a:lnTo>
                <a:lnTo>
                  <a:pt x="2868" y="451"/>
                </a:lnTo>
                <a:lnTo>
                  <a:pt x="2861" y="452"/>
                </a:lnTo>
                <a:lnTo>
                  <a:pt x="2854" y="454"/>
                </a:lnTo>
                <a:lnTo>
                  <a:pt x="2851" y="455"/>
                </a:lnTo>
                <a:lnTo>
                  <a:pt x="2849" y="457"/>
                </a:lnTo>
                <a:lnTo>
                  <a:pt x="2846" y="459"/>
                </a:lnTo>
                <a:lnTo>
                  <a:pt x="2844" y="461"/>
                </a:lnTo>
                <a:lnTo>
                  <a:pt x="2842" y="463"/>
                </a:lnTo>
                <a:lnTo>
                  <a:pt x="2840" y="466"/>
                </a:lnTo>
                <a:lnTo>
                  <a:pt x="2838" y="469"/>
                </a:lnTo>
                <a:lnTo>
                  <a:pt x="2837" y="472"/>
                </a:lnTo>
                <a:lnTo>
                  <a:pt x="2835" y="479"/>
                </a:lnTo>
                <a:lnTo>
                  <a:pt x="2834" y="483"/>
                </a:lnTo>
                <a:lnTo>
                  <a:pt x="2834" y="487"/>
                </a:lnTo>
                <a:close/>
                <a:moveTo>
                  <a:pt x="3014" y="390"/>
                </a:moveTo>
                <a:lnTo>
                  <a:pt x="3008" y="390"/>
                </a:lnTo>
                <a:lnTo>
                  <a:pt x="3004" y="388"/>
                </a:lnTo>
                <a:lnTo>
                  <a:pt x="2999" y="386"/>
                </a:lnTo>
                <a:lnTo>
                  <a:pt x="2995" y="383"/>
                </a:lnTo>
                <a:lnTo>
                  <a:pt x="2992" y="379"/>
                </a:lnTo>
                <a:lnTo>
                  <a:pt x="2989" y="375"/>
                </a:lnTo>
                <a:lnTo>
                  <a:pt x="2988" y="370"/>
                </a:lnTo>
                <a:lnTo>
                  <a:pt x="2987" y="365"/>
                </a:lnTo>
                <a:lnTo>
                  <a:pt x="2988" y="360"/>
                </a:lnTo>
                <a:lnTo>
                  <a:pt x="2989" y="356"/>
                </a:lnTo>
                <a:lnTo>
                  <a:pt x="2992" y="352"/>
                </a:lnTo>
                <a:lnTo>
                  <a:pt x="2995" y="348"/>
                </a:lnTo>
                <a:lnTo>
                  <a:pt x="2999" y="345"/>
                </a:lnTo>
                <a:lnTo>
                  <a:pt x="3004" y="342"/>
                </a:lnTo>
                <a:lnTo>
                  <a:pt x="3008" y="341"/>
                </a:lnTo>
                <a:lnTo>
                  <a:pt x="3014" y="341"/>
                </a:lnTo>
                <a:lnTo>
                  <a:pt x="3019" y="341"/>
                </a:lnTo>
                <a:lnTo>
                  <a:pt x="3024" y="342"/>
                </a:lnTo>
                <a:lnTo>
                  <a:pt x="3028" y="345"/>
                </a:lnTo>
                <a:lnTo>
                  <a:pt x="3032" y="348"/>
                </a:lnTo>
                <a:lnTo>
                  <a:pt x="3036" y="352"/>
                </a:lnTo>
                <a:lnTo>
                  <a:pt x="3038" y="356"/>
                </a:lnTo>
                <a:lnTo>
                  <a:pt x="3040" y="360"/>
                </a:lnTo>
                <a:lnTo>
                  <a:pt x="3040" y="365"/>
                </a:lnTo>
                <a:lnTo>
                  <a:pt x="3040" y="370"/>
                </a:lnTo>
                <a:lnTo>
                  <a:pt x="3038" y="375"/>
                </a:lnTo>
                <a:lnTo>
                  <a:pt x="3036" y="379"/>
                </a:lnTo>
                <a:lnTo>
                  <a:pt x="3032" y="383"/>
                </a:lnTo>
                <a:lnTo>
                  <a:pt x="3028" y="386"/>
                </a:lnTo>
                <a:lnTo>
                  <a:pt x="3024" y="388"/>
                </a:lnTo>
                <a:lnTo>
                  <a:pt x="3019" y="390"/>
                </a:lnTo>
                <a:lnTo>
                  <a:pt x="3014" y="390"/>
                </a:lnTo>
                <a:close/>
                <a:moveTo>
                  <a:pt x="2989" y="413"/>
                </a:moveTo>
                <a:lnTo>
                  <a:pt x="3038" y="413"/>
                </a:lnTo>
                <a:lnTo>
                  <a:pt x="3038" y="590"/>
                </a:lnTo>
                <a:lnTo>
                  <a:pt x="2989" y="590"/>
                </a:lnTo>
                <a:lnTo>
                  <a:pt x="2989" y="413"/>
                </a:lnTo>
                <a:close/>
                <a:moveTo>
                  <a:pt x="3242" y="413"/>
                </a:moveTo>
                <a:lnTo>
                  <a:pt x="3180" y="590"/>
                </a:lnTo>
                <a:lnTo>
                  <a:pt x="3125" y="590"/>
                </a:lnTo>
                <a:lnTo>
                  <a:pt x="3063" y="413"/>
                </a:lnTo>
                <a:lnTo>
                  <a:pt x="3115" y="413"/>
                </a:lnTo>
                <a:lnTo>
                  <a:pt x="3151" y="539"/>
                </a:lnTo>
                <a:lnTo>
                  <a:pt x="3190" y="413"/>
                </a:lnTo>
                <a:lnTo>
                  <a:pt x="3242" y="413"/>
                </a:lnTo>
                <a:close/>
                <a:moveTo>
                  <a:pt x="3340" y="593"/>
                </a:moveTo>
                <a:lnTo>
                  <a:pt x="3333" y="593"/>
                </a:lnTo>
                <a:lnTo>
                  <a:pt x="3327" y="592"/>
                </a:lnTo>
                <a:lnTo>
                  <a:pt x="3315" y="590"/>
                </a:lnTo>
                <a:lnTo>
                  <a:pt x="3309" y="589"/>
                </a:lnTo>
                <a:lnTo>
                  <a:pt x="3303" y="587"/>
                </a:lnTo>
                <a:lnTo>
                  <a:pt x="3293" y="582"/>
                </a:lnTo>
                <a:lnTo>
                  <a:pt x="3288" y="579"/>
                </a:lnTo>
                <a:lnTo>
                  <a:pt x="3284" y="576"/>
                </a:lnTo>
                <a:lnTo>
                  <a:pt x="3279" y="572"/>
                </a:lnTo>
                <a:lnTo>
                  <a:pt x="3276" y="569"/>
                </a:lnTo>
                <a:lnTo>
                  <a:pt x="3269" y="560"/>
                </a:lnTo>
                <a:lnTo>
                  <a:pt x="3266" y="555"/>
                </a:lnTo>
                <a:lnTo>
                  <a:pt x="3263" y="550"/>
                </a:lnTo>
                <a:lnTo>
                  <a:pt x="3258" y="540"/>
                </a:lnTo>
                <a:lnTo>
                  <a:pt x="3256" y="534"/>
                </a:lnTo>
                <a:lnTo>
                  <a:pt x="3255" y="528"/>
                </a:lnTo>
                <a:lnTo>
                  <a:pt x="3254" y="522"/>
                </a:lnTo>
                <a:lnTo>
                  <a:pt x="3253" y="516"/>
                </a:lnTo>
                <a:lnTo>
                  <a:pt x="3252" y="509"/>
                </a:lnTo>
                <a:lnTo>
                  <a:pt x="3252" y="502"/>
                </a:lnTo>
                <a:lnTo>
                  <a:pt x="3252" y="495"/>
                </a:lnTo>
                <a:lnTo>
                  <a:pt x="3253" y="489"/>
                </a:lnTo>
                <a:lnTo>
                  <a:pt x="3254" y="483"/>
                </a:lnTo>
                <a:lnTo>
                  <a:pt x="3255" y="477"/>
                </a:lnTo>
                <a:lnTo>
                  <a:pt x="3258" y="465"/>
                </a:lnTo>
                <a:lnTo>
                  <a:pt x="3260" y="459"/>
                </a:lnTo>
                <a:lnTo>
                  <a:pt x="3263" y="454"/>
                </a:lnTo>
                <a:lnTo>
                  <a:pt x="3269" y="445"/>
                </a:lnTo>
                <a:lnTo>
                  <a:pt x="3272" y="440"/>
                </a:lnTo>
                <a:lnTo>
                  <a:pt x="3275" y="436"/>
                </a:lnTo>
                <a:lnTo>
                  <a:pt x="3279" y="432"/>
                </a:lnTo>
                <a:lnTo>
                  <a:pt x="3283" y="428"/>
                </a:lnTo>
                <a:lnTo>
                  <a:pt x="3293" y="422"/>
                </a:lnTo>
                <a:lnTo>
                  <a:pt x="3297" y="419"/>
                </a:lnTo>
                <a:lnTo>
                  <a:pt x="3303" y="417"/>
                </a:lnTo>
                <a:lnTo>
                  <a:pt x="3308" y="415"/>
                </a:lnTo>
                <a:lnTo>
                  <a:pt x="3314" y="413"/>
                </a:lnTo>
                <a:lnTo>
                  <a:pt x="3319" y="412"/>
                </a:lnTo>
                <a:lnTo>
                  <a:pt x="3325" y="411"/>
                </a:lnTo>
                <a:lnTo>
                  <a:pt x="3338" y="411"/>
                </a:lnTo>
                <a:lnTo>
                  <a:pt x="3349" y="411"/>
                </a:lnTo>
                <a:lnTo>
                  <a:pt x="3360" y="413"/>
                </a:lnTo>
                <a:lnTo>
                  <a:pt x="3365" y="414"/>
                </a:lnTo>
                <a:lnTo>
                  <a:pt x="3370" y="416"/>
                </a:lnTo>
                <a:lnTo>
                  <a:pt x="3380" y="421"/>
                </a:lnTo>
                <a:lnTo>
                  <a:pt x="3389" y="426"/>
                </a:lnTo>
                <a:lnTo>
                  <a:pt x="3393" y="429"/>
                </a:lnTo>
                <a:lnTo>
                  <a:pt x="3397" y="433"/>
                </a:lnTo>
                <a:lnTo>
                  <a:pt x="3404" y="441"/>
                </a:lnTo>
                <a:lnTo>
                  <a:pt x="3407" y="446"/>
                </a:lnTo>
                <a:lnTo>
                  <a:pt x="3410" y="450"/>
                </a:lnTo>
                <a:lnTo>
                  <a:pt x="3412" y="456"/>
                </a:lnTo>
                <a:lnTo>
                  <a:pt x="3415" y="461"/>
                </a:lnTo>
                <a:lnTo>
                  <a:pt x="3417" y="467"/>
                </a:lnTo>
                <a:lnTo>
                  <a:pt x="3418" y="473"/>
                </a:lnTo>
                <a:lnTo>
                  <a:pt x="3419" y="479"/>
                </a:lnTo>
                <a:lnTo>
                  <a:pt x="3420" y="486"/>
                </a:lnTo>
                <a:lnTo>
                  <a:pt x="3421" y="493"/>
                </a:lnTo>
                <a:lnTo>
                  <a:pt x="3421" y="500"/>
                </a:lnTo>
                <a:lnTo>
                  <a:pt x="3421" y="514"/>
                </a:lnTo>
                <a:lnTo>
                  <a:pt x="3301" y="514"/>
                </a:lnTo>
                <a:lnTo>
                  <a:pt x="3301" y="519"/>
                </a:lnTo>
                <a:lnTo>
                  <a:pt x="3301" y="523"/>
                </a:lnTo>
                <a:lnTo>
                  <a:pt x="3302" y="528"/>
                </a:lnTo>
                <a:lnTo>
                  <a:pt x="3303" y="532"/>
                </a:lnTo>
                <a:lnTo>
                  <a:pt x="3307" y="539"/>
                </a:lnTo>
                <a:lnTo>
                  <a:pt x="3309" y="542"/>
                </a:lnTo>
                <a:lnTo>
                  <a:pt x="3311" y="545"/>
                </a:lnTo>
                <a:lnTo>
                  <a:pt x="3314" y="548"/>
                </a:lnTo>
                <a:lnTo>
                  <a:pt x="3317" y="550"/>
                </a:lnTo>
                <a:lnTo>
                  <a:pt x="3321" y="552"/>
                </a:lnTo>
                <a:lnTo>
                  <a:pt x="3324" y="554"/>
                </a:lnTo>
                <a:lnTo>
                  <a:pt x="3328" y="555"/>
                </a:lnTo>
                <a:lnTo>
                  <a:pt x="3332" y="556"/>
                </a:lnTo>
                <a:lnTo>
                  <a:pt x="3341" y="557"/>
                </a:lnTo>
                <a:lnTo>
                  <a:pt x="3347" y="556"/>
                </a:lnTo>
                <a:lnTo>
                  <a:pt x="3352" y="555"/>
                </a:lnTo>
                <a:lnTo>
                  <a:pt x="3357" y="554"/>
                </a:lnTo>
                <a:lnTo>
                  <a:pt x="3362" y="551"/>
                </a:lnTo>
                <a:lnTo>
                  <a:pt x="3364" y="550"/>
                </a:lnTo>
                <a:lnTo>
                  <a:pt x="3366" y="548"/>
                </a:lnTo>
                <a:lnTo>
                  <a:pt x="3370" y="545"/>
                </a:lnTo>
                <a:lnTo>
                  <a:pt x="3372" y="541"/>
                </a:lnTo>
                <a:lnTo>
                  <a:pt x="3375" y="536"/>
                </a:lnTo>
                <a:lnTo>
                  <a:pt x="3420" y="539"/>
                </a:lnTo>
                <a:lnTo>
                  <a:pt x="3418" y="545"/>
                </a:lnTo>
                <a:lnTo>
                  <a:pt x="3416" y="551"/>
                </a:lnTo>
                <a:lnTo>
                  <a:pt x="3414" y="556"/>
                </a:lnTo>
                <a:lnTo>
                  <a:pt x="3411" y="561"/>
                </a:lnTo>
                <a:lnTo>
                  <a:pt x="3407" y="566"/>
                </a:lnTo>
                <a:lnTo>
                  <a:pt x="3403" y="570"/>
                </a:lnTo>
                <a:lnTo>
                  <a:pt x="3399" y="575"/>
                </a:lnTo>
                <a:lnTo>
                  <a:pt x="3394" y="578"/>
                </a:lnTo>
                <a:lnTo>
                  <a:pt x="3388" y="582"/>
                </a:lnTo>
                <a:lnTo>
                  <a:pt x="3382" y="585"/>
                </a:lnTo>
                <a:lnTo>
                  <a:pt x="3376" y="587"/>
                </a:lnTo>
                <a:lnTo>
                  <a:pt x="3370" y="589"/>
                </a:lnTo>
                <a:lnTo>
                  <a:pt x="3366" y="590"/>
                </a:lnTo>
                <a:lnTo>
                  <a:pt x="3363" y="591"/>
                </a:lnTo>
                <a:lnTo>
                  <a:pt x="3355" y="592"/>
                </a:lnTo>
                <a:lnTo>
                  <a:pt x="3348" y="593"/>
                </a:lnTo>
                <a:lnTo>
                  <a:pt x="3340" y="593"/>
                </a:lnTo>
                <a:close/>
                <a:moveTo>
                  <a:pt x="3301" y="483"/>
                </a:moveTo>
                <a:lnTo>
                  <a:pt x="3375" y="483"/>
                </a:lnTo>
                <a:lnTo>
                  <a:pt x="3375" y="480"/>
                </a:lnTo>
                <a:lnTo>
                  <a:pt x="3374" y="476"/>
                </a:lnTo>
                <a:lnTo>
                  <a:pt x="3373" y="472"/>
                </a:lnTo>
                <a:lnTo>
                  <a:pt x="3372" y="469"/>
                </a:lnTo>
                <a:lnTo>
                  <a:pt x="3371" y="466"/>
                </a:lnTo>
                <a:lnTo>
                  <a:pt x="3369" y="463"/>
                </a:lnTo>
                <a:lnTo>
                  <a:pt x="3367" y="460"/>
                </a:lnTo>
                <a:lnTo>
                  <a:pt x="3365" y="457"/>
                </a:lnTo>
                <a:lnTo>
                  <a:pt x="3359" y="453"/>
                </a:lnTo>
                <a:lnTo>
                  <a:pt x="3353" y="450"/>
                </a:lnTo>
                <a:lnTo>
                  <a:pt x="3346" y="448"/>
                </a:lnTo>
                <a:lnTo>
                  <a:pt x="3339" y="447"/>
                </a:lnTo>
                <a:lnTo>
                  <a:pt x="3331" y="448"/>
                </a:lnTo>
                <a:lnTo>
                  <a:pt x="3327" y="449"/>
                </a:lnTo>
                <a:lnTo>
                  <a:pt x="3324" y="450"/>
                </a:lnTo>
                <a:lnTo>
                  <a:pt x="3317" y="453"/>
                </a:lnTo>
                <a:lnTo>
                  <a:pt x="3315" y="455"/>
                </a:lnTo>
                <a:lnTo>
                  <a:pt x="3312" y="458"/>
                </a:lnTo>
                <a:lnTo>
                  <a:pt x="3307" y="463"/>
                </a:lnTo>
                <a:lnTo>
                  <a:pt x="3304" y="470"/>
                </a:lnTo>
                <a:lnTo>
                  <a:pt x="3303" y="473"/>
                </a:lnTo>
                <a:lnTo>
                  <a:pt x="3302" y="476"/>
                </a:lnTo>
                <a:lnTo>
                  <a:pt x="3301" y="483"/>
                </a:lnTo>
                <a:close/>
                <a:moveTo>
                  <a:pt x="3456" y="590"/>
                </a:moveTo>
                <a:lnTo>
                  <a:pt x="3456" y="413"/>
                </a:lnTo>
                <a:lnTo>
                  <a:pt x="3503" y="413"/>
                </a:lnTo>
                <a:lnTo>
                  <a:pt x="3503" y="444"/>
                </a:lnTo>
                <a:lnTo>
                  <a:pt x="3507" y="436"/>
                </a:lnTo>
                <a:lnTo>
                  <a:pt x="3511" y="429"/>
                </a:lnTo>
                <a:lnTo>
                  <a:pt x="3516" y="424"/>
                </a:lnTo>
                <a:lnTo>
                  <a:pt x="3521" y="419"/>
                </a:lnTo>
                <a:lnTo>
                  <a:pt x="3524" y="417"/>
                </a:lnTo>
                <a:lnTo>
                  <a:pt x="3527" y="415"/>
                </a:lnTo>
                <a:lnTo>
                  <a:pt x="3534" y="413"/>
                </a:lnTo>
                <a:lnTo>
                  <a:pt x="3540" y="411"/>
                </a:lnTo>
                <a:lnTo>
                  <a:pt x="3548" y="410"/>
                </a:lnTo>
                <a:lnTo>
                  <a:pt x="3556" y="411"/>
                </a:lnTo>
                <a:lnTo>
                  <a:pt x="3563" y="412"/>
                </a:lnTo>
                <a:lnTo>
                  <a:pt x="3563" y="456"/>
                </a:lnTo>
                <a:lnTo>
                  <a:pt x="3559" y="455"/>
                </a:lnTo>
                <a:lnTo>
                  <a:pt x="3554" y="454"/>
                </a:lnTo>
                <a:lnTo>
                  <a:pt x="3542" y="453"/>
                </a:lnTo>
                <a:lnTo>
                  <a:pt x="3535" y="454"/>
                </a:lnTo>
                <a:lnTo>
                  <a:pt x="3531" y="454"/>
                </a:lnTo>
                <a:lnTo>
                  <a:pt x="3528" y="456"/>
                </a:lnTo>
                <a:lnTo>
                  <a:pt x="3524" y="457"/>
                </a:lnTo>
                <a:lnTo>
                  <a:pt x="3521" y="459"/>
                </a:lnTo>
                <a:lnTo>
                  <a:pt x="3518" y="461"/>
                </a:lnTo>
                <a:lnTo>
                  <a:pt x="3515" y="463"/>
                </a:lnTo>
                <a:lnTo>
                  <a:pt x="3511" y="469"/>
                </a:lnTo>
                <a:lnTo>
                  <a:pt x="3509" y="472"/>
                </a:lnTo>
                <a:lnTo>
                  <a:pt x="3508" y="475"/>
                </a:lnTo>
                <a:lnTo>
                  <a:pt x="3506" y="478"/>
                </a:lnTo>
                <a:lnTo>
                  <a:pt x="3506" y="482"/>
                </a:lnTo>
                <a:lnTo>
                  <a:pt x="3505" y="486"/>
                </a:lnTo>
                <a:lnTo>
                  <a:pt x="3505" y="490"/>
                </a:lnTo>
                <a:lnTo>
                  <a:pt x="3505" y="590"/>
                </a:lnTo>
                <a:lnTo>
                  <a:pt x="3456" y="590"/>
                </a:lnTo>
                <a:close/>
                <a:moveTo>
                  <a:pt x="3736" y="463"/>
                </a:moveTo>
                <a:lnTo>
                  <a:pt x="3692" y="466"/>
                </a:lnTo>
                <a:lnTo>
                  <a:pt x="3690" y="462"/>
                </a:lnTo>
                <a:lnTo>
                  <a:pt x="3688" y="458"/>
                </a:lnTo>
                <a:lnTo>
                  <a:pt x="3686" y="455"/>
                </a:lnTo>
                <a:lnTo>
                  <a:pt x="3682" y="451"/>
                </a:lnTo>
                <a:lnTo>
                  <a:pt x="3678" y="449"/>
                </a:lnTo>
                <a:lnTo>
                  <a:pt x="3673" y="447"/>
                </a:lnTo>
                <a:lnTo>
                  <a:pt x="3668" y="446"/>
                </a:lnTo>
                <a:lnTo>
                  <a:pt x="3662" y="445"/>
                </a:lnTo>
                <a:lnTo>
                  <a:pt x="3656" y="446"/>
                </a:lnTo>
                <a:lnTo>
                  <a:pt x="3651" y="447"/>
                </a:lnTo>
                <a:lnTo>
                  <a:pt x="3647" y="448"/>
                </a:lnTo>
                <a:lnTo>
                  <a:pt x="3643" y="450"/>
                </a:lnTo>
                <a:lnTo>
                  <a:pt x="3639" y="453"/>
                </a:lnTo>
                <a:lnTo>
                  <a:pt x="3637" y="456"/>
                </a:lnTo>
                <a:lnTo>
                  <a:pt x="3635" y="459"/>
                </a:lnTo>
                <a:lnTo>
                  <a:pt x="3635" y="463"/>
                </a:lnTo>
                <a:lnTo>
                  <a:pt x="3635" y="466"/>
                </a:lnTo>
                <a:lnTo>
                  <a:pt x="3636" y="469"/>
                </a:lnTo>
                <a:lnTo>
                  <a:pt x="3638" y="471"/>
                </a:lnTo>
                <a:lnTo>
                  <a:pt x="3640" y="474"/>
                </a:lnTo>
                <a:lnTo>
                  <a:pt x="3643" y="476"/>
                </a:lnTo>
                <a:lnTo>
                  <a:pt x="3647" y="478"/>
                </a:lnTo>
                <a:lnTo>
                  <a:pt x="3652" y="479"/>
                </a:lnTo>
                <a:lnTo>
                  <a:pt x="3657" y="481"/>
                </a:lnTo>
                <a:lnTo>
                  <a:pt x="3689" y="487"/>
                </a:lnTo>
                <a:lnTo>
                  <a:pt x="3696" y="488"/>
                </a:lnTo>
                <a:lnTo>
                  <a:pt x="3701" y="490"/>
                </a:lnTo>
                <a:lnTo>
                  <a:pt x="3707" y="492"/>
                </a:lnTo>
                <a:lnTo>
                  <a:pt x="3712" y="494"/>
                </a:lnTo>
                <a:lnTo>
                  <a:pt x="3720" y="499"/>
                </a:lnTo>
                <a:lnTo>
                  <a:pt x="3728" y="504"/>
                </a:lnTo>
                <a:lnTo>
                  <a:pt x="3731" y="507"/>
                </a:lnTo>
                <a:lnTo>
                  <a:pt x="3733" y="511"/>
                </a:lnTo>
                <a:lnTo>
                  <a:pt x="3735" y="514"/>
                </a:lnTo>
                <a:lnTo>
                  <a:pt x="3737" y="518"/>
                </a:lnTo>
                <a:lnTo>
                  <a:pt x="3740" y="526"/>
                </a:lnTo>
                <a:lnTo>
                  <a:pt x="3740" y="530"/>
                </a:lnTo>
                <a:lnTo>
                  <a:pt x="3740" y="535"/>
                </a:lnTo>
                <a:lnTo>
                  <a:pt x="3740" y="539"/>
                </a:lnTo>
                <a:lnTo>
                  <a:pt x="3740" y="543"/>
                </a:lnTo>
                <a:lnTo>
                  <a:pt x="3739" y="547"/>
                </a:lnTo>
                <a:lnTo>
                  <a:pt x="3738" y="551"/>
                </a:lnTo>
                <a:lnTo>
                  <a:pt x="3736" y="555"/>
                </a:lnTo>
                <a:lnTo>
                  <a:pt x="3735" y="559"/>
                </a:lnTo>
                <a:lnTo>
                  <a:pt x="3733" y="562"/>
                </a:lnTo>
                <a:lnTo>
                  <a:pt x="3730" y="565"/>
                </a:lnTo>
                <a:lnTo>
                  <a:pt x="3725" y="572"/>
                </a:lnTo>
                <a:lnTo>
                  <a:pt x="3718" y="577"/>
                </a:lnTo>
                <a:lnTo>
                  <a:pt x="3711" y="582"/>
                </a:lnTo>
                <a:lnTo>
                  <a:pt x="3702" y="586"/>
                </a:lnTo>
                <a:lnTo>
                  <a:pt x="3693" y="589"/>
                </a:lnTo>
                <a:lnTo>
                  <a:pt x="3683" y="591"/>
                </a:lnTo>
                <a:lnTo>
                  <a:pt x="3673" y="593"/>
                </a:lnTo>
                <a:lnTo>
                  <a:pt x="3662" y="593"/>
                </a:lnTo>
                <a:lnTo>
                  <a:pt x="3653" y="593"/>
                </a:lnTo>
                <a:lnTo>
                  <a:pt x="3645" y="592"/>
                </a:lnTo>
                <a:lnTo>
                  <a:pt x="3637" y="591"/>
                </a:lnTo>
                <a:lnTo>
                  <a:pt x="3630" y="589"/>
                </a:lnTo>
                <a:lnTo>
                  <a:pt x="3623" y="587"/>
                </a:lnTo>
                <a:lnTo>
                  <a:pt x="3617" y="585"/>
                </a:lnTo>
                <a:lnTo>
                  <a:pt x="3611" y="582"/>
                </a:lnTo>
                <a:lnTo>
                  <a:pt x="3606" y="578"/>
                </a:lnTo>
                <a:lnTo>
                  <a:pt x="3601" y="575"/>
                </a:lnTo>
                <a:lnTo>
                  <a:pt x="3596" y="570"/>
                </a:lnTo>
                <a:lnTo>
                  <a:pt x="3593" y="566"/>
                </a:lnTo>
                <a:lnTo>
                  <a:pt x="3589" y="561"/>
                </a:lnTo>
                <a:lnTo>
                  <a:pt x="3587" y="556"/>
                </a:lnTo>
                <a:lnTo>
                  <a:pt x="3584" y="550"/>
                </a:lnTo>
                <a:lnTo>
                  <a:pt x="3583" y="545"/>
                </a:lnTo>
                <a:lnTo>
                  <a:pt x="3582" y="538"/>
                </a:lnTo>
                <a:lnTo>
                  <a:pt x="3630" y="536"/>
                </a:lnTo>
                <a:lnTo>
                  <a:pt x="3631" y="541"/>
                </a:lnTo>
                <a:lnTo>
                  <a:pt x="3634" y="545"/>
                </a:lnTo>
                <a:lnTo>
                  <a:pt x="3637" y="549"/>
                </a:lnTo>
                <a:lnTo>
                  <a:pt x="3640" y="552"/>
                </a:lnTo>
                <a:lnTo>
                  <a:pt x="3645" y="555"/>
                </a:lnTo>
                <a:lnTo>
                  <a:pt x="3650" y="556"/>
                </a:lnTo>
                <a:lnTo>
                  <a:pt x="3656" y="557"/>
                </a:lnTo>
                <a:lnTo>
                  <a:pt x="3662" y="558"/>
                </a:lnTo>
                <a:lnTo>
                  <a:pt x="3668" y="557"/>
                </a:lnTo>
                <a:lnTo>
                  <a:pt x="3673" y="557"/>
                </a:lnTo>
                <a:lnTo>
                  <a:pt x="3678" y="555"/>
                </a:lnTo>
                <a:lnTo>
                  <a:pt x="3681" y="554"/>
                </a:lnTo>
                <a:lnTo>
                  <a:pt x="3683" y="553"/>
                </a:lnTo>
                <a:lnTo>
                  <a:pt x="3686" y="550"/>
                </a:lnTo>
                <a:lnTo>
                  <a:pt x="3689" y="547"/>
                </a:lnTo>
                <a:lnTo>
                  <a:pt x="3689" y="545"/>
                </a:lnTo>
                <a:lnTo>
                  <a:pt x="3690" y="544"/>
                </a:lnTo>
                <a:lnTo>
                  <a:pt x="3691" y="540"/>
                </a:lnTo>
                <a:lnTo>
                  <a:pt x="3690" y="537"/>
                </a:lnTo>
                <a:lnTo>
                  <a:pt x="3689" y="534"/>
                </a:lnTo>
                <a:lnTo>
                  <a:pt x="3687" y="531"/>
                </a:lnTo>
                <a:lnTo>
                  <a:pt x="3685" y="529"/>
                </a:lnTo>
                <a:lnTo>
                  <a:pt x="3682" y="527"/>
                </a:lnTo>
                <a:lnTo>
                  <a:pt x="3678" y="525"/>
                </a:lnTo>
                <a:lnTo>
                  <a:pt x="3673" y="523"/>
                </a:lnTo>
                <a:lnTo>
                  <a:pt x="3668" y="522"/>
                </a:lnTo>
                <a:lnTo>
                  <a:pt x="3637" y="516"/>
                </a:lnTo>
                <a:lnTo>
                  <a:pt x="3631" y="515"/>
                </a:lnTo>
                <a:lnTo>
                  <a:pt x="3625" y="513"/>
                </a:lnTo>
                <a:lnTo>
                  <a:pt x="3615" y="509"/>
                </a:lnTo>
                <a:lnTo>
                  <a:pt x="3610" y="507"/>
                </a:lnTo>
                <a:lnTo>
                  <a:pt x="3606" y="504"/>
                </a:lnTo>
                <a:lnTo>
                  <a:pt x="3602" y="501"/>
                </a:lnTo>
                <a:lnTo>
                  <a:pt x="3599" y="498"/>
                </a:lnTo>
                <a:lnTo>
                  <a:pt x="3596" y="495"/>
                </a:lnTo>
                <a:lnTo>
                  <a:pt x="3593" y="492"/>
                </a:lnTo>
                <a:lnTo>
                  <a:pt x="3591" y="488"/>
                </a:lnTo>
                <a:lnTo>
                  <a:pt x="3589" y="484"/>
                </a:lnTo>
                <a:lnTo>
                  <a:pt x="3588" y="480"/>
                </a:lnTo>
                <a:lnTo>
                  <a:pt x="3587" y="475"/>
                </a:lnTo>
                <a:lnTo>
                  <a:pt x="3586" y="471"/>
                </a:lnTo>
                <a:lnTo>
                  <a:pt x="3586" y="466"/>
                </a:lnTo>
                <a:lnTo>
                  <a:pt x="3587" y="459"/>
                </a:lnTo>
                <a:lnTo>
                  <a:pt x="3587" y="454"/>
                </a:lnTo>
                <a:lnTo>
                  <a:pt x="3589" y="448"/>
                </a:lnTo>
                <a:lnTo>
                  <a:pt x="3591" y="443"/>
                </a:lnTo>
                <a:lnTo>
                  <a:pt x="3594" y="438"/>
                </a:lnTo>
                <a:lnTo>
                  <a:pt x="3598" y="433"/>
                </a:lnTo>
                <a:lnTo>
                  <a:pt x="3602" y="429"/>
                </a:lnTo>
                <a:lnTo>
                  <a:pt x="3607" y="425"/>
                </a:lnTo>
                <a:lnTo>
                  <a:pt x="3612" y="422"/>
                </a:lnTo>
                <a:lnTo>
                  <a:pt x="3618" y="419"/>
                </a:lnTo>
                <a:lnTo>
                  <a:pt x="3624" y="416"/>
                </a:lnTo>
                <a:lnTo>
                  <a:pt x="3631" y="414"/>
                </a:lnTo>
                <a:lnTo>
                  <a:pt x="3634" y="413"/>
                </a:lnTo>
                <a:lnTo>
                  <a:pt x="3638" y="413"/>
                </a:lnTo>
                <a:lnTo>
                  <a:pt x="3645" y="412"/>
                </a:lnTo>
                <a:lnTo>
                  <a:pt x="3653" y="411"/>
                </a:lnTo>
                <a:lnTo>
                  <a:pt x="3661" y="411"/>
                </a:lnTo>
                <a:lnTo>
                  <a:pt x="3669" y="411"/>
                </a:lnTo>
                <a:lnTo>
                  <a:pt x="3677" y="412"/>
                </a:lnTo>
                <a:lnTo>
                  <a:pt x="3684" y="413"/>
                </a:lnTo>
                <a:lnTo>
                  <a:pt x="3691" y="414"/>
                </a:lnTo>
                <a:lnTo>
                  <a:pt x="3697" y="416"/>
                </a:lnTo>
                <a:lnTo>
                  <a:pt x="3703" y="419"/>
                </a:lnTo>
                <a:lnTo>
                  <a:pt x="3709" y="421"/>
                </a:lnTo>
                <a:lnTo>
                  <a:pt x="3714" y="425"/>
                </a:lnTo>
                <a:lnTo>
                  <a:pt x="3718" y="428"/>
                </a:lnTo>
                <a:lnTo>
                  <a:pt x="3723" y="432"/>
                </a:lnTo>
                <a:lnTo>
                  <a:pt x="3726" y="437"/>
                </a:lnTo>
                <a:lnTo>
                  <a:pt x="3728" y="439"/>
                </a:lnTo>
                <a:lnTo>
                  <a:pt x="3729" y="441"/>
                </a:lnTo>
                <a:lnTo>
                  <a:pt x="3732" y="446"/>
                </a:lnTo>
                <a:lnTo>
                  <a:pt x="3734" y="452"/>
                </a:lnTo>
                <a:lnTo>
                  <a:pt x="3735" y="457"/>
                </a:lnTo>
                <a:lnTo>
                  <a:pt x="3736" y="463"/>
                </a:lnTo>
                <a:close/>
                <a:moveTo>
                  <a:pt x="3797" y="390"/>
                </a:moveTo>
                <a:lnTo>
                  <a:pt x="3792" y="390"/>
                </a:lnTo>
                <a:lnTo>
                  <a:pt x="3787" y="388"/>
                </a:lnTo>
                <a:lnTo>
                  <a:pt x="3783" y="386"/>
                </a:lnTo>
                <a:lnTo>
                  <a:pt x="3778" y="383"/>
                </a:lnTo>
                <a:lnTo>
                  <a:pt x="3775" y="379"/>
                </a:lnTo>
                <a:lnTo>
                  <a:pt x="3773" y="375"/>
                </a:lnTo>
                <a:lnTo>
                  <a:pt x="3771" y="370"/>
                </a:lnTo>
                <a:lnTo>
                  <a:pt x="3771" y="365"/>
                </a:lnTo>
                <a:lnTo>
                  <a:pt x="3771" y="360"/>
                </a:lnTo>
                <a:lnTo>
                  <a:pt x="3773" y="356"/>
                </a:lnTo>
                <a:lnTo>
                  <a:pt x="3775" y="352"/>
                </a:lnTo>
                <a:lnTo>
                  <a:pt x="3778" y="348"/>
                </a:lnTo>
                <a:lnTo>
                  <a:pt x="3783" y="345"/>
                </a:lnTo>
                <a:lnTo>
                  <a:pt x="3787" y="342"/>
                </a:lnTo>
                <a:lnTo>
                  <a:pt x="3792" y="341"/>
                </a:lnTo>
                <a:lnTo>
                  <a:pt x="3797" y="341"/>
                </a:lnTo>
                <a:lnTo>
                  <a:pt x="3802" y="341"/>
                </a:lnTo>
                <a:lnTo>
                  <a:pt x="3807" y="342"/>
                </a:lnTo>
                <a:lnTo>
                  <a:pt x="3812" y="345"/>
                </a:lnTo>
                <a:lnTo>
                  <a:pt x="3816" y="348"/>
                </a:lnTo>
                <a:lnTo>
                  <a:pt x="3819" y="352"/>
                </a:lnTo>
                <a:lnTo>
                  <a:pt x="3822" y="356"/>
                </a:lnTo>
                <a:lnTo>
                  <a:pt x="3823" y="360"/>
                </a:lnTo>
                <a:lnTo>
                  <a:pt x="3824" y="365"/>
                </a:lnTo>
                <a:lnTo>
                  <a:pt x="3823" y="370"/>
                </a:lnTo>
                <a:lnTo>
                  <a:pt x="3822" y="375"/>
                </a:lnTo>
                <a:lnTo>
                  <a:pt x="3819" y="379"/>
                </a:lnTo>
                <a:lnTo>
                  <a:pt x="3816" y="383"/>
                </a:lnTo>
                <a:lnTo>
                  <a:pt x="3812" y="386"/>
                </a:lnTo>
                <a:lnTo>
                  <a:pt x="3807" y="388"/>
                </a:lnTo>
                <a:lnTo>
                  <a:pt x="3802" y="390"/>
                </a:lnTo>
                <a:lnTo>
                  <a:pt x="3797" y="390"/>
                </a:lnTo>
                <a:close/>
                <a:moveTo>
                  <a:pt x="3772" y="413"/>
                </a:moveTo>
                <a:lnTo>
                  <a:pt x="3822" y="413"/>
                </a:lnTo>
                <a:lnTo>
                  <a:pt x="3822" y="590"/>
                </a:lnTo>
                <a:lnTo>
                  <a:pt x="3772" y="590"/>
                </a:lnTo>
                <a:lnTo>
                  <a:pt x="3772" y="413"/>
                </a:lnTo>
                <a:close/>
                <a:moveTo>
                  <a:pt x="3955" y="413"/>
                </a:moveTo>
                <a:lnTo>
                  <a:pt x="3955" y="450"/>
                </a:lnTo>
                <a:lnTo>
                  <a:pt x="3921" y="450"/>
                </a:lnTo>
                <a:lnTo>
                  <a:pt x="3921" y="535"/>
                </a:lnTo>
                <a:lnTo>
                  <a:pt x="3922" y="540"/>
                </a:lnTo>
                <a:lnTo>
                  <a:pt x="3923" y="544"/>
                </a:lnTo>
                <a:lnTo>
                  <a:pt x="3923" y="545"/>
                </a:lnTo>
                <a:lnTo>
                  <a:pt x="3924" y="547"/>
                </a:lnTo>
                <a:lnTo>
                  <a:pt x="3926" y="549"/>
                </a:lnTo>
                <a:lnTo>
                  <a:pt x="3929" y="551"/>
                </a:lnTo>
                <a:lnTo>
                  <a:pt x="3931" y="552"/>
                </a:lnTo>
                <a:lnTo>
                  <a:pt x="3935" y="552"/>
                </a:lnTo>
                <a:lnTo>
                  <a:pt x="3938" y="553"/>
                </a:lnTo>
                <a:lnTo>
                  <a:pt x="3945" y="552"/>
                </a:lnTo>
                <a:lnTo>
                  <a:pt x="3950" y="551"/>
                </a:lnTo>
                <a:lnTo>
                  <a:pt x="3958" y="587"/>
                </a:lnTo>
                <a:lnTo>
                  <a:pt x="3948" y="590"/>
                </a:lnTo>
                <a:lnTo>
                  <a:pt x="3940" y="591"/>
                </a:lnTo>
                <a:lnTo>
                  <a:pt x="3931" y="592"/>
                </a:lnTo>
                <a:lnTo>
                  <a:pt x="3925" y="592"/>
                </a:lnTo>
                <a:lnTo>
                  <a:pt x="3919" y="592"/>
                </a:lnTo>
                <a:lnTo>
                  <a:pt x="3913" y="591"/>
                </a:lnTo>
                <a:lnTo>
                  <a:pt x="3907" y="590"/>
                </a:lnTo>
                <a:lnTo>
                  <a:pt x="3902" y="588"/>
                </a:lnTo>
                <a:lnTo>
                  <a:pt x="3896" y="586"/>
                </a:lnTo>
                <a:lnTo>
                  <a:pt x="3892" y="583"/>
                </a:lnTo>
                <a:lnTo>
                  <a:pt x="3887" y="581"/>
                </a:lnTo>
                <a:lnTo>
                  <a:pt x="3884" y="577"/>
                </a:lnTo>
                <a:lnTo>
                  <a:pt x="3880" y="573"/>
                </a:lnTo>
                <a:lnTo>
                  <a:pt x="3878" y="569"/>
                </a:lnTo>
                <a:lnTo>
                  <a:pt x="3875" y="564"/>
                </a:lnTo>
                <a:lnTo>
                  <a:pt x="3874" y="559"/>
                </a:lnTo>
                <a:lnTo>
                  <a:pt x="3872" y="554"/>
                </a:lnTo>
                <a:lnTo>
                  <a:pt x="3872" y="548"/>
                </a:lnTo>
                <a:lnTo>
                  <a:pt x="3871" y="542"/>
                </a:lnTo>
                <a:lnTo>
                  <a:pt x="3871" y="450"/>
                </a:lnTo>
                <a:lnTo>
                  <a:pt x="3847" y="450"/>
                </a:lnTo>
                <a:lnTo>
                  <a:pt x="3847" y="413"/>
                </a:lnTo>
                <a:lnTo>
                  <a:pt x="3871" y="413"/>
                </a:lnTo>
                <a:lnTo>
                  <a:pt x="3871" y="371"/>
                </a:lnTo>
                <a:lnTo>
                  <a:pt x="3921" y="371"/>
                </a:lnTo>
                <a:lnTo>
                  <a:pt x="3921" y="413"/>
                </a:lnTo>
                <a:lnTo>
                  <a:pt x="3955" y="413"/>
                </a:lnTo>
                <a:close/>
                <a:moveTo>
                  <a:pt x="4062" y="593"/>
                </a:moveTo>
                <a:lnTo>
                  <a:pt x="4056" y="593"/>
                </a:lnTo>
                <a:lnTo>
                  <a:pt x="4049" y="592"/>
                </a:lnTo>
                <a:lnTo>
                  <a:pt x="4037" y="590"/>
                </a:lnTo>
                <a:lnTo>
                  <a:pt x="4031" y="589"/>
                </a:lnTo>
                <a:lnTo>
                  <a:pt x="4026" y="587"/>
                </a:lnTo>
                <a:lnTo>
                  <a:pt x="4015" y="582"/>
                </a:lnTo>
                <a:lnTo>
                  <a:pt x="4011" y="579"/>
                </a:lnTo>
                <a:lnTo>
                  <a:pt x="4006" y="576"/>
                </a:lnTo>
                <a:lnTo>
                  <a:pt x="4002" y="572"/>
                </a:lnTo>
                <a:lnTo>
                  <a:pt x="3998" y="569"/>
                </a:lnTo>
                <a:lnTo>
                  <a:pt x="3991" y="560"/>
                </a:lnTo>
                <a:lnTo>
                  <a:pt x="3988" y="555"/>
                </a:lnTo>
                <a:lnTo>
                  <a:pt x="3985" y="550"/>
                </a:lnTo>
                <a:lnTo>
                  <a:pt x="3981" y="540"/>
                </a:lnTo>
                <a:lnTo>
                  <a:pt x="3979" y="534"/>
                </a:lnTo>
                <a:lnTo>
                  <a:pt x="3977" y="528"/>
                </a:lnTo>
                <a:lnTo>
                  <a:pt x="3976" y="522"/>
                </a:lnTo>
                <a:lnTo>
                  <a:pt x="3975" y="516"/>
                </a:lnTo>
                <a:lnTo>
                  <a:pt x="3975" y="509"/>
                </a:lnTo>
                <a:lnTo>
                  <a:pt x="3975" y="502"/>
                </a:lnTo>
                <a:lnTo>
                  <a:pt x="3975" y="495"/>
                </a:lnTo>
                <a:lnTo>
                  <a:pt x="3975" y="489"/>
                </a:lnTo>
                <a:lnTo>
                  <a:pt x="3976" y="483"/>
                </a:lnTo>
                <a:lnTo>
                  <a:pt x="3977" y="477"/>
                </a:lnTo>
                <a:lnTo>
                  <a:pt x="3981" y="465"/>
                </a:lnTo>
                <a:lnTo>
                  <a:pt x="3983" y="459"/>
                </a:lnTo>
                <a:lnTo>
                  <a:pt x="3985" y="454"/>
                </a:lnTo>
                <a:lnTo>
                  <a:pt x="3991" y="445"/>
                </a:lnTo>
                <a:lnTo>
                  <a:pt x="3994" y="440"/>
                </a:lnTo>
                <a:lnTo>
                  <a:pt x="3998" y="436"/>
                </a:lnTo>
                <a:lnTo>
                  <a:pt x="4002" y="432"/>
                </a:lnTo>
                <a:lnTo>
                  <a:pt x="4006" y="428"/>
                </a:lnTo>
                <a:lnTo>
                  <a:pt x="4015" y="422"/>
                </a:lnTo>
                <a:lnTo>
                  <a:pt x="4020" y="419"/>
                </a:lnTo>
                <a:lnTo>
                  <a:pt x="4025" y="417"/>
                </a:lnTo>
                <a:lnTo>
                  <a:pt x="4030" y="415"/>
                </a:lnTo>
                <a:lnTo>
                  <a:pt x="4036" y="413"/>
                </a:lnTo>
                <a:lnTo>
                  <a:pt x="4042" y="412"/>
                </a:lnTo>
                <a:lnTo>
                  <a:pt x="4048" y="411"/>
                </a:lnTo>
                <a:lnTo>
                  <a:pt x="4060" y="411"/>
                </a:lnTo>
                <a:lnTo>
                  <a:pt x="4072" y="411"/>
                </a:lnTo>
                <a:lnTo>
                  <a:pt x="4083" y="413"/>
                </a:lnTo>
                <a:lnTo>
                  <a:pt x="4088" y="414"/>
                </a:lnTo>
                <a:lnTo>
                  <a:pt x="4093" y="416"/>
                </a:lnTo>
                <a:lnTo>
                  <a:pt x="4103" y="421"/>
                </a:lnTo>
                <a:lnTo>
                  <a:pt x="4111" y="426"/>
                </a:lnTo>
                <a:lnTo>
                  <a:pt x="4116" y="429"/>
                </a:lnTo>
                <a:lnTo>
                  <a:pt x="4119" y="433"/>
                </a:lnTo>
                <a:lnTo>
                  <a:pt x="4126" y="441"/>
                </a:lnTo>
                <a:lnTo>
                  <a:pt x="4129" y="446"/>
                </a:lnTo>
                <a:lnTo>
                  <a:pt x="4132" y="450"/>
                </a:lnTo>
                <a:lnTo>
                  <a:pt x="4135" y="456"/>
                </a:lnTo>
                <a:lnTo>
                  <a:pt x="4137" y="461"/>
                </a:lnTo>
                <a:lnTo>
                  <a:pt x="4139" y="467"/>
                </a:lnTo>
                <a:lnTo>
                  <a:pt x="4141" y="473"/>
                </a:lnTo>
                <a:lnTo>
                  <a:pt x="4142" y="479"/>
                </a:lnTo>
                <a:lnTo>
                  <a:pt x="4143" y="486"/>
                </a:lnTo>
                <a:lnTo>
                  <a:pt x="4143" y="493"/>
                </a:lnTo>
                <a:lnTo>
                  <a:pt x="4143" y="500"/>
                </a:lnTo>
                <a:lnTo>
                  <a:pt x="4143" y="514"/>
                </a:lnTo>
                <a:lnTo>
                  <a:pt x="4023" y="514"/>
                </a:lnTo>
                <a:lnTo>
                  <a:pt x="4023" y="519"/>
                </a:lnTo>
                <a:lnTo>
                  <a:pt x="4024" y="523"/>
                </a:lnTo>
                <a:lnTo>
                  <a:pt x="4026" y="532"/>
                </a:lnTo>
                <a:lnTo>
                  <a:pt x="4027" y="535"/>
                </a:lnTo>
                <a:lnTo>
                  <a:pt x="4029" y="539"/>
                </a:lnTo>
                <a:lnTo>
                  <a:pt x="4031" y="542"/>
                </a:lnTo>
                <a:lnTo>
                  <a:pt x="4034" y="545"/>
                </a:lnTo>
                <a:lnTo>
                  <a:pt x="4037" y="548"/>
                </a:lnTo>
                <a:lnTo>
                  <a:pt x="4040" y="550"/>
                </a:lnTo>
                <a:lnTo>
                  <a:pt x="4043" y="552"/>
                </a:lnTo>
                <a:lnTo>
                  <a:pt x="4047" y="554"/>
                </a:lnTo>
                <a:lnTo>
                  <a:pt x="4050" y="555"/>
                </a:lnTo>
                <a:lnTo>
                  <a:pt x="4054" y="556"/>
                </a:lnTo>
                <a:lnTo>
                  <a:pt x="4063" y="557"/>
                </a:lnTo>
                <a:lnTo>
                  <a:pt x="4069" y="556"/>
                </a:lnTo>
                <a:lnTo>
                  <a:pt x="4075" y="555"/>
                </a:lnTo>
                <a:lnTo>
                  <a:pt x="4080" y="554"/>
                </a:lnTo>
                <a:lnTo>
                  <a:pt x="4084" y="551"/>
                </a:lnTo>
                <a:lnTo>
                  <a:pt x="4087" y="550"/>
                </a:lnTo>
                <a:lnTo>
                  <a:pt x="4089" y="548"/>
                </a:lnTo>
                <a:lnTo>
                  <a:pt x="4092" y="545"/>
                </a:lnTo>
                <a:lnTo>
                  <a:pt x="4095" y="541"/>
                </a:lnTo>
                <a:lnTo>
                  <a:pt x="4097" y="536"/>
                </a:lnTo>
                <a:lnTo>
                  <a:pt x="4142" y="539"/>
                </a:lnTo>
                <a:lnTo>
                  <a:pt x="4141" y="545"/>
                </a:lnTo>
                <a:lnTo>
                  <a:pt x="4139" y="551"/>
                </a:lnTo>
                <a:lnTo>
                  <a:pt x="4136" y="556"/>
                </a:lnTo>
                <a:lnTo>
                  <a:pt x="4133" y="561"/>
                </a:lnTo>
                <a:lnTo>
                  <a:pt x="4130" y="566"/>
                </a:lnTo>
                <a:lnTo>
                  <a:pt x="4126" y="570"/>
                </a:lnTo>
                <a:lnTo>
                  <a:pt x="4121" y="575"/>
                </a:lnTo>
                <a:lnTo>
                  <a:pt x="4116" y="578"/>
                </a:lnTo>
                <a:lnTo>
                  <a:pt x="4111" y="582"/>
                </a:lnTo>
                <a:lnTo>
                  <a:pt x="4105" y="585"/>
                </a:lnTo>
                <a:lnTo>
                  <a:pt x="4099" y="587"/>
                </a:lnTo>
                <a:lnTo>
                  <a:pt x="4092" y="589"/>
                </a:lnTo>
                <a:lnTo>
                  <a:pt x="4089" y="590"/>
                </a:lnTo>
                <a:lnTo>
                  <a:pt x="4085" y="591"/>
                </a:lnTo>
                <a:lnTo>
                  <a:pt x="4078" y="592"/>
                </a:lnTo>
                <a:lnTo>
                  <a:pt x="4070" y="593"/>
                </a:lnTo>
                <a:lnTo>
                  <a:pt x="4062" y="593"/>
                </a:lnTo>
                <a:close/>
                <a:moveTo>
                  <a:pt x="4023" y="483"/>
                </a:moveTo>
                <a:lnTo>
                  <a:pt x="4097" y="483"/>
                </a:lnTo>
                <a:lnTo>
                  <a:pt x="4097" y="480"/>
                </a:lnTo>
                <a:lnTo>
                  <a:pt x="4097" y="476"/>
                </a:lnTo>
                <a:lnTo>
                  <a:pt x="4096" y="472"/>
                </a:lnTo>
                <a:lnTo>
                  <a:pt x="4095" y="469"/>
                </a:lnTo>
                <a:lnTo>
                  <a:pt x="4093" y="466"/>
                </a:lnTo>
                <a:lnTo>
                  <a:pt x="4092" y="463"/>
                </a:lnTo>
                <a:lnTo>
                  <a:pt x="4089" y="460"/>
                </a:lnTo>
                <a:lnTo>
                  <a:pt x="4087" y="457"/>
                </a:lnTo>
                <a:lnTo>
                  <a:pt x="4082" y="453"/>
                </a:lnTo>
                <a:lnTo>
                  <a:pt x="4076" y="450"/>
                </a:lnTo>
                <a:lnTo>
                  <a:pt x="4069" y="448"/>
                </a:lnTo>
                <a:lnTo>
                  <a:pt x="4061" y="447"/>
                </a:lnTo>
                <a:lnTo>
                  <a:pt x="4053" y="448"/>
                </a:lnTo>
                <a:lnTo>
                  <a:pt x="4050" y="449"/>
                </a:lnTo>
                <a:lnTo>
                  <a:pt x="4046" y="450"/>
                </a:lnTo>
                <a:lnTo>
                  <a:pt x="4040" y="453"/>
                </a:lnTo>
                <a:lnTo>
                  <a:pt x="4037" y="455"/>
                </a:lnTo>
                <a:lnTo>
                  <a:pt x="4034" y="458"/>
                </a:lnTo>
                <a:lnTo>
                  <a:pt x="4030" y="463"/>
                </a:lnTo>
                <a:lnTo>
                  <a:pt x="4026" y="470"/>
                </a:lnTo>
                <a:lnTo>
                  <a:pt x="4025" y="473"/>
                </a:lnTo>
                <a:lnTo>
                  <a:pt x="4024" y="476"/>
                </a:lnTo>
                <a:lnTo>
                  <a:pt x="4023" y="483"/>
                </a:lnTo>
                <a:close/>
                <a:moveTo>
                  <a:pt x="4267" y="413"/>
                </a:moveTo>
                <a:lnTo>
                  <a:pt x="4267" y="450"/>
                </a:lnTo>
                <a:lnTo>
                  <a:pt x="4234" y="450"/>
                </a:lnTo>
                <a:lnTo>
                  <a:pt x="4234" y="535"/>
                </a:lnTo>
                <a:lnTo>
                  <a:pt x="4234" y="540"/>
                </a:lnTo>
                <a:lnTo>
                  <a:pt x="4235" y="544"/>
                </a:lnTo>
                <a:lnTo>
                  <a:pt x="4236" y="545"/>
                </a:lnTo>
                <a:lnTo>
                  <a:pt x="4236" y="547"/>
                </a:lnTo>
                <a:lnTo>
                  <a:pt x="4238" y="549"/>
                </a:lnTo>
                <a:lnTo>
                  <a:pt x="4241" y="551"/>
                </a:lnTo>
                <a:lnTo>
                  <a:pt x="4244" y="552"/>
                </a:lnTo>
                <a:lnTo>
                  <a:pt x="4247" y="552"/>
                </a:lnTo>
                <a:lnTo>
                  <a:pt x="4250" y="553"/>
                </a:lnTo>
                <a:lnTo>
                  <a:pt x="4257" y="552"/>
                </a:lnTo>
                <a:lnTo>
                  <a:pt x="4263" y="551"/>
                </a:lnTo>
                <a:lnTo>
                  <a:pt x="4270" y="587"/>
                </a:lnTo>
                <a:lnTo>
                  <a:pt x="4260" y="590"/>
                </a:lnTo>
                <a:lnTo>
                  <a:pt x="4253" y="591"/>
                </a:lnTo>
                <a:lnTo>
                  <a:pt x="4244" y="592"/>
                </a:lnTo>
                <a:lnTo>
                  <a:pt x="4237" y="592"/>
                </a:lnTo>
                <a:lnTo>
                  <a:pt x="4231" y="592"/>
                </a:lnTo>
                <a:lnTo>
                  <a:pt x="4225" y="591"/>
                </a:lnTo>
                <a:lnTo>
                  <a:pt x="4220" y="590"/>
                </a:lnTo>
                <a:lnTo>
                  <a:pt x="4214" y="588"/>
                </a:lnTo>
                <a:lnTo>
                  <a:pt x="4210" y="586"/>
                </a:lnTo>
                <a:lnTo>
                  <a:pt x="4205" y="583"/>
                </a:lnTo>
                <a:lnTo>
                  <a:pt x="4201" y="581"/>
                </a:lnTo>
                <a:lnTo>
                  <a:pt x="4197" y="577"/>
                </a:lnTo>
                <a:lnTo>
                  <a:pt x="4194" y="573"/>
                </a:lnTo>
                <a:lnTo>
                  <a:pt x="4191" y="569"/>
                </a:lnTo>
                <a:lnTo>
                  <a:pt x="4189" y="564"/>
                </a:lnTo>
                <a:lnTo>
                  <a:pt x="4187" y="559"/>
                </a:lnTo>
                <a:lnTo>
                  <a:pt x="4186" y="554"/>
                </a:lnTo>
                <a:lnTo>
                  <a:pt x="4185" y="548"/>
                </a:lnTo>
                <a:lnTo>
                  <a:pt x="4185" y="542"/>
                </a:lnTo>
                <a:lnTo>
                  <a:pt x="4185" y="450"/>
                </a:lnTo>
                <a:lnTo>
                  <a:pt x="4161" y="450"/>
                </a:lnTo>
                <a:lnTo>
                  <a:pt x="4161" y="413"/>
                </a:lnTo>
                <a:lnTo>
                  <a:pt x="4185" y="413"/>
                </a:lnTo>
                <a:lnTo>
                  <a:pt x="4185" y="371"/>
                </a:lnTo>
                <a:lnTo>
                  <a:pt x="4234" y="371"/>
                </a:lnTo>
                <a:lnTo>
                  <a:pt x="4234" y="413"/>
                </a:lnTo>
                <a:lnTo>
                  <a:pt x="4267" y="413"/>
                </a:lnTo>
                <a:close/>
                <a:moveTo>
                  <a:pt x="4376" y="593"/>
                </a:moveTo>
                <a:lnTo>
                  <a:pt x="4369" y="593"/>
                </a:lnTo>
                <a:lnTo>
                  <a:pt x="4363" y="592"/>
                </a:lnTo>
                <a:lnTo>
                  <a:pt x="4349" y="590"/>
                </a:lnTo>
                <a:lnTo>
                  <a:pt x="4344" y="589"/>
                </a:lnTo>
                <a:lnTo>
                  <a:pt x="4338" y="587"/>
                </a:lnTo>
                <a:lnTo>
                  <a:pt x="4328" y="582"/>
                </a:lnTo>
                <a:lnTo>
                  <a:pt x="4323" y="579"/>
                </a:lnTo>
                <a:lnTo>
                  <a:pt x="4319" y="576"/>
                </a:lnTo>
                <a:lnTo>
                  <a:pt x="4314" y="572"/>
                </a:lnTo>
                <a:lnTo>
                  <a:pt x="4310" y="569"/>
                </a:lnTo>
                <a:lnTo>
                  <a:pt x="4303" y="560"/>
                </a:lnTo>
                <a:lnTo>
                  <a:pt x="4300" y="555"/>
                </a:lnTo>
                <a:lnTo>
                  <a:pt x="4298" y="550"/>
                </a:lnTo>
                <a:lnTo>
                  <a:pt x="4293" y="540"/>
                </a:lnTo>
                <a:lnTo>
                  <a:pt x="4291" y="534"/>
                </a:lnTo>
                <a:lnTo>
                  <a:pt x="4290" y="528"/>
                </a:lnTo>
                <a:lnTo>
                  <a:pt x="4289" y="522"/>
                </a:lnTo>
                <a:lnTo>
                  <a:pt x="4288" y="516"/>
                </a:lnTo>
                <a:lnTo>
                  <a:pt x="4287" y="509"/>
                </a:lnTo>
                <a:lnTo>
                  <a:pt x="4287" y="502"/>
                </a:lnTo>
                <a:lnTo>
                  <a:pt x="4287" y="495"/>
                </a:lnTo>
                <a:lnTo>
                  <a:pt x="4288" y="489"/>
                </a:lnTo>
                <a:lnTo>
                  <a:pt x="4289" y="483"/>
                </a:lnTo>
                <a:lnTo>
                  <a:pt x="4290" y="477"/>
                </a:lnTo>
                <a:lnTo>
                  <a:pt x="4293" y="465"/>
                </a:lnTo>
                <a:lnTo>
                  <a:pt x="4295" y="459"/>
                </a:lnTo>
                <a:lnTo>
                  <a:pt x="4298" y="454"/>
                </a:lnTo>
                <a:lnTo>
                  <a:pt x="4303" y="445"/>
                </a:lnTo>
                <a:lnTo>
                  <a:pt x="4307" y="440"/>
                </a:lnTo>
                <a:lnTo>
                  <a:pt x="4310" y="436"/>
                </a:lnTo>
                <a:lnTo>
                  <a:pt x="4314" y="432"/>
                </a:lnTo>
                <a:lnTo>
                  <a:pt x="4318" y="428"/>
                </a:lnTo>
                <a:lnTo>
                  <a:pt x="4327" y="422"/>
                </a:lnTo>
                <a:lnTo>
                  <a:pt x="4332" y="419"/>
                </a:lnTo>
                <a:lnTo>
                  <a:pt x="4338" y="417"/>
                </a:lnTo>
                <a:lnTo>
                  <a:pt x="4343" y="415"/>
                </a:lnTo>
                <a:lnTo>
                  <a:pt x="4348" y="413"/>
                </a:lnTo>
                <a:lnTo>
                  <a:pt x="4354" y="412"/>
                </a:lnTo>
                <a:lnTo>
                  <a:pt x="4361" y="411"/>
                </a:lnTo>
                <a:lnTo>
                  <a:pt x="4374" y="411"/>
                </a:lnTo>
                <a:lnTo>
                  <a:pt x="4385" y="411"/>
                </a:lnTo>
                <a:lnTo>
                  <a:pt x="4396" y="413"/>
                </a:lnTo>
                <a:lnTo>
                  <a:pt x="4401" y="414"/>
                </a:lnTo>
                <a:lnTo>
                  <a:pt x="4406" y="416"/>
                </a:lnTo>
                <a:lnTo>
                  <a:pt x="4416" y="421"/>
                </a:lnTo>
                <a:lnTo>
                  <a:pt x="4425" y="426"/>
                </a:lnTo>
                <a:lnTo>
                  <a:pt x="4429" y="429"/>
                </a:lnTo>
                <a:lnTo>
                  <a:pt x="4433" y="433"/>
                </a:lnTo>
                <a:lnTo>
                  <a:pt x="4440" y="441"/>
                </a:lnTo>
                <a:lnTo>
                  <a:pt x="4443" y="446"/>
                </a:lnTo>
                <a:lnTo>
                  <a:pt x="4446" y="450"/>
                </a:lnTo>
                <a:lnTo>
                  <a:pt x="4448" y="456"/>
                </a:lnTo>
                <a:lnTo>
                  <a:pt x="4451" y="461"/>
                </a:lnTo>
                <a:lnTo>
                  <a:pt x="4453" y="467"/>
                </a:lnTo>
                <a:lnTo>
                  <a:pt x="4454" y="473"/>
                </a:lnTo>
                <a:lnTo>
                  <a:pt x="4455" y="479"/>
                </a:lnTo>
                <a:lnTo>
                  <a:pt x="4456" y="486"/>
                </a:lnTo>
                <a:lnTo>
                  <a:pt x="4457" y="493"/>
                </a:lnTo>
                <a:lnTo>
                  <a:pt x="4457" y="500"/>
                </a:lnTo>
                <a:lnTo>
                  <a:pt x="4457" y="514"/>
                </a:lnTo>
                <a:lnTo>
                  <a:pt x="4335" y="514"/>
                </a:lnTo>
                <a:lnTo>
                  <a:pt x="4336" y="519"/>
                </a:lnTo>
                <a:lnTo>
                  <a:pt x="4336" y="523"/>
                </a:lnTo>
                <a:lnTo>
                  <a:pt x="4338" y="532"/>
                </a:lnTo>
                <a:lnTo>
                  <a:pt x="4342" y="539"/>
                </a:lnTo>
                <a:lnTo>
                  <a:pt x="4344" y="542"/>
                </a:lnTo>
                <a:lnTo>
                  <a:pt x="4346" y="545"/>
                </a:lnTo>
                <a:lnTo>
                  <a:pt x="4349" y="548"/>
                </a:lnTo>
                <a:lnTo>
                  <a:pt x="4352" y="550"/>
                </a:lnTo>
                <a:lnTo>
                  <a:pt x="4355" y="552"/>
                </a:lnTo>
                <a:lnTo>
                  <a:pt x="4360" y="554"/>
                </a:lnTo>
                <a:lnTo>
                  <a:pt x="4364" y="555"/>
                </a:lnTo>
                <a:lnTo>
                  <a:pt x="4368" y="556"/>
                </a:lnTo>
                <a:lnTo>
                  <a:pt x="4377" y="557"/>
                </a:lnTo>
                <a:lnTo>
                  <a:pt x="4382" y="556"/>
                </a:lnTo>
                <a:lnTo>
                  <a:pt x="4388" y="555"/>
                </a:lnTo>
                <a:lnTo>
                  <a:pt x="4393" y="554"/>
                </a:lnTo>
                <a:lnTo>
                  <a:pt x="4398" y="551"/>
                </a:lnTo>
                <a:lnTo>
                  <a:pt x="4400" y="550"/>
                </a:lnTo>
                <a:lnTo>
                  <a:pt x="4402" y="548"/>
                </a:lnTo>
                <a:lnTo>
                  <a:pt x="4405" y="545"/>
                </a:lnTo>
                <a:lnTo>
                  <a:pt x="4408" y="541"/>
                </a:lnTo>
                <a:lnTo>
                  <a:pt x="4410" y="536"/>
                </a:lnTo>
                <a:lnTo>
                  <a:pt x="4456" y="539"/>
                </a:lnTo>
                <a:lnTo>
                  <a:pt x="4454" y="545"/>
                </a:lnTo>
                <a:lnTo>
                  <a:pt x="4452" y="551"/>
                </a:lnTo>
                <a:lnTo>
                  <a:pt x="4450" y="556"/>
                </a:lnTo>
                <a:lnTo>
                  <a:pt x="4447" y="561"/>
                </a:lnTo>
                <a:lnTo>
                  <a:pt x="4443" y="566"/>
                </a:lnTo>
                <a:lnTo>
                  <a:pt x="4439" y="570"/>
                </a:lnTo>
                <a:lnTo>
                  <a:pt x="4435" y="575"/>
                </a:lnTo>
                <a:lnTo>
                  <a:pt x="4430" y="578"/>
                </a:lnTo>
                <a:lnTo>
                  <a:pt x="4424" y="582"/>
                </a:lnTo>
                <a:lnTo>
                  <a:pt x="4418" y="585"/>
                </a:lnTo>
                <a:lnTo>
                  <a:pt x="4412" y="587"/>
                </a:lnTo>
                <a:lnTo>
                  <a:pt x="4406" y="589"/>
                </a:lnTo>
                <a:lnTo>
                  <a:pt x="4402" y="590"/>
                </a:lnTo>
                <a:lnTo>
                  <a:pt x="4399" y="591"/>
                </a:lnTo>
                <a:lnTo>
                  <a:pt x="4391" y="592"/>
                </a:lnTo>
                <a:lnTo>
                  <a:pt x="4384" y="593"/>
                </a:lnTo>
                <a:lnTo>
                  <a:pt x="4376" y="593"/>
                </a:lnTo>
                <a:close/>
                <a:moveTo>
                  <a:pt x="4335" y="483"/>
                </a:moveTo>
                <a:lnTo>
                  <a:pt x="4411" y="483"/>
                </a:lnTo>
                <a:lnTo>
                  <a:pt x="4411" y="480"/>
                </a:lnTo>
                <a:lnTo>
                  <a:pt x="4410" y="476"/>
                </a:lnTo>
                <a:lnTo>
                  <a:pt x="4409" y="472"/>
                </a:lnTo>
                <a:lnTo>
                  <a:pt x="4408" y="469"/>
                </a:lnTo>
                <a:lnTo>
                  <a:pt x="4407" y="466"/>
                </a:lnTo>
                <a:lnTo>
                  <a:pt x="4405" y="463"/>
                </a:lnTo>
                <a:lnTo>
                  <a:pt x="4403" y="460"/>
                </a:lnTo>
                <a:lnTo>
                  <a:pt x="4401" y="457"/>
                </a:lnTo>
                <a:lnTo>
                  <a:pt x="4395" y="453"/>
                </a:lnTo>
                <a:lnTo>
                  <a:pt x="4389" y="450"/>
                </a:lnTo>
                <a:lnTo>
                  <a:pt x="4382" y="448"/>
                </a:lnTo>
                <a:lnTo>
                  <a:pt x="4375" y="447"/>
                </a:lnTo>
                <a:lnTo>
                  <a:pt x="4367" y="448"/>
                </a:lnTo>
                <a:lnTo>
                  <a:pt x="4363" y="449"/>
                </a:lnTo>
                <a:lnTo>
                  <a:pt x="4360" y="450"/>
                </a:lnTo>
                <a:lnTo>
                  <a:pt x="4352" y="453"/>
                </a:lnTo>
                <a:lnTo>
                  <a:pt x="4349" y="455"/>
                </a:lnTo>
                <a:lnTo>
                  <a:pt x="4347" y="458"/>
                </a:lnTo>
                <a:lnTo>
                  <a:pt x="4342" y="463"/>
                </a:lnTo>
                <a:lnTo>
                  <a:pt x="4339" y="470"/>
                </a:lnTo>
                <a:lnTo>
                  <a:pt x="4337" y="473"/>
                </a:lnTo>
                <a:lnTo>
                  <a:pt x="4336" y="476"/>
                </a:lnTo>
                <a:lnTo>
                  <a:pt x="4335" y="483"/>
                </a:lnTo>
                <a:close/>
                <a:moveTo>
                  <a:pt x="4580" y="413"/>
                </a:moveTo>
                <a:lnTo>
                  <a:pt x="4580" y="450"/>
                </a:lnTo>
                <a:lnTo>
                  <a:pt x="4547" y="450"/>
                </a:lnTo>
                <a:lnTo>
                  <a:pt x="4547" y="535"/>
                </a:lnTo>
                <a:lnTo>
                  <a:pt x="4548" y="540"/>
                </a:lnTo>
                <a:lnTo>
                  <a:pt x="4548" y="544"/>
                </a:lnTo>
                <a:lnTo>
                  <a:pt x="4549" y="545"/>
                </a:lnTo>
                <a:lnTo>
                  <a:pt x="4550" y="547"/>
                </a:lnTo>
                <a:lnTo>
                  <a:pt x="4552" y="549"/>
                </a:lnTo>
                <a:lnTo>
                  <a:pt x="4554" y="551"/>
                </a:lnTo>
                <a:lnTo>
                  <a:pt x="4557" y="552"/>
                </a:lnTo>
                <a:lnTo>
                  <a:pt x="4560" y="552"/>
                </a:lnTo>
                <a:lnTo>
                  <a:pt x="4564" y="553"/>
                </a:lnTo>
                <a:lnTo>
                  <a:pt x="4571" y="552"/>
                </a:lnTo>
                <a:lnTo>
                  <a:pt x="4576" y="551"/>
                </a:lnTo>
                <a:lnTo>
                  <a:pt x="4584" y="587"/>
                </a:lnTo>
                <a:lnTo>
                  <a:pt x="4573" y="590"/>
                </a:lnTo>
                <a:lnTo>
                  <a:pt x="4566" y="591"/>
                </a:lnTo>
                <a:lnTo>
                  <a:pt x="4557" y="592"/>
                </a:lnTo>
                <a:lnTo>
                  <a:pt x="4551" y="592"/>
                </a:lnTo>
                <a:lnTo>
                  <a:pt x="4544" y="592"/>
                </a:lnTo>
                <a:lnTo>
                  <a:pt x="4539" y="591"/>
                </a:lnTo>
                <a:lnTo>
                  <a:pt x="4533" y="590"/>
                </a:lnTo>
                <a:lnTo>
                  <a:pt x="4528" y="588"/>
                </a:lnTo>
                <a:lnTo>
                  <a:pt x="4523" y="586"/>
                </a:lnTo>
                <a:lnTo>
                  <a:pt x="4518" y="583"/>
                </a:lnTo>
                <a:lnTo>
                  <a:pt x="4514" y="581"/>
                </a:lnTo>
                <a:lnTo>
                  <a:pt x="4510" y="577"/>
                </a:lnTo>
                <a:lnTo>
                  <a:pt x="4507" y="573"/>
                </a:lnTo>
                <a:lnTo>
                  <a:pt x="4504" y="569"/>
                </a:lnTo>
                <a:lnTo>
                  <a:pt x="4502" y="564"/>
                </a:lnTo>
                <a:lnTo>
                  <a:pt x="4500" y="559"/>
                </a:lnTo>
                <a:lnTo>
                  <a:pt x="4499" y="554"/>
                </a:lnTo>
                <a:lnTo>
                  <a:pt x="4498" y="548"/>
                </a:lnTo>
                <a:lnTo>
                  <a:pt x="4498" y="542"/>
                </a:lnTo>
                <a:lnTo>
                  <a:pt x="4498" y="450"/>
                </a:lnTo>
                <a:lnTo>
                  <a:pt x="4474" y="450"/>
                </a:lnTo>
                <a:lnTo>
                  <a:pt x="4474" y="413"/>
                </a:lnTo>
                <a:lnTo>
                  <a:pt x="4498" y="413"/>
                </a:lnTo>
                <a:lnTo>
                  <a:pt x="4498" y="371"/>
                </a:lnTo>
                <a:lnTo>
                  <a:pt x="4547" y="371"/>
                </a:lnTo>
                <a:lnTo>
                  <a:pt x="4547" y="413"/>
                </a:lnTo>
                <a:lnTo>
                  <a:pt x="4580" y="413"/>
                </a:lnTo>
                <a:close/>
                <a:moveTo>
                  <a:pt x="578" y="585"/>
                </a:moveTo>
                <a:lnTo>
                  <a:pt x="465" y="257"/>
                </a:lnTo>
                <a:lnTo>
                  <a:pt x="352" y="585"/>
                </a:lnTo>
                <a:lnTo>
                  <a:pt x="578" y="585"/>
                </a:lnTo>
                <a:close/>
                <a:moveTo>
                  <a:pt x="930" y="930"/>
                </a:moveTo>
                <a:lnTo>
                  <a:pt x="699" y="930"/>
                </a:lnTo>
                <a:lnTo>
                  <a:pt x="642" y="768"/>
                </a:lnTo>
                <a:lnTo>
                  <a:pt x="288" y="768"/>
                </a:lnTo>
                <a:lnTo>
                  <a:pt x="232" y="930"/>
                </a:lnTo>
                <a:lnTo>
                  <a:pt x="0" y="930"/>
                </a:lnTo>
                <a:lnTo>
                  <a:pt x="162" y="471"/>
                </a:lnTo>
                <a:lnTo>
                  <a:pt x="326" y="12"/>
                </a:lnTo>
                <a:lnTo>
                  <a:pt x="603" y="12"/>
                </a:lnTo>
                <a:lnTo>
                  <a:pt x="767" y="471"/>
                </a:lnTo>
                <a:lnTo>
                  <a:pt x="930" y="930"/>
                </a:lnTo>
                <a:close/>
                <a:moveTo>
                  <a:pt x="1016" y="930"/>
                </a:moveTo>
                <a:lnTo>
                  <a:pt x="1016" y="722"/>
                </a:lnTo>
                <a:lnTo>
                  <a:pt x="1225" y="722"/>
                </a:lnTo>
                <a:lnTo>
                  <a:pt x="1225" y="930"/>
                </a:lnTo>
                <a:lnTo>
                  <a:pt x="1016" y="9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214FC4-D5E6-4BFF-BDD7-E1A5F00F21BF}"/>
              </a:ext>
            </a:extLst>
          </p:cNvPr>
          <p:cNvCxnSpPr>
            <a:cxnSpLocks/>
          </p:cNvCxnSpPr>
          <p:nvPr/>
        </p:nvCxnSpPr>
        <p:spPr>
          <a:xfrm>
            <a:off x="407368" y="2674624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CA1682D5-9875-6DFE-B1FA-F20EE130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0F3FC-0EDF-45C0-AFDE-15BC2427E73C}" type="datetime1">
              <a:rPr lang="fi-FI" smtClean="0"/>
              <a:t>18.2.2025</a:t>
            </a:fld>
            <a:endParaRPr lang="fi-FI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CB76FCA5-9DA7-BF02-3EBB-BC56DDA0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807BD9D2-D4DB-4F42-21C0-76A363F7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28900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DE05B-FFAF-0858-13F9-0EB7AD35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7D479A-DB2F-447E-9BA3-10E3683883B7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D89D3-D829-039B-7727-4ABD59B9B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DE2EE-0379-76A8-D3FE-92AD796C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795DFD4-86D0-9FF1-D4D8-602EECF8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647" y="3182779"/>
            <a:ext cx="11371365" cy="492443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10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5A269375-E1A8-C31B-7E8E-7F024302667C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07988" y="6165304"/>
            <a:ext cx="385958" cy="288000"/>
          </a:xfrm>
          <a:custGeom>
            <a:avLst/>
            <a:gdLst>
              <a:gd name="T0" fmla="*/ 1576 w 1576"/>
              <a:gd name="T1" fmla="*/ 408 h 1176"/>
              <a:gd name="T2" fmla="*/ 1507 w 1576"/>
              <a:gd name="T3" fmla="*/ 815 h 1176"/>
              <a:gd name="T4" fmla="*/ 1350 w 1576"/>
              <a:gd name="T5" fmla="*/ 815 h 1176"/>
              <a:gd name="T6" fmla="*/ 1293 w 1576"/>
              <a:gd name="T7" fmla="*/ 408 h 1176"/>
              <a:gd name="T8" fmla="*/ 1293 w 1576"/>
              <a:gd name="T9" fmla="*/ 0 h 1176"/>
              <a:gd name="T10" fmla="*/ 1576 w 1576"/>
              <a:gd name="T11" fmla="*/ 0 h 1176"/>
              <a:gd name="T12" fmla="*/ 1576 w 1576"/>
              <a:gd name="T13" fmla="*/ 408 h 1176"/>
              <a:gd name="T14" fmla="*/ 740 w 1576"/>
              <a:gd name="T15" fmla="*/ 733 h 1176"/>
              <a:gd name="T16" fmla="*/ 595 w 1576"/>
              <a:gd name="T17" fmla="*/ 315 h 1176"/>
              <a:gd name="T18" fmla="*/ 450 w 1576"/>
              <a:gd name="T19" fmla="*/ 733 h 1176"/>
              <a:gd name="T20" fmla="*/ 740 w 1576"/>
              <a:gd name="T21" fmla="*/ 733 h 1176"/>
              <a:gd name="T22" fmla="*/ 1190 w 1576"/>
              <a:gd name="T23" fmla="*/ 1176 h 1176"/>
              <a:gd name="T24" fmla="*/ 893 w 1576"/>
              <a:gd name="T25" fmla="*/ 1176 h 1176"/>
              <a:gd name="T26" fmla="*/ 822 w 1576"/>
              <a:gd name="T27" fmla="*/ 968 h 1176"/>
              <a:gd name="T28" fmla="*/ 368 w 1576"/>
              <a:gd name="T29" fmla="*/ 968 h 1176"/>
              <a:gd name="T30" fmla="*/ 296 w 1576"/>
              <a:gd name="T31" fmla="*/ 1176 h 1176"/>
              <a:gd name="T32" fmla="*/ 0 w 1576"/>
              <a:gd name="T33" fmla="*/ 1176 h 1176"/>
              <a:gd name="T34" fmla="*/ 209 w 1576"/>
              <a:gd name="T35" fmla="*/ 588 h 1176"/>
              <a:gd name="T36" fmla="*/ 418 w 1576"/>
              <a:gd name="T37" fmla="*/ 0 h 1176"/>
              <a:gd name="T38" fmla="*/ 773 w 1576"/>
              <a:gd name="T39" fmla="*/ 0 h 1176"/>
              <a:gd name="T40" fmla="*/ 981 w 1576"/>
              <a:gd name="T41" fmla="*/ 588 h 1176"/>
              <a:gd name="T42" fmla="*/ 1190 w 1576"/>
              <a:gd name="T43" fmla="*/ 1176 h 1176"/>
              <a:gd name="T44" fmla="*/ 1301 w 1576"/>
              <a:gd name="T45" fmla="*/ 1176 h 1176"/>
              <a:gd name="T46" fmla="*/ 1301 w 1576"/>
              <a:gd name="T47" fmla="*/ 910 h 1176"/>
              <a:gd name="T48" fmla="*/ 1568 w 1576"/>
              <a:gd name="T49" fmla="*/ 910 h 1176"/>
              <a:gd name="T50" fmla="*/ 1568 w 1576"/>
              <a:gd name="T51" fmla="*/ 1176 h 1176"/>
              <a:gd name="T52" fmla="*/ 1301 w 1576"/>
              <a:gd name="T53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76" h="1176">
                <a:moveTo>
                  <a:pt x="1576" y="408"/>
                </a:moveTo>
                <a:lnTo>
                  <a:pt x="1507" y="815"/>
                </a:lnTo>
                <a:lnTo>
                  <a:pt x="1350" y="815"/>
                </a:lnTo>
                <a:lnTo>
                  <a:pt x="1293" y="408"/>
                </a:lnTo>
                <a:lnTo>
                  <a:pt x="1293" y="0"/>
                </a:lnTo>
                <a:lnTo>
                  <a:pt x="1576" y="0"/>
                </a:lnTo>
                <a:lnTo>
                  <a:pt x="1576" y="408"/>
                </a:lnTo>
                <a:close/>
                <a:moveTo>
                  <a:pt x="740" y="733"/>
                </a:moveTo>
                <a:lnTo>
                  <a:pt x="595" y="315"/>
                </a:lnTo>
                <a:lnTo>
                  <a:pt x="450" y="733"/>
                </a:lnTo>
                <a:lnTo>
                  <a:pt x="740" y="733"/>
                </a:lnTo>
                <a:close/>
                <a:moveTo>
                  <a:pt x="1190" y="1176"/>
                </a:moveTo>
                <a:lnTo>
                  <a:pt x="893" y="1176"/>
                </a:lnTo>
                <a:lnTo>
                  <a:pt x="822" y="968"/>
                </a:lnTo>
                <a:lnTo>
                  <a:pt x="368" y="968"/>
                </a:lnTo>
                <a:lnTo>
                  <a:pt x="296" y="1176"/>
                </a:lnTo>
                <a:lnTo>
                  <a:pt x="0" y="1176"/>
                </a:lnTo>
                <a:lnTo>
                  <a:pt x="209" y="588"/>
                </a:lnTo>
                <a:lnTo>
                  <a:pt x="418" y="0"/>
                </a:lnTo>
                <a:lnTo>
                  <a:pt x="773" y="0"/>
                </a:lnTo>
                <a:lnTo>
                  <a:pt x="981" y="588"/>
                </a:lnTo>
                <a:lnTo>
                  <a:pt x="1190" y="1176"/>
                </a:lnTo>
                <a:close/>
                <a:moveTo>
                  <a:pt x="1301" y="1176"/>
                </a:moveTo>
                <a:lnTo>
                  <a:pt x="1301" y="910"/>
                </a:lnTo>
                <a:lnTo>
                  <a:pt x="1568" y="910"/>
                </a:lnTo>
                <a:lnTo>
                  <a:pt x="1568" y="1176"/>
                </a:lnTo>
                <a:lnTo>
                  <a:pt x="1301" y="11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678250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DE05B-FFAF-0858-13F9-0EB7AD35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7E360-DC58-451D-88AB-8D5FAB6EAF21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D89D3-D829-039B-7727-4ABD59B9B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DE2EE-0379-76A8-D3FE-92AD796C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795DFD4-86D0-9FF1-D4D8-602EECF8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647" y="3182779"/>
            <a:ext cx="11371365" cy="492443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100000"/>
              </a:lnSpc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831382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DE05B-FFAF-0858-13F9-0EB7AD35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148EE-D9C2-44B2-87A1-0DAC0DC35107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D89D3-D829-039B-7727-4ABD59B9B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DE2EE-0379-76A8-D3FE-92AD796C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795DFD4-86D0-9FF1-D4D8-602EECF8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647" y="3182779"/>
            <a:ext cx="11371365" cy="492443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100000"/>
              </a:lnSpc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753090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DE05B-FFAF-0858-13F9-0EB7AD35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BAE1-440C-4375-9AB8-FBF655257209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D89D3-D829-039B-7727-4ABD59B9B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DE2EE-0379-76A8-D3FE-92AD796C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795DFD4-86D0-9FF1-D4D8-602EECF8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647" y="3182779"/>
            <a:ext cx="11371365" cy="492443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100000"/>
              </a:lnSpc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570951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A2F443A1-A369-99FA-DAC7-9F6B92627C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solidFill>
            <a:schemeClr val="bg2"/>
          </a:solidFill>
        </p:spPr>
        <p:txBody>
          <a:bodyPr vert="horz" lIns="0" tIns="0" rIns="0" bIns="0" rtlCol="0" anchor="t" anchorCtr="0">
            <a:noAutofit/>
          </a:bodyPr>
          <a:lstStyle>
            <a:lvl1pPr>
              <a:defRPr lang="fi-FI" sz="1200" noProof="1"/>
            </a:lvl1pPr>
          </a:lstStyle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i-FI" noProof="1"/>
              <a:t>Click icon to add image</a:t>
            </a:r>
            <a:br>
              <a:rPr lang="fi-FI" noProof="1"/>
            </a:br>
            <a:r>
              <a:rPr lang="fi-FI" noProof="1"/>
              <a:t>Fit the image to frame by choosing:</a:t>
            </a:r>
            <a:br>
              <a:rPr lang="fi-FI" noProof="1"/>
            </a:br>
            <a:r>
              <a:rPr lang="fi-FI" noProof="1"/>
              <a:t>crop&gt;fit / rajaa&gt;sovita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3"/>
            <a:ext cx="5327973" cy="1079971"/>
          </a:xfrm>
        </p:spPr>
        <p:txBody>
          <a:bodyPr/>
          <a:lstStyle>
            <a:lvl1pPr>
              <a:defRPr sz="3000" baseline="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4CDE-4B4B-6499-1855-DD7A0DEF5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988" y="2205037"/>
            <a:ext cx="5327972" cy="3671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2C7BC-AA75-561B-AC06-1034496152F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B1C5049-DAE1-4EBF-A7B2-0C7C354C206B}" type="datetime1">
              <a:rPr lang="fi-FI" smtClean="0"/>
              <a:t>18.2.2025</a:t>
            </a:fld>
            <a:endParaRPr lang="fi-FI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EC51CAF-7174-FC82-643D-1D327D1194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484465-F54B-AF10-4DE5-9408CEC679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682666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and Pictur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A2F443A1-A369-99FA-DAC7-9F6B92627C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solidFill>
            <a:schemeClr val="bg2"/>
          </a:solidFill>
        </p:spPr>
        <p:txBody>
          <a:bodyPr vert="horz" lIns="0" tIns="0" rIns="0" bIns="0" rtlCol="0" anchor="t" anchorCtr="0">
            <a:noAutofit/>
          </a:bodyPr>
          <a:lstStyle>
            <a:lvl1pPr>
              <a:defRPr lang="fi-FI" sz="1200" noProof="1"/>
            </a:lvl1pPr>
          </a:lstStyle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i-FI" noProof="1"/>
              <a:t>Click icon to add image</a:t>
            </a:r>
            <a:br>
              <a:rPr lang="fi-FI" noProof="1"/>
            </a:br>
            <a:r>
              <a:rPr lang="fi-FI" noProof="1"/>
              <a:t>Fit the image to frame by choosing:</a:t>
            </a:r>
            <a:br>
              <a:rPr lang="fi-FI" noProof="1"/>
            </a:br>
            <a:r>
              <a:rPr lang="fi-FI" noProof="1"/>
              <a:t>crop&gt;fit / rajaa&gt;sovita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3"/>
            <a:ext cx="5327973" cy="1079971"/>
          </a:xfrm>
        </p:spPr>
        <p:txBody>
          <a:bodyPr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4CDE-4B4B-6499-1855-DD7A0DEF5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988" y="2205037"/>
            <a:ext cx="5327972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fi-FI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E9DBB8D9-1FAC-C1EB-F377-B1DBC3921D1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6165304"/>
            <a:ext cx="385958" cy="288000"/>
          </a:xfrm>
          <a:custGeom>
            <a:avLst/>
            <a:gdLst>
              <a:gd name="T0" fmla="*/ 1576 w 1576"/>
              <a:gd name="T1" fmla="*/ 408 h 1176"/>
              <a:gd name="T2" fmla="*/ 1507 w 1576"/>
              <a:gd name="T3" fmla="*/ 815 h 1176"/>
              <a:gd name="T4" fmla="*/ 1350 w 1576"/>
              <a:gd name="T5" fmla="*/ 815 h 1176"/>
              <a:gd name="T6" fmla="*/ 1293 w 1576"/>
              <a:gd name="T7" fmla="*/ 408 h 1176"/>
              <a:gd name="T8" fmla="*/ 1293 w 1576"/>
              <a:gd name="T9" fmla="*/ 0 h 1176"/>
              <a:gd name="T10" fmla="*/ 1576 w 1576"/>
              <a:gd name="T11" fmla="*/ 0 h 1176"/>
              <a:gd name="T12" fmla="*/ 1576 w 1576"/>
              <a:gd name="T13" fmla="*/ 408 h 1176"/>
              <a:gd name="T14" fmla="*/ 740 w 1576"/>
              <a:gd name="T15" fmla="*/ 733 h 1176"/>
              <a:gd name="T16" fmla="*/ 595 w 1576"/>
              <a:gd name="T17" fmla="*/ 315 h 1176"/>
              <a:gd name="T18" fmla="*/ 450 w 1576"/>
              <a:gd name="T19" fmla="*/ 733 h 1176"/>
              <a:gd name="T20" fmla="*/ 740 w 1576"/>
              <a:gd name="T21" fmla="*/ 733 h 1176"/>
              <a:gd name="T22" fmla="*/ 1190 w 1576"/>
              <a:gd name="T23" fmla="*/ 1176 h 1176"/>
              <a:gd name="T24" fmla="*/ 893 w 1576"/>
              <a:gd name="T25" fmla="*/ 1176 h 1176"/>
              <a:gd name="T26" fmla="*/ 822 w 1576"/>
              <a:gd name="T27" fmla="*/ 968 h 1176"/>
              <a:gd name="T28" fmla="*/ 368 w 1576"/>
              <a:gd name="T29" fmla="*/ 968 h 1176"/>
              <a:gd name="T30" fmla="*/ 296 w 1576"/>
              <a:gd name="T31" fmla="*/ 1176 h 1176"/>
              <a:gd name="T32" fmla="*/ 0 w 1576"/>
              <a:gd name="T33" fmla="*/ 1176 h 1176"/>
              <a:gd name="T34" fmla="*/ 209 w 1576"/>
              <a:gd name="T35" fmla="*/ 588 h 1176"/>
              <a:gd name="T36" fmla="*/ 418 w 1576"/>
              <a:gd name="T37" fmla="*/ 0 h 1176"/>
              <a:gd name="T38" fmla="*/ 773 w 1576"/>
              <a:gd name="T39" fmla="*/ 0 h 1176"/>
              <a:gd name="T40" fmla="*/ 981 w 1576"/>
              <a:gd name="T41" fmla="*/ 588 h 1176"/>
              <a:gd name="T42" fmla="*/ 1190 w 1576"/>
              <a:gd name="T43" fmla="*/ 1176 h 1176"/>
              <a:gd name="T44" fmla="*/ 1301 w 1576"/>
              <a:gd name="T45" fmla="*/ 1176 h 1176"/>
              <a:gd name="T46" fmla="*/ 1301 w 1576"/>
              <a:gd name="T47" fmla="*/ 910 h 1176"/>
              <a:gd name="T48" fmla="*/ 1568 w 1576"/>
              <a:gd name="T49" fmla="*/ 910 h 1176"/>
              <a:gd name="T50" fmla="*/ 1568 w 1576"/>
              <a:gd name="T51" fmla="*/ 1176 h 1176"/>
              <a:gd name="T52" fmla="*/ 1301 w 1576"/>
              <a:gd name="T53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76" h="1176">
                <a:moveTo>
                  <a:pt x="1576" y="408"/>
                </a:moveTo>
                <a:lnTo>
                  <a:pt x="1507" y="815"/>
                </a:lnTo>
                <a:lnTo>
                  <a:pt x="1350" y="815"/>
                </a:lnTo>
                <a:lnTo>
                  <a:pt x="1293" y="408"/>
                </a:lnTo>
                <a:lnTo>
                  <a:pt x="1293" y="0"/>
                </a:lnTo>
                <a:lnTo>
                  <a:pt x="1576" y="0"/>
                </a:lnTo>
                <a:lnTo>
                  <a:pt x="1576" y="408"/>
                </a:lnTo>
                <a:close/>
                <a:moveTo>
                  <a:pt x="740" y="733"/>
                </a:moveTo>
                <a:lnTo>
                  <a:pt x="595" y="315"/>
                </a:lnTo>
                <a:lnTo>
                  <a:pt x="450" y="733"/>
                </a:lnTo>
                <a:lnTo>
                  <a:pt x="740" y="733"/>
                </a:lnTo>
                <a:close/>
                <a:moveTo>
                  <a:pt x="1190" y="1176"/>
                </a:moveTo>
                <a:lnTo>
                  <a:pt x="893" y="1176"/>
                </a:lnTo>
                <a:lnTo>
                  <a:pt x="822" y="968"/>
                </a:lnTo>
                <a:lnTo>
                  <a:pt x="368" y="968"/>
                </a:lnTo>
                <a:lnTo>
                  <a:pt x="296" y="1176"/>
                </a:lnTo>
                <a:lnTo>
                  <a:pt x="0" y="1176"/>
                </a:lnTo>
                <a:lnTo>
                  <a:pt x="209" y="588"/>
                </a:lnTo>
                <a:lnTo>
                  <a:pt x="418" y="0"/>
                </a:lnTo>
                <a:lnTo>
                  <a:pt x="773" y="0"/>
                </a:lnTo>
                <a:lnTo>
                  <a:pt x="981" y="588"/>
                </a:lnTo>
                <a:lnTo>
                  <a:pt x="1190" y="1176"/>
                </a:lnTo>
                <a:close/>
                <a:moveTo>
                  <a:pt x="1301" y="1176"/>
                </a:moveTo>
                <a:lnTo>
                  <a:pt x="1301" y="910"/>
                </a:lnTo>
                <a:lnTo>
                  <a:pt x="1568" y="910"/>
                </a:lnTo>
                <a:lnTo>
                  <a:pt x="1568" y="1176"/>
                </a:lnTo>
                <a:lnTo>
                  <a:pt x="1301" y="11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D950C6D-A26F-82AD-182C-D6A75325AAB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A98B13E-06C0-48AA-84B5-8369B4E5AEEA}" type="datetime1">
              <a:rPr lang="fi-FI" smtClean="0"/>
              <a:t>18.2.2025</a:t>
            </a:fld>
            <a:endParaRPr lang="fi-FI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6FD463F-4C08-CD4B-ACA8-A8D406E1D0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FDEFB73-E47C-07B1-833F-288DD37CC7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281762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A2F443A1-A369-99FA-DAC7-9F6B92627C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solidFill>
            <a:schemeClr val="bg2"/>
          </a:solidFill>
        </p:spPr>
        <p:txBody>
          <a:bodyPr vert="horz" lIns="0" tIns="0" rIns="0" bIns="0" rtlCol="0" anchor="t" anchorCtr="0">
            <a:noAutofit/>
          </a:bodyPr>
          <a:lstStyle>
            <a:lvl1pPr>
              <a:defRPr lang="fi-FI" sz="1200" noProof="1"/>
            </a:lvl1pPr>
          </a:lstStyle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i-FI" noProof="1"/>
              <a:t>Click icon to add image</a:t>
            </a:r>
            <a:br>
              <a:rPr lang="fi-FI" noProof="1"/>
            </a:br>
            <a:r>
              <a:rPr lang="fi-FI" noProof="1"/>
              <a:t>Fit the image to frame by choosing:</a:t>
            </a:r>
            <a:br>
              <a:rPr lang="fi-FI" noProof="1"/>
            </a:br>
            <a:r>
              <a:rPr lang="fi-FI" noProof="1"/>
              <a:t>crop&gt;fit / rajaa&gt;sovita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3"/>
            <a:ext cx="5327973" cy="1079971"/>
          </a:xfrm>
        </p:spPr>
        <p:txBody>
          <a:bodyPr/>
          <a:lstStyle>
            <a:lvl1pPr>
              <a:defRPr sz="3000" baseline="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4CDE-4B4B-6499-1855-DD7A0DEF5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988" y="2205037"/>
            <a:ext cx="5327972" cy="3671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B32AC-0ABC-0E7B-294B-708C591BFA2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523783B-DD0F-4710-A1BA-5480E3CE4EE6}" type="datetime1">
              <a:rPr lang="fi-FI" smtClean="0"/>
              <a:t>18.2.2025</a:t>
            </a:fld>
            <a:endParaRPr lang="fi-FI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E3C45FD-2DA7-21D3-D7EA-EDB8CC0DEDE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7EF4F3-F356-D015-B51C-F58A2EFAFC6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111945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A2F443A1-A369-99FA-DAC7-9F6B92627C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solidFill>
            <a:schemeClr val="bg2"/>
          </a:solidFill>
        </p:spPr>
        <p:txBody>
          <a:bodyPr vert="horz" lIns="0" tIns="0" rIns="0" bIns="0" rtlCol="0" anchor="t" anchorCtr="0">
            <a:noAutofit/>
          </a:bodyPr>
          <a:lstStyle>
            <a:lvl1pPr>
              <a:defRPr lang="fi-FI" sz="1200" noProof="1"/>
            </a:lvl1pPr>
          </a:lstStyle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i-FI" noProof="1"/>
              <a:t>Click icon to add image</a:t>
            </a:r>
            <a:br>
              <a:rPr lang="fi-FI" noProof="1"/>
            </a:br>
            <a:r>
              <a:rPr lang="fi-FI" noProof="1"/>
              <a:t>Fit the image to frame by choosing:</a:t>
            </a:r>
            <a:br>
              <a:rPr lang="fi-FI" noProof="1"/>
            </a:br>
            <a:r>
              <a:rPr lang="fi-FI" noProof="1"/>
              <a:t>crop&gt;fit / rajaa&gt;sovita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3"/>
            <a:ext cx="5327973" cy="1079971"/>
          </a:xfrm>
        </p:spPr>
        <p:txBody>
          <a:bodyPr/>
          <a:lstStyle>
            <a:lvl1pPr>
              <a:defRPr sz="3000" baseline="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4CDE-4B4B-6499-1855-DD7A0DEF5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988" y="2205037"/>
            <a:ext cx="5327972" cy="3671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17003-12B8-DA47-F8E1-382B0F5AA9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1AB077-7286-4FF1-84B3-C1003786B57B}" type="datetime1">
              <a:rPr lang="fi-FI" smtClean="0"/>
              <a:t>18.2.2025</a:t>
            </a:fld>
            <a:endParaRPr lang="fi-FI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D2F484C-0C8C-D0FD-09BC-0B16D6CA57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EF20DBE-D9A9-41D0-C209-1177231424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704568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A2F443A1-A369-99FA-DAC7-9F6B92627C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solidFill>
            <a:schemeClr val="bg2"/>
          </a:solidFill>
        </p:spPr>
        <p:txBody>
          <a:bodyPr vert="horz" lIns="0" tIns="0" rIns="0" bIns="0" rtlCol="0" anchor="t" anchorCtr="0">
            <a:noAutofit/>
          </a:bodyPr>
          <a:lstStyle>
            <a:lvl1pPr>
              <a:defRPr lang="fi-FI" sz="1200" noProof="1"/>
            </a:lvl1pPr>
          </a:lstStyle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i-FI" noProof="1"/>
              <a:t>Click icon to add image</a:t>
            </a:r>
            <a:br>
              <a:rPr lang="fi-FI" noProof="1"/>
            </a:br>
            <a:r>
              <a:rPr lang="fi-FI" noProof="1"/>
              <a:t>Fit the image to frame by choosing:</a:t>
            </a:r>
            <a:br>
              <a:rPr lang="fi-FI" noProof="1"/>
            </a:br>
            <a:r>
              <a:rPr lang="fi-FI" noProof="1"/>
              <a:t>crop&gt;fit / rajaa&gt;sovita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3"/>
            <a:ext cx="5327973" cy="1079971"/>
          </a:xfrm>
        </p:spPr>
        <p:txBody>
          <a:bodyPr/>
          <a:lstStyle>
            <a:lvl1pPr>
              <a:defRPr sz="3000" baseline="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4CDE-4B4B-6499-1855-DD7A0DEF5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988" y="2205037"/>
            <a:ext cx="5327972" cy="3671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B3000-AED7-FFA7-06DD-1B8AF1D7EF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EA87482-3D8E-4882-AB23-A56E187BB32F}" type="datetime1">
              <a:rPr lang="fi-FI" smtClean="0"/>
              <a:t>18.2.2025</a:t>
            </a:fld>
            <a:endParaRPr lang="fi-FI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4980F80-8A9D-A1A1-2592-73099A5065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21E2DBB-4A09-9204-F075-52D5356D84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340881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A2F443A1-A369-99FA-DAC7-9F6B92627C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3429000"/>
          </a:xfrm>
          <a:solidFill>
            <a:schemeClr val="bg2"/>
          </a:solidFill>
        </p:spPr>
        <p:txBody>
          <a:bodyPr vert="horz" lIns="0" tIns="0" rIns="0" bIns="0" rtlCol="0" anchor="t" anchorCtr="0">
            <a:noAutofit/>
          </a:bodyPr>
          <a:lstStyle>
            <a:lvl1pPr>
              <a:defRPr lang="fi-FI" sz="1200" noProof="1"/>
            </a:lvl1pPr>
          </a:lstStyle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i-FI" noProof="1"/>
              <a:t>Click icon to add image</a:t>
            </a:r>
            <a:br>
              <a:rPr lang="fi-FI" noProof="1"/>
            </a:br>
            <a:r>
              <a:rPr lang="fi-FI" noProof="1"/>
              <a:t>Fit the image to frame by choosing:</a:t>
            </a:r>
            <a:br>
              <a:rPr lang="fi-FI" noProof="1"/>
            </a:br>
            <a:r>
              <a:rPr lang="fi-FI" noProof="1"/>
              <a:t>crop&gt;fit / rajaa&gt;sovita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3"/>
            <a:ext cx="5327973" cy="415498"/>
          </a:xfrm>
        </p:spPr>
        <p:txBody>
          <a:bodyPr>
            <a:spAutoFit/>
          </a:bodyPr>
          <a:lstStyle>
            <a:lvl1pPr>
              <a:defRPr sz="3000" baseline="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9DCEB1-9C2B-0120-BA93-9B57D41B94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3429000"/>
            <a:ext cx="6096000" cy="3429000"/>
          </a:xfrm>
          <a:solidFill>
            <a:schemeClr val="tx1"/>
          </a:solidFill>
        </p:spPr>
        <p:txBody>
          <a:bodyPr lIns="360000" tIns="360000" rIns="360000" bIns="36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1076325" indent="0"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0C619-D2A1-26CD-F8DE-1F1FC0A0EB1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1C6DA5-7F61-474B-AC43-026E42EF5815}" type="datetime1">
              <a:rPr lang="fi-FI" smtClean="0"/>
              <a:t>18.2.2025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E340A2-ADB0-C4DB-BEC4-741C5D2BFA9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Presenter Name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F832BD1-9BBA-98CE-116F-05ABC6CBA93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0548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275C4-164C-69B1-48F1-6ABBCFDD4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988" y="2936557"/>
            <a:ext cx="9792468" cy="492443"/>
          </a:xfrm>
        </p:spPr>
        <p:txBody>
          <a:bodyPr anchor="b" anchorCtr="0">
            <a:spAutoFit/>
          </a:bodyPr>
          <a:lstStyle>
            <a:lvl1pPr algn="l">
              <a:lnSpc>
                <a:spcPct val="100000"/>
              </a:lnSpc>
              <a:defRPr sz="3200"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5A747-631B-1133-C63C-B48ADA15D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3429000"/>
            <a:ext cx="9792468" cy="492443"/>
          </a:xfr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i-FI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048024D-E928-1A47-E81D-E73CEDEC703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432000"/>
            <a:ext cx="2650987" cy="576000"/>
          </a:xfrm>
          <a:custGeom>
            <a:avLst/>
            <a:gdLst>
              <a:gd name="T0" fmla="*/ 1856 w 4584"/>
              <a:gd name="T1" fmla="*/ 150 h 996"/>
              <a:gd name="T2" fmla="*/ 1926 w 4584"/>
              <a:gd name="T3" fmla="*/ 74 h 996"/>
              <a:gd name="T4" fmla="*/ 1862 w 4584"/>
              <a:gd name="T5" fmla="*/ 198 h 996"/>
              <a:gd name="T6" fmla="*/ 2091 w 4584"/>
              <a:gd name="T7" fmla="*/ 109 h 996"/>
              <a:gd name="T8" fmla="*/ 2346 w 4584"/>
              <a:gd name="T9" fmla="*/ 79 h 996"/>
              <a:gd name="T10" fmla="*/ 2341 w 4584"/>
              <a:gd name="T11" fmla="*/ 150 h 996"/>
              <a:gd name="T12" fmla="*/ 2584 w 4584"/>
              <a:gd name="T13" fmla="*/ 274 h 996"/>
              <a:gd name="T14" fmla="*/ 2883 w 4584"/>
              <a:gd name="T15" fmla="*/ 0 h 996"/>
              <a:gd name="T16" fmla="*/ 2966 w 4584"/>
              <a:gd name="T17" fmla="*/ 88 h 996"/>
              <a:gd name="T18" fmla="*/ 3031 w 4584"/>
              <a:gd name="T19" fmla="*/ 214 h 996"/>
              <a:gd name="T20" fmla="*/ 3010 w 4584"/>
              <a:gd name="T21" fmla="*/ 212 h 996"/>
              <a:gd name="T22" fmla="*/ 3283 w 4584"/>
              <a:gd name="T23" fmla="*/ 239 h 996"/>
              <a:gd name="T24" fmla="*/ 3261 w 4584"/>
              <a:gd name="T25" fmla="*/ 135 h 996"/>
              <a:gd name="T26" fmla="*/ 3397 w 4584"/>
              <a:gd name="T27" fmla="*/ 34 h 996"/>
              <a:gd name="T28" fmla="*/ 3589 w 4584"/>
              <a:gd name="T29" fmla="*/ 199 h 996"/>
              <a:gd name="T30" fmla="*/ 3538 w 4584"/>
              <a:gd name="T31" fmla="*/ 193 h 996"/>
              <a:gd name="T32" fmla="*/ 3580 w 4584"/>
              <a:gd name="T33" fmla="*/ 106 h 996"/>
              <a:gd name="T34" fmla="*/ 3779 w 4584"/>
              <a:gd name="T35" fmla="*/ 244 h 996"/>
              <a:gd name="T36" fmla="*/ 3908 w 4584"/>
              <a:gd name="T37" fmla="*/ 148 h 996"/>
              <a:gd name="T38" fmla="*/ 3821 w 4584"/>
              <a:gd name="T39" fmla="*/ 107 h 996"/>
              <a:gd name="T40" fmla="*/ 1828 w 4584"/>
              <a:gd name="T41" fmla="*/ 916 h 996"/>
              <a:gd name="T42" fmla="*/ 1868 w 4584"/>
              <a:gd name="T43" fmla="*/ 803 h 996"/>
              <a:gd name="T44" fmla="*/ 1905 w 4584"/>
              <a:gd name="T45" fmla="*/ 896 h 996"/>
              <a:gd name="T46" fmla="*/ 2193 w 4584"/>
              <a:gd name="T47" fmla="*/ 891 h 996"/>
              <a:gd name="T48" fmla="*/ 2220 w 4584"/>
              <a:gd name="T49" fmla="*/ 816 h 996"/>
              <a:gd name="T50" fmla="*/ 2340 w 4584"/>
              <a:gd name="T51" fmla="*/ 927 h 996"/>
              <a:gd name="T52" fmla="*/ 2271 w 4584"/>
              <a:gd name="T53" fmla="*/ 868 h 996"/>
              <a:gd name="T54" fmla="*/ 2506 w 4584"/>
              <a:gd name="T55" fmla="*/ 882 h 996"/>
              <a:gd name="T56" fmla="*/ 2823 w 4584"/>
              <a:gd name="T57" fmla="*/ 753 h 996"/>
              <a:gd name="T58" fmla="*/ 2952 w 4584"/>
              <a:gd name="T59" fmla="*/ 726 h 996"/>
              <a:gd name="T60" fmla="*/ 3233 w 4584"/>
              <a:gd name="T61" fmla="*/ 913 h 996"/>
              <a:gd name="T62" fmla="*/ 3254 w 4584"/>
              <a:gd name="T63" fmla="*/ 854 h 996"/>
              <a:gd name="T64" fmla="*/ 3313 w 4584"/>
              <a:gd name="T65" fmla="*/ 793 h 996"/>
              <a:gd name="T66" fmla="*/ 3644 w 4584"/>
              <a:gd name="T67" fmla="*/ 802 h 996"/>
              <a:gd name="T68" fmla="*/ 3627 w 4584"/>
              <a:gd name="T69" fmla="*/ 933 h 996"/>
              <a:gd name="T70" fmla="*/ 3553 w 4584"/>
              <a:gd name="T71" fmla="*/ 839 h 996"/>
              <a:gd name="T72" fmla="*/ 3726 w 4584"/>
              <a:gd name="T73" fmla="*/ 696 h 996"/>
              <a:gd name="T74" fmla="*/ 3850 w 4584"/>
              <a:gd name="T75" fmla="*/ 926 h 996"/>
              <a:gd name="T76" fmla="*/ 3980 w 4584"/>
              <a:gd name="T77" fmla="*/ 996 h 996"/>
              <a:gd name="T78" fmla="*/ 1914 w 4584"/>
              <a:gd name="T79" fmla="*/ 481 h 996"/>
              <a:gd name="T80" fmla="*/ 1963 w 4584"/>
              <a:gd name="T81" fmla="*/ 436 h 996"/>
              <a:gd name="T82" fmla="*/ 1873 w 4584"/>
              <a:gd name="T83" fmla="*/ 556 h 996"/>
              <a:gd name="T84" fmla="*/ 2197 w 4584"/>
              <a:gd name="T85" fmla="*/ 413 h 996"/>
              <a:gd name="T86" fmla="*/ 2378 w 4584"/>
              <a:gd name="T87" fmla="*/ 449 h 996"/>
              <a:gd name="T88" fmla="*/ 2327 w 4584"/>
              <a:gd name="T89" fmla="*/ 457 h 996"/>
              <a:gd name="T90" fmla="*/ 2668 w 4584"/>
              <a:gd name="T91" fmla="*/ 587 h 996"/>
              <a:gd name="T92" fmla="*/ 2785 w 4584"/>
              <a:gd name="T93" fmla="*/ 413 h 996"/>
              <a:gd name="T94" fmla="*/ 2840 w 4584"/>
              <a:gd name="T95" fmla="*/ 466 h 996"/>
              <a:gd name="T96" fmla="*/ 3340 w 4584"/>
              <a:gd name="T97" fmla="*/ 593 h 996"/>
              <a:gd name="T98" fmla="*/ 3412 w 4584"/>
              <a:gd name="T99" fmla="*/ 456 h 996"/>
              <a:gd name="T100" fmla="*/ 3375 w 4584"/>
              <a:gd name="T101" fmla="*/ 483 h 996"/>
              <a:gd name="T102" fmla="*/ 3508 w 4584"/>
              <a:gd name="T103" fmla="*/ 475 h 996"/>
              <a:gd name="T104" fmla="*/ 3735 w 4584"/>
              <a:gd name="T105" fmla="*/ 559 h 996"/>
              <a:gd name="T106" fmla="*/ 3673 w 4584"/>
              <a:gd name="T107" fmla="*/ 523 h 996"/>
              <a:gd name="T108" fmla="*/ 3797 w 4584"/>
              <a:gd name="T109" fmla="*/ 390 h 996"/>
              <a:gd name="T110" fmla="*/ 3950 w 4584"/>
              <a:gd name="T111" fmla="*/ 551 h 996"/>
              <a:gd name="T112" fmla="*/ 3976 w 4584"/>
              <a:gd name="T113" fmla="*/ 483 h 996"/>
              <a:gd name="T114" fmla="*/ 4063 w 4584"/>
              <a:gd name="T115" fmla="*/ 557 h 996"/>
              <a:gd name="T116" fmla="*/ 4023 w 4584"/>
              <a:gd name="T117" fmla="*/ 483 h 996"/>
              <a:gd name="T118" fmla="*/ 4319 w 4584"/>
              <a:gd name="T119" fmla="*/ 576 h 996"/>
              <a:gd name="T120" fmla="*/ 4457 w 4584"/>
              <a:gd name="T121" fmla="*/ 514 h 996"/>
              <a:gd name="T122" fmla="*/ 4395 w 4584"/>
              <a:gd name="T123" fmla="*/ 453 h 996"/>
              <a:gd name="T124" fmla="*/ 4474 w 4584"/>
              <a:gd name="T125" fmla="*/ 413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84" h="996">
                <a:moveTo>
                  <a:pt x="1232" y="330"/>
                </a:moveTo>
                <a:lnTo>
                  <a:pt x="1178" y="648"/>
                </a:lnTo>
                <a:lnTo>
                  <a:pt x="1055" y="648"/>
                </a:lnTo>
                <a:lnTo>
                  <a:pt x="1010" y="330"/>
                </a:lnTo>
                <a:lnTo>
                  <a:pt x="1010" y="12"/>
                </a:lnTo>
                <a:lnTo>
                  <a:pt x="1232" y="12"/>
                </a:lnTo>
                <a:lnTo>
                  <a:pt x="1232" y="330"/>
                </a:lnTo>
                <a:close/>
                <a:moveTo>
                  <a:pt x="1623" y="249"/>
                </a:moveTo>
                <a:lnTo>
                  <a:pt x="1569" y="249"/>
                </a:lnTo>
                <a:lnTo>
                  <a:pt x="1651" y="13"/>
                </a:lnTo>
                <a:lnTo>
                  <a:pt x="1715" y="13"/>
                </a:lnTo>
                <a:lnTo>
                  <a:pt x="1797" y="249"/>
                </a:lnTo>
                <a:lnTo>
                  <a:pt x="1743" y="249"/>
                </a:lnTo>
                <a:lnTo>
                  <a:pt x="1726" y="195"/>
                </a:lnTo>
                <a:lnTo>
                  <a:pt x="1641" y="195"/>
                </a:lnTo>
                <a:lnTo>
                  <a:pt x="1623" y="249"/>
                </a:lnTo>
                <a:close/>
                <a:moveTo>
                  <a:pt x="1653" y="156"/>
                </a:moveTo>
                <a:lnTo>
                  <a:pt x="1713" y="156"/>
                </a:lnTo>
                <a:lnTo>
                  <a:pt x="1684" y="67"/>
                </a:lnTo>
                <a:lnTo>
                  <a:pt x="1653" y="156"/>
                </a:lnTo>
                <a:close/>
                <a:moveTo>
                  <a:pt x="1874" y="252"/>
                </a:moveTo>
                <a:lnTo>
                  <a:pt x="1867" y="252"/>
                </a:lnTo>
                <a:lnTo>
                  <a:pt x="1861" y="252"/>
                </a:lnTo>
                <a:lnTo>
                  <a:pt x="1856" y="251"/>
                </a:lnTo>
                <a:lnTo>
                  <a:pt x="1850" y="249"/>
                </a:lnTo>
                <a:lnTo>
                  <a:pt x="1845" y="247"/>
                </a:lnTo>
                <a:lnTo>
                  <a:pt x="1840" y="245"/>
                </a:lnTo>
                <a:lnTo>
                  <a:pt x="1836" y="242"/>
                </a:lnTo>
                <a:lnTo>
                  <a:pt x="1832" y="239"/>
                </a:lnTo>
                <a:lnTo>
                  <a:pt x="1828" y="236"/>
                </a:lnTo>
                <a:lnTo>
                  <a:pt x="1824" y="232"/>
                </a:lnTo>
                <a:lnTo>
                  <a:pt x="1821" y="227"/>
                </a:lnTo>
                <a:lnTo>
                  <a:pt x="1820" y="225"/>
                </a:lnTo>
                <a:lnTo>
                  <a:pt x="1819" y="223"/>
                </a:lnTo>
                <a:lnTo>
                  <a:pt x="1817" y="218"/>
                </a:lnTo>
                <a:lnTo>
                  <a:pt x="1816" y="212"/>
                </a:lnTo>
                <a:lnTo>
                  <a:pt x="1815" y="206"/>
                </a:lnTo>
                <a:lnTo>
                  <a:pt x="1815" y="200"/>
                </a:lnTo>
                <a:lnTo>
                  <a:pt x="1815" y="190"/>
                </a:lnTo>
                <a:lnTo>
                  <a:pt x="1817" y="182"/>
                </a:lnTo>
                <a:lnTo>
                  <a:pt x="1818" y="178"/>
                </a:lnTo>
                <a:lnTo>
                  <a:pt x="1820" y="175"/>
                </a:lnTo>
                <a:lnTo>
                  <a:pt x="1824" y="169"/>
                </a:lnTo>
                <a:lnTo>
                  <a:pt x="1827" y="166"/>
                </a:lnTo>
                <a:lnTo>
                  <a:pt x="1829" y="163"/>
                </a:lnTo>
                <a:lnTo>
                  <a:pt x="1832" y="161"/>
                </a:lnTo>
                <a:lnTo>
                  <a:pt x="1835" y="159"/>
                </a:lnTo>
                <a:lnTo>
                  <a:pt x="1838" y="157"/>
                </a:lnTo>
                <a:lnTo>
                  <a:pt x="1841" y="155"/>
                </a:lnTo>
                <a:lnTo>
                  <a:pt x="1845" y="154"/>
                </a:lnTo>
                <a:lnTo>
                  <a:pt x="1849" y="152"/>
                </a:lnTo>
                <a:lnTo>
                  <a:pt x="1856" y="150"/>
                </a:lnTo>
                <a:lnTo>
                  <a:pt x="1864" y="148"/>
                </a:lnTo>
                <a:lnTo>
                  <a:pt x="1873" y="146"/>
                </a:lnTo>
                <a:lnTo>
                  <a:pt x="1881" y="145"/>
                </a:lnTo>
                <a:lnTo>
                  <a:pt x="1901" y="143"/>
                </a:lnTo>
                <a:lnTo>
                  <a:pt x="1908" y="142"/>
                </a:lnTo>
                <a:lnTo>
                  <a:pt x="1914" y="140"/>
                </a:lnTo>
                <a:lnTo>
                  <a:pt x="1918" y="139"/>
                </a:lnTo>
                <a:lnTo>
                  <a:pt x="1920" y="138"/>
                </a:lnTo>
                <a:lnTo>
                  <a:pt x="1922" y="136"/>
                </a:lnTo>
                <a:lnTo>
                  <a:pt x="1923" y="135"/>
                </a:lnTo>
                <a:lnTo>
                  <a:pt x="1923" y="133"/>
                </a:lnTo>
                <a:lnTo>
                  <a:pt x="1924" y="131"/>
                </a:lnTo>
                <a:lnTo>
                  <a:pt x="1924" y="129"/>
                </a:lnTo>
                <a:lnTo>
                  <a:pt x="1924" y="124"/>
                </a:lnTo>
                <a:lnTo>
                  <a:pt x="1922" y="119"/>
                </a:lnTo>
                <a:lnTo>
                  <a:pt x="1921" y="117"/>
                </a:lnTo>
                <a:lnTo>
                  <a:pt x="1920" y="115"/>
                </a:lnTo>
                <a:lnTo>
                  <a:pt x="1919" y="113"/>
                </a:lnTo>
                <a:lnTo>
                  <a:pt x="1917" y="112"/>
                </a:lnTo>
                <a:lnTo>
                  <a:pt x="1913" y="109"/>
                </a:lnTo>
                <a:lnTo>
                  <a:pt x="1909" y="107"/>
                </a:lnTo>
                <a:lnTo>
                  <a:pt x="1904" y="106"/>
                </a:lnTo>
                <a:lnTo>
                  <a:pt x="1898" y="106"/>
                </a:lnTo>
                <a:lnTo>
                  <a:pt x="1892" y="106"/>
                </a:lnTo>
                <a:lnTo>
                  <a:pt x="1886" y="107"/>
                </a:lnTo>
                <a:lnTo>
                  <a:pt x="1881" y="109"/>
                </a:lnTo>
                <a:lnTo>
                  <a:pt x="1877" y="112"/>
                </a:lnTo>
                <a:lnTo>
                  <a:pt x="1873" y="115"/>
                </a:lnTo>
                <a:lnTo>
                  <a:pt x="1870" y="118"/>
                </a:lnTo>
                <a:lnTo>
                  <a:pt x="1868" y="122"/>
                </a:lnTo>
                <a:lnTo>
                  <a:pt x="1867" y="124"/>
                </a:lnTo>
                <a:lnTo>
                  <a:pt x="1866" y="126"/>
                </a:lnTo>
                <a:lnTo>
                  <a:pt x="1821" y="123"/>
                </a:lnTo>
                <a:lnTo>
                  <a:pt x="1823" y="117"/>
                </a:lnTo>
                <a:lnTo>
                  <a:pt x="1825" y="111"/>
                </a:lnTo>
                <a:lnTo>
                  <a:pt x="1827" y="106"/>
                </a:lnTo>
                <a:lnTo>
                  <a:pt x="1830" y="101"/>
                </a:lnTo>
                <a:lnTo>
                  <a:pt x="1833" y="96"/>
                </a:lnTo>
                <a:lnTo>
                  <a:pt x="1837" y="92"/>
                </a:lnTo>
                <a:lnTo>
                  <a:pt x="1841" y="88"/>
                </a:lnTo>
                <a:lnTo>
                  <a:pt x="1846" y="84"/>
                </a:lnTo>
                <a:lnTo>
                  <a:pt x="1851" y="81"/>
                </a:lnTo>
                <a:lnTo>
                  <a:pt x="1857" y="78"/>
                </a:lnTo>
                <a:lnTo>
                  <a:pt x="1863" y="76"/>
                </a:lnTo>
                <a:lnTo>
                  <a:pt x="1869" y="74"/>
                </a:lnTo>
                <a:lnTo>
                  <a:pt x="1876" y="72"/>
                </a:lnTo>
                <a:lnTo>
                  <a:pt x="1883" y="71"/>
                </a:lnTo>
                <a:lnTo>
                  <a:pt x="1890" y="70"/>
                </a:lnTo>
                <a:lnTo>
                  <a:pt x="1898" y="70"/>
                </a:lnTo>
                <a:lnTo>
                  <a:pt x="1908" y="70"/>
                </a:lnTo>
                <a:lnTo>
                  <a:pt x="1917" y="72"/>
                </a:lnTo>
                <a:lnTo>
                  <a:pt x="1926" y="74"/>
                </a:lnTo>
                <a:lnTo>
                  <a:pt x="1935" y="76"/>
                </a:lnTo>
                <a:lnTo>
                  <a:pt x="1943" y="80"/>
                </a:lnTo>
                <a:lnTo>
                  <a:pt x="1947" y="82"/>
                </a:lnTo>
                <a:lnTo>
                  <a:pt x="1950" y="84"/>
                </a:lnTo>
                <a:lnTo>
                  <a:pt x="1957" y="90"/>
                </a:lnTo>
                <a:lnTo>
                  <a:pt x="1963" y="96"/>
                </a:lnTo>
                <a:lnTo>
                  <a:pt x="1965" y="99"/>
                </a:lnTo>
                <a:lnTo>
                  <a:pt x="1967" y="103"/>
                </a:lnTo>
                <a:lnTo>
                  <a:pt x="1969" y="107"/>
                </a:lnTo>
                <a:lnTo>
                  <a:pt x="1970" y="111"/>
                </a:lnTo>
                <a:lnTo>
                  <a:pt x="1972" y="115"/>
                </a:lnTo>
                <a:lnTo>
                  <a:pt x="1972" y="120"/>
                </a:lnTo>
                <a:lnTo>
                  <a:pt x="1973" y="125"/>
                </a:lnTo>
                <a:lnTo>
                  <a:pt x="1973" y="130"/>
                </a:lnTo>
                <a:lnTo>
                  <a:pt x="1973" y="249"/>
                </a:lnTo>
                <a:lnTo>
                  <a:pt x="1927" y="249"/>
                </a:lnTo>
                <a:lnTo>
                  <a:pt x="1927" y="225"/>
                </a:lnTo>
                <a:lnTo>
                  <a:pt x="1922" y="230"/>
                </a:lnTo>
                <a:lnTo>
                  <a:pt x="1917" y="236"/>
                </a:lnTo>
                <a:lnTo>
                  <a:pt x="1912" y="241"/>
                </a:lnTo>
                <a:lnTo>
                  <a:pt x="1906" y="245"/>
                </a:lnTo>
                <a:lnTo>
                  <a:pt x="1899" y="248"/>
                </a:lnTo>
                <a:lnTo>
                  <a:pt x="1891" y="250"/>
                </a:lnTo>
                <a:lnTo>
                  <a:pt x="1887" y="251"/>
                </a:lnTo>
                <a:lnTo>
                  <a:pt x="1883" y="252"/>
                </a:lnTo>
                <a:lnTo>
                  <a:pt x="1874" y="252"/>
                </a:lnTo>
                <a:close/>
                <a:moveTo>
                  <a:pt x="1888" y="219"/>
                </a:moveTo>
                <a:lnTo>
                  <a:pt x="1895" y="218"/>
                </a:lnTo>
                <a:lnTo>
                  <a:pt x="1902" y="216"/>
                </a:lnTo>
                <a:lnTo>
                  <a:pt x="1905" y="215"/>
                </a:lnTo>
                <a:lnTo>
                  <a:pt x="1908" y="213"/>
                </a:lnTo>
                <a:lnTo>
                  <a:pt x="1914" y="209"/>
                </a:lnTo>
                <a:lnTo>
                  <a:pt x="1916" y="207"/>
                </a:lnTo>
                <a:lnTo>
                  <a:pt x="1919" y="204"/>
                </a:lnTo>
                <a:lnTo>
                  <a:pt x="1922" y="199"/>
                </a:lnTo>
                <a:lnTo>
                  <a:pt x="1924" y="193"/>
                </a:lnTo>
                <a:lnTo>
                  <a:pt x="1924" y="189"/>
                </a:lnTo>
                <a:lnTo>
                  <a:pt x="1924" y="186"/>
                </a:lnTo>
                <a:lnTo>
                  <a:pt x="1924" y="167"/>
                </a:lnTo>
                <a:lnTo>
                  <a:pt x="1921" y="169"/>
                </a:lnTo>
                <a:lnTo>
                  <a:pt x="1915" y="171"/>
                </a:lnTo>
                <a:lnTo>
                  <a:pt x="1903" y="173"/>
                </a:lnTo>
                <a:lnTo>
                  <a:pt x="1890" y="175"/>
                </a:lnTo>
                <a:lnTo>
                  <a:pt x="1884" y="176"/>
                </a:lnTo>
                <a:lnTo>
                  <a:pt x="1879" y="178"/>
                </a:lnTo>
                <a:lnTo>
                  <a:pt x="1874" y="180"/>
                </a:lnTo>
                <a:lnTo>
                  <a:pt x="1870" y="182"/>
                </a:lnTo>
                <a:lnTo>
                  <a:pt x="1866" y="185"/>
                </a:lnTo>
                <a:lnTo>
                  <a:pt x="1864" y="189"/>
                </a:lnTo>
                <a:lnTo>
                  <a:pt x="1863" y="191"/>
                </a:lnTo>
                <a:lnTo>
                  <a:pt x="1862" y="193"/>
                </a:lnTo>
                <a:lnTo>
                  <a:pt x="1862" y="198"/>
                </a:lnTo>
                <a:lnTo>
                  <a:pt x="1862" y="203"/>
                </a:lnTo>
                <a:lnTo>
                  <a:pt x="1863" y="207"/>
                </a:lnTo>
                <a:lnTo>
                  <a:pt x="1865" y="209"/>
                </a:lnTo>
                <a:lnTo>
                  <a:pt x="1866" y="211"/>
                </a:lnTo>
                <a:lnTo>
                  <a:pt x="1869" y="213"/>
                </a:lnTo>
                <a:lnTo>
                  <a:pt x="1873" y="216"/>
                </a:lnTo>
                <a:lnTo>
                  <a:pt x="1875" y="217"/>
                </a:lnTo>
                <a:lnTo>
                  <a:pt x="1877" y="217"/>
                </a:lnTo>
                <a:lnTo>
                  <a:pt x="1882" y="218"/>
                </a:lnTo>
                <a:lnTo>
                  <a:pt x="1888" y="219"/>
                </a:lnTo>
                <a:close/>
                <a:moveTo>
                  <a:pt x="2063" y="249"/>
                </a:moveTo>
                <a:lnTo>
                  <a:pt x="2013" y="249"/>
                </a:lnTo>
                <a:lnTo>
                  <a:pt x="2013" y="13"/>
                </a:lnTo>
                <a:lnTo>
                  <a:pt x="2063" y="13"/>
                </a:lnTo>
                <a:lnTo>
                  <a:pt x="2063" y="249"/>
                </a:lnTo>
                <a:close/>
                <a:moveTo>
                  <a:pt x="2197" y="72"/>
                </a:moveTo>
                <a:lnTo>
                  <a:pt x="2197" y="109"/>
                </a:lnTo>
                <a:lnTo>
                  <a:pt x="2164" y="109"/>
                </a:lnTo>
                <a:lnTo>
                  <a:pt x="2164" y="195"/>
                </a:lnTo>
                <a:lnTo>
                  <a:pt x="2164" y="199"/>
                </a:lnTo>
                <a:lnTo>
                  <a:pt x="2165" y="203"/>
                </a:lnTo>
                <a:lnTo>
                  <a:pt x="2166" y="205"/>
                </a:lnTo>
                <a:lnTo>
                  <a:pt x="2167" y="206"/>
                </a:lnTo>
                <a:lnTo>
                  <a:pt x="2169" y="208"/>
                </a:lnTo>
                <a:lnTo>
                  <a:pt x="2171" y="210"/>
                </a:lnTo>
                <a:lnTo>
                  <a:pt x="2174" y="211"/>
                </a:lnTo>
                <a:lnTo>
                  <a:pt x="2177" y="212"/>
                </a:lnTo>
                <a:lnTo>
                  <a:pt x="2181" y="212"/>
                </a:lnTo>
                <a:lnTo>
                  <a:pt x="2188" y="211"/>
                </a:lnTo>
                <a:lnTo>
                  <a:pt x="2193" y="210"/>
                </a:lnTo>
                <a:lnTo>
                  <a:pt x="2201" y="247"/>
                </a:lnTo>
                <a:lnTo>
                  <a:pt x="2190" y="250"/>
                </a:lnTo>
                <a:lnTo>
                  <a:pt x="2183" y="251"/>
                </a:lnTo>
                <a:lnTo>
                  <a:pt x="2174" y="252"/>
                </a:lnTo>
                <a:lnTo>
                  <a:pt x="2168" y="252"/>
                </a:lnTo>
                <a:lnTo>
                  <a:pt x="2161" y="251"/>
                </a:lnTo>
                <a:lnTo>
                  <a:pt x="2156" y="250"/>
                </a:lnTo>
                <a:lnTo>
                  <a:pt x="2150" y="249"/>
                </a:lnTo>
                <a:lnTo>
                  <a:pt x="2145" y="248"/>
                </a:lnTo>
                <a:lnTo>
                  <a:pt x="2140" y="245"/>
                </a:lnTo>
                <a:lnTo>
                  <a:pt x="2135" y="243"/>
                </a:lnTo>
                <a:lnTo>
                  <a:pt x="2131" y="240"/>
                </a:lnTo>
                <a:lnTo>
                  <a:pt x="2127" y="237"/>
                </a:lnTo>
                <a:lnTo>
                  <a:pt x="2124" y="233"/>
                </a:lnTo>
                <a:lnTo>
                  <a:pt x="2121" y="229"/>
                </a:lnTo>
                <a:lnTo>
                  <a:pt x="2119" y="224"/>
                </a:lnTo>
                <a:lnTo>
                  <a:pt x="2117" y="219"/>
                </a:lnTo>
                <a:lnTo>
                  <a:pt x="2116" y="213"/>
                </a:lnTo>
                <a:lnTo>
                  <a:pt x="2115" y="208"/>
                </a:lnTo>
                <a:lnTo>
                  <a:pt x="2115" y="201"/>
                </a:lnTo>
                <a:lnTo>
                  <a:pt x="2115" y="109"/>
                </a:lnTo>
                <a:lnTo>
                  <a:pt x="2091" y="109"/>
                </a:lnTo>
                <a:lnTo>
                  <a:pt x="2091" y="72"/>
                </a:lnTo>
                <a:lnTo>
                  <a:pt x="2115" y="72"/>
                </a:lnTo>
                <a:lnTo>
                  <a:pt x="2115" y="30"/>
                </a:lnTo>
                <a:lnTo>
                  <a:pt x="2164" y="30"/>
                </a:lnTo>
                <a:lnTo>
                  <a:pt x="2164" y="72"/>
                </a:lnTo>
                <a:lnTo>
                  <a:pt x="2197" y="72"/>
                </a:lnTo>
                <a:close/>
                <a:moveTo>
                  <a:pt x="2304" y="253"/>
                </a:moveTo>
                <a:lnTo>
                  <a:pt x="2291" y="252"/>
                </a:lnTo>
                <a:lnTo>
                  <a:pt x="2285" y="251"/>
                </a:lnTo>
                <a:lnTo>
                  <a:pt x="2279" y="250"/>
                </a:lnTo>
                <a:lnTo>
                  <a:pt x="2268" y="246"/>
                </a:lnTo>
                <a:lnTo>
                  <a:pt x="2263" y="244"/>
                </a:lnTo>
                <a:lnTo>
                  <a:pt x="2258" y="241"/>
                </a:lnTo>
                <a:lnTo>
                  <a:pt x="2249" y="235"/>
                </a:lnTo>
                <a:lnTo>
                  <a:pt x="2245" y="231"/>
                </a:lnTo>
                <a:lnTo>
                  <a:pt x="2241" y="227"/>
                </a:lnTo>
                <a:lnTo>
                  <a:pt x="2234" y="219"/>
                </a:lnTo>
                <a:lnTo>
                  <a:pt x="2231" y="214"/>
                </a:lnTo>
                <a:lnTo>
                  <a:pt x="2228" y="209"/>
                </a:lnTo>
                <a:lnTo>
                  <a:pt x="2223" y="198"/>
                </a:lnTo>
                <a:lnTo>
                  <a:pt x="2221" y="193"/>
                </a:lnTo>
                <a:lnTo>
                  <a:pt x="2220" y="187"/>
                </a:lnTo>
                <a:lnTo>
                  <a:pt x="2219" y="181"/>
                </a:lnTo>
                <a:lnTo>
                  <a:pt x="2218" y="175"/>
                </a:lnTo>
                <a:lnTo>
                  <a:pt x="2218" y="168"/>
                </a:lnTo>
                <a:lnTo>
                  <a:pt x="2217" y="161"/>
                </a:lnTo>
                <a:lnTo>
                  <a:pt x="2218" y="155"/>
                </a:lnTo>
                <a:lnTo>
                  <a:pt x="2218" y="148"/>
                </a:lnTo>
                <a:lnTo>
                  <a:pt x="2219" y="142"/>
                </a:lnTo>
                <a:lnTo>
                  <a:pt x="2220" y="136"/>
                </a:lnTo>
                <a:lnTo>
                  <a:pt x="2223" y="124"/>
                </a:lnTo>
                <a:lnTo>
                  <a:pt x="2225" y="119"/>
                </a:lnTo>
                <a:lnTo>
                  <a:pt x="2228" y="114"/>
                </a:lnTo>
                <a:lnTo>
                  <a:pt x="2234" y="104"/>
                </a:lnTo>
                <a:lnTo>
                  <a:pt x="2237" y="99"/>
                </a:lnTo>
                <a:lnTo>
                  <a:pt x="2241" y="95"/>
                </a:lnTo>
                <a:lnTo>
                  <a:pt x="2245" y="91"/>
                </a:lnTo>
                <a:lnTo>
                  <a:pt x="2249" y="88"/>
                </a:lnTo>
                <a:lnTo>
                  <a:pt x="2253" y="85"/>
                </a:lnTo>
                <a:lnTo>
                  <a:pt x="2258" y="82"/>
                </a:lnTo>
                <a:lnTo>
                  <a:pt x="2263" y="79"/>
                </a:lnTo>
                <a:lnTo>
                  <a:pt x="2268" y="77"/>
                </a:lnTo>
                <a:lnTo>
                  <a:pt x="2274" y="75"/>
                </a:lnTo>
                <a:lnTo>
                  <a:pt x="2279" y="73"/>
                </a:lnTo>
                <a:lnTo>
                  <a:pt x="2285" y="72"/>
                </a:lnTo>
                <a:lnTo>
                  <a:pt x="2291" y="71"/>
                </a:lnTo>
                <a:lnTo>
                  <a:pt x="2304" y="70"/>
                </a:lnTo>
                <a:lnTo>
                  <a:pt x="2317" y="71"/>
                </a:lnTo>
                <a:lnTo>
                  <a:pt x="2323" y="72"/>
                </a:lnTo>
                <a:lnTo>
                  <a:pt x="2329" y="73"/>
                </a:lnTo>
                <a:lnTo>
                  <a:pt x="2340" y="77"/>
                </a:lnTo>
                <a:lnTo>
                  <a:pt x="2346" y="79"/>
                </a:lnTo>
                <a:lnTo>
                  <a:pt x="2351" y="82"/>
                </a:lnTo>
                <a:lnTo>
                  <a:pt x="2360" y="88"/>
                </a:lnTo>
                <a:lnTo>
                  <a:pt x="2364" y="91"/>
                </a:lnTo>
                <a:lnTo>
                  <a:pt x="2368" y="95"/>
                </a:lnTo>
                <a:lnTo>
                  <a:pt x="2375" y="104"/>
                </a:lnTo>
                <a:lnTo>
                  <a:pt x="2378" y="109"/>
                </a:lnTo>
                <a:lnTo>
                  <a:pt x="2381" y="114"/>
                </a:lnTo>
                <a:lnTo>
                  <a:pt x="2385" y="124"/>
                </a:lnTo>
                <a:lnTo>
                  <a:pt x="2387" y="130"/>
                </a:lnTo>
                <a:lnTo>
                  <a:pt x="2389" y="136"/>
                </a:lnTo>
                <a:lnTo>
                  <a:pt x="2390" y="142"/>
                </a:lnTo>
                <a:lnTo>
                  <a:pt x="2391" y="148"/>
                </a:lnTo>
                <a:lnTo>
                  <a:pt x="2391" y="155"/>
                </a:lnTo>
                <a:lnTo>
                  <a:pt x="2391" y="161"/>
                </a:lnTo>
                <a:lnTo>
                  <a:pt x="2391" y="168"/>
                </a:lnTo>
                <a:lnTo>
                  <a:pt x="2391" y="175"/>
                </a:lnTo>
                <a:lnTo>
                  <a:pt x="2390" y="181"/>
                </a:lnTo>
                <a:lnTo>
                  <a:pt x="2389" y="187"/>
                </a:lnTo>
                <a:lnTo>
                  <a:pt x="2385" y="198"/>
                </a:lnTo>
                <a:lnTo>
                  <a:pt x="2383" y="204"/>
                </a:lnTo>
                <a:lnTo>
                  <a:pt x="2381" y="209"/>
                </a:lnTo>
                <a:lnTo>
                  <a:pt x="2375" y="219"/>
                </a:lnTo>
                <a:lnTo>
                  <a:pt x="2372" y="223"/>
                </a:lnTo>
                <a:lnTo>
                  <a:pt x="2368" y="227"/>
                </a:lnTo>
                <a:lnTo>
                  <a:pt x="2364" y="231"/>
                </a:lnTo>
                <a:lnTo>
                  <a:pt x="2360" y="235"/>
                </a:lnTo>
                <a:lnTo>
                  <a:pt x="2355" y="238"/>
                </a:lnTo>
                <a:lnTo>
                  <a:pt x="2351" y="241"/>
                </a:lnTo>
                <a:lnTo>
                  <a:pt x="2346" y="244"/>
                </a:lnTo>
                <a:lnTo>
                  <a:pt x="2340" y="246"/>
                </a:lnTo>
                <a:lnTo>
                  <a:pt x="2335" y="248"/>
                </a:lnTo>
                <a:lnTo>
                  <a:pt x="2329" y="250"/>
                </a:lnTo>
                <a:lnTo>
                  <a:pt x="2323" y="251"/>
                </a:lnTo>
                <a:lnTo>
                  <a:pt x="2317" y="252"/>
                </a:lnTo>
                <a:lnTo>
                  <a:pt x="2304" y="253"/>
                </a:lnTo>
                <a:close/>
                <a:moveTo>
                  <a:pt x="2305" y="215"/>
                </a:moveTo>
                <a:lnTo>
                  <a:pt x="2309" y="214"/>
                </a:lnTo>
                <a:lnTo>
                  <a:pt x="2313" y="214"/>
                </a:lnTo>
                <a:lnTo>
                  <a:pt x="2317" y="212"/>
                </a:lnTo>
                <a:lnTo>
                  <a:pt x="2321" y="211"/>
                </a:lnTo>
                <a:lnTo>
                  <a:pt x="2324" y="209"/>
                </a:lnTo>
                <a:lnTo>
                  <a:pt x="2327" y="206"/>
                </a:lnTo>
                <a:lnTo>
                  <a:pt x="2330" y="203"/>
                </a:lnTo>
                <a:lnTo>
                  <a:pt x="2332" y="199"/>
                </a:lnTo>
                <a:lnTo>
                  <a:pt x="2334" y="195"/>
                </a:lnTo>
                <a:lnTo>
                  <a:pt x="2336" y="191"/>
                </a:lnTo>
                <a:lnTo>
                  <a:pt x="2338" y="187"/>
                </a:lnTo>
                <a:lnTo>
                  <a:pt x="2339" y="182"/>
                </a:lnTo>
                <a:lnTo>
                  <a:pt x="2341" y="172"/>
                </a:lnTo>
                <a:lnTo>
                  <a:pt x="2341" y="167"/>
                </a:lnTo>
                <a:lnTo>
                  <a:pt x="2342" y="161"/>
                </a:lnTo>
                <a:lnTo>
                  <a:pt x="2341" y="150"/>
                </a:lnTo>
                <a:lnTo>
                  <a:pt x="2339" y="140"/>
                </a:lnTo>
                <a:lnTo>
                  <a:pt x="2338" y="135"/>
                </a:lnTo>
                <a:lnTo>
                  <a:pt x="2336" y="131"/>
                </a:lnTo>
                <a:lnTo>
                  <a:pt x="2332" y="123"/>
                </a:lnTo>
                <a:lnTo>
                  <a:pt x="2330" y="119"/>
                </a:lnTo>
                <a:lnTo>
                  <a:pt x="2327" y="116"/>
                </a:lnTo>
                <a:lnTo>
                  <a:pt x="2324" y="113"/>
                </a:lnTo>
                <a:lnTo>
                  <a:pt x="2321" y="111"/>
                </a:lnTo>
                <a:lnTo>
                  <a:pt x="2317" y="110"/>
                </a:lnTo>
                <a:lnTo>
                  <a:pt x="2313" y="108"/>
                </a:lnTo>
                <a:lnTo>
                  <a:pt x="2309" y="108"/>
                </a:lnTo>
                <a:lnTo>
                  <a:pt x="2305" y="107"/>
                </a:lnTo>
                <a:lnTo>
                  <a:pt x="2300" y="108"/>
                </a:lnTo>
                <a:lnTo>
                  <a:pt x="2296" y="108"/>
                </a:lnTo>
                <a:lnTo>
                  <a:pt x="2292" y="110"/>
                </a:lnTo>
                <a:lnTo>
                  <a:pt x="2288" y="111"/>
                </a:lnTo>
                <a:lnTo>
                  <a:pt x="2285" y="113"/>
                </a:lnTo>
                <a:lnTo>
                  <a:pt x="2282" y="116"/>
                </a:lnTo>
                <a:lnTo>
                  <a:pt x="2279" y="119"/>
                </a:lnTo>
                <a:lnTo>
                  <a:pt x="2277" y="123"/>
                </a:lnTo>
                <a:lnTo>
                  <a:pt x="2272" y="131"/>
                </a:lnTo>
                <a:lnTo>
                  <a:pt x="2271" y="135"/>
                </a:lnTo>
                <a:lnTo>
                  <a:pt x="2270" y="140"/>
                </a:lnTo>
                <a:lnTo>
                  <a:pt x="2269" y="145"/>
                </a:lnTo>
                <a:lnTo>
                  <a:pt x="2268" y="150"/>
                </a:lnTo>
                <a:lnTo>
                  <a:pt x="2267" y="155"/>
                </a:lnTo>
                <a:lnTo>
                  <a:pt x="2267" y="161"/>
                </a:lnTo>
                <a:lnTo>
                  <a:pt x="2268" y="172"/>
                </a:lnTo>
                <a:lnTo>
                  <a:pt x="2270" y="182"/>
                </a:lnTo>
                <a:lnTo>
                  <a:pt x="2271" y="187"/>
                </a:lnTo>
                <a:lnTo>
                  <a:pt x="2272" y="191"/>
                </a:lnTo>
                <a:lnTo>
                  <a:pt x="2274" y="195"/>
                </a:lnTo>
                <a:lnTo>
                  <a:pt x="2277" y="199"/>
                </a:lnTo>
                <a:lnTo>
                  <a:pt x="2279" y="203"/>
                </a:lnTo>
                <a:lnTo>
                  <a:pt x="2282" y="206"/>
                </a:lnTo>
                <a:lnTo>
                  <a:pt x="2285" y="209"/>
                </a:lnTo>
                <a:lnTo>
                  <a:pt x="2288" y="211"/>
                </a:lnTo>
                <a:lnTo>
                  <a:pt x="2292" y="212"/>
                </a:lnTo>
                <a:lnTo>
                  <a:pt x="2296" y="214"/>
                </a:lnTo>
                <a:lnTo>
                  <a:pt x="2300" y="214"/>
                </a:lnTo>
                <a:lnTo>
                  <a:pt x="2305" y="215"/>
                </a:lnTo>
                <a:close/>
                <a:moveTo>
                  <a:pt x="2539" y="172"/>
                </a:moveTo>
                <a:lnTo>
                  <a:pt x="2430" y="172"/>
                </a:lnTo>
                <a:lnTo>
                  <a:pt x="2430" y="133"/>
                </a:lnTo>
                <a:lnTo>
                  <a:pt x="2539" y="133"/>
                </a:lnTo>
                <a:lnTo>
                  <a:pt x="2539" y="172"/>
                </a:lnTo>
                <a:close/>
                <a:moveTo>
                  <a:pt x="2603" y="315"/>
                </a:moveTo>
                <a:lnTo>
                  <a:pt x="2594" y="315"/>
                </a:lnTo>
                <a:lnTo>
                  <a:pt x="2586" y="314"/>
                </a:lnTo>
                <a:lnTo>
                  <a:pt x="2579" y="312"/>
                </a:lnTo>
                <a:lnTo>
                  <a:pt x="2573" y="310"/>
                </a:lnTo>
                <a:lnTo>
                  <a:pt x="2584" y="274"/>
                </a:lnTo>
                <a:lnTo>
                  <a:pt x="2590" y="275"/>
                </a:lnTo>
                <a:lnTo>
                  <a:pt x="2596" y="276"/>
                </a:lnTo>
                <a:lnTo>
                  <a:pt x="2601" y="276"/>
                </a:lnTo>
                <a:lnTo>
                  <a:pt x="2606" y="276"/>
                </a:lnTo>
                <a:lnTo>
                  <a:pt x="2608" y="275"/>
                </a:lnTo>
                <a:lnTo>
                  <a:pt x="2610" y="274"/>
                </a:lnTo>
                <a:lnTo>
                  <a:pt x="2614" y="271"/>
                </a:lnTo>
                <a:lnTo>
                  <a:pt x="2617" y="267"/>
                </a:lnTo>
                <a:lnTo>
                  <a:pt x="2620" y="262"/>
                </a:lnTo>
                <a:lnTo>
                  <a:pt x="2623" y="254"/>
                </a:lnTo>
                <a:lnTo>
                  <a:pt x="2559" y="72"/>
                </a:lnTo>
                <a:lnTo>
                  <a:pt x="2611" y="72"/>
                </a:lnTo>
                <a:lnTo>
                  <a:pt x="2647" y="202"/>
                </a:lnTo>
                <a:lnTo>
                  <a:pt x="2686" y="72"/>
                </a:lnTo>
                <a:lnTo>
                  <a:pt x="2738" y="72"/>
                </a:lnTo>
                <a:lnTo>
                  <a:pt x="2669" y="268"/>
                </a:lnTo>
                <a:lnTo>
                  <a:pt x="2665" y="278"/>
                </a:lnTo>
                <a:lnTo>
                  <a:pt x="2663" y="283"/>
                </a:lnTo>
                <a:lnTo>
                  <a:pt x="2660" y="287"/>
                </a:lnTo>
                <a:lnTo>
                  <a:pt x="2654" y="296"/>
                </a:lnTo>
                <a:lnTo>
                  <a:pt x="2646" y="302"/>
                </a:lnTo>
                <a:lnTo>
                  <a:pt x="2642" y="306"/>
                </a:lnTo>
                <a:lnTo>
                  <a:pt x="2638" y="308"/>
                </a:lnTo>
                <a:lnTo>
                  <a:pt x="2633" y="310"/>
                </a:lnTo>
                <a:lnTo>
                  <a:pt x="2628" y="312"/>
                </a:lnTo>
                <a:lnTo>
                  <a:pt x="2622" y="314"/>
                </a:lnTo>
                <a:lnTo>
                  <a:pt x="2616" y="315"/>
                </a:lnTo>
                <a:lnTo>
                  <a:pt x="2610" y="315"/>
                </a:lnTo>
                <a:lnTo>
                  <a:pt x="2603" y="315"/>
                </a:lnTo>
                <a:close/>
                <a:moveTo>
                  <a:pt x="2812" y="249"/>
                </a:moveTo>
                <a:lnTo>
                  <a:pt x="2763" y="249"/>
                </a:lnTo>
                <a:lnTo>
                  <a:pt x="2763" y="13"/>
                </a:lnTo>
                <a:lnTo>
                  <a:pt x="2812" y="13"/>
                </a:lnTo>
                <a:lnTo>
                  <a:pt x="2812" y="249"/>
                </a:lnTo>
                <a:close/>
                <a:moveTo>
                  <a:pt x="2877" y="50"/>
                </a:moveTo>
                <a:lnTo>
                  <a:pt x="2872" y="49"/>
                </a:lnTo>
                <a:lnTo>
                  <a:pt x="2867" y="48"/>
                </a:lnTo>
                <a:lnTo>
                  <a:pt x="2863" y="45"/>
                </a:lnTo>
                <a:lnTo>
                  <a:pt x="2859" y="42"/>
                </a:lnTo>
                <a:lnTo>
                  <a:pt x="2855" y="38"/>
                </a:lnTo>
                <a:lnTo>
                  <a:pt x="2853" y="34"/>
                </a:lnTo>
                <a:lnTo>
                  <a:pt x="2851" y="30"/>
                </a:lnTo>
                <a:lnTo>
                  <a:pt x="2851" y="25"/>
                </a:lnTo>
                <a:lnTo>
                  <a:pt x="2851" y="20"/>
                </a:lnTo>
                <a:lnTo>
                  <a:pt x="2853" y="15"/>
                </a:lnTo>
                <a:lnTo>
                  <a:pt x="2855" y="11"/>
                </a:lnTo>
                <a:lnTo>
                  <a:pt x="2859" y="7"/>
                </a:lnTo>
                <a:lnTo>
                  <a:pt x="2863" y="4"/>
                </a:lnTo>
                <a:lnTo>
                  <a:pt x="2867" y="2"/>
                </a:lnTo>
                <a:lnTo>
                  <a:pt x="2872" y="0"/>
                </a:lnTo>
                <a:lnTo>
                  <a:pt x="2877" y="0"/>
                </a:lnTo>
                <a:lnTo>
                  <a:pt x="2883" y="0"/>
                </a:lnTo>
                <a:lnTo>
                  <a:pt x="2887" y="2"/>
                </a:lnTo>
                <a:lnTo>
                  <a:pt x="2892" y="4"/>
                </a:lnTo>
                <a:lnTo>
                  <a:pt x="2896" y="7"/>
                </a:lnTo>
                <a:lnTo>
                  <a:pt x="2900" y="11"/>
                </a:lnTo>
                <a:lnTo>
                  <a:pt x="2902" y="15"/>
                </a:lnTo>
                <a:lnTo>
                  <a:pt x="2903" y="20"/>
                </a:lnTo>
                <a:lnTo>
                  <a:pt x="2904" y="25"/>
                </a:lnTo>
                <a:lnTo>
                  <a:pt x="2903" y="30"/>
                </a:lnTo>
                <a:lnTo>
                  <a:pt x="2902" y="34"/>
                </a:lnTo>
                <a:lnTo>
                  <a:pt x="2900" y="38"/>
                </a:lnTo>
                <a:lnTo>
                  <a:pt x="2896" y="42"/>
                </a:lnTo>
                <a:lnTo>
                  <a:pt x="2892" y="45"/>
                </a:lnTo>
                <a:lnTo>
                  <a:pt x="2887" y="48"/>
                </a:lnTo>
                <a:lnTo>
                  <a:pt x="2883" y="49"/>
                </a:lnTo>
                <a:lnTo>
                  <a:pt x="2877" y="50"/>
                </a:lnTo>
                <a:close/>
                <a:moveTo>
                  <a:pt x="2853" y="72"/>
                </a:moveTo>
                <a:lnTo>
                  <a:pt x="2902" y="72"/>
                </a:lnTo>
                <a:lnTo>
                  <a:pt x="2902" y="249"/>
                </a:lnTo>
                <a:lnTo>
                  <a:pt x="2853" y="249"/>
                </a:lnTo>
                <a:lnTo>
                  <a:pt x="2853" y="72"/>
                </a:lnTo>
                <a:close/>
                <a:moveTo>
                  <a:pt x="3023" y="253"/>
                </a:moveTo>
                <a:lnTo>
                  <a:pt x="3010" y="252"/>
                </a:lnTo>
                <a:lnTo>
                  <a:pt x="3003" y="251"/>
                </a:lnTo>
                <a:lnTo>
                  <a:pt x="2998" y="250"/>
                </a:lnTo>
                <a:lnTo>
                  <a:pt x="2986" y="246"/>
                </a:lnTo>
                <a:lnTo>
                  <a:pt x="2980" y="244"/>
                </a:lnTo>
                <a:lnTo>
                  <a:pt x="2975" y="241"/>
                </a:lnTo>
                <a:lnTo>
                  <a:pt x="2966" y="235"/>
                </a:lnTo>
                <a:lnTo>
                  <a:pt x="2962" y="231"/>
                </a:lnTo>
                <a:lnTo>
                  <a:pt x="2958" y="227"/>
                </a:lnTo>
                <a:lnTo>
                  <a:pt x="2951" y="219"/>
                </a:lnTo>
                <a:lnTo>
                  <a:pt x="2948" y="214"/>
                </a:lnTo>
                <a:lnTo>
                  <a:pt x="2945" y="209"/>
                </a:lnTo>
                <a:lnTo>
                  <a:pt x="2940" y="198"/>
                </a:lnTo>
                <a:lnTo>
                  <a:pt x="2939" y="193"/>
                </a:lnTo>
                <a:lnTo>
                  <a:pt x="2937" y="187"/>
                </a:lnTo>
                <a:lnTo>
                  <a:pt x="2936" y="181"/>
                </a:lnTo>
                <a:lnTo>
                  <a:pt x="2935" y="175"/>
                </a:lnTo>
                <a:lnTo>
                  <a:pt x="2935" y="168"/>
                </a:lnTo>
                <a:lnTo>
                  <a:pt x="2935" y="161"/>
                </a:lnTo>
                <a:lnTo>
                  <a:pt x="2935" y="155"/>
                </a:lnTo>
                <a:lnTo>
                  <a:pt x="2935" y="148"/>
                </a:lnTo>
                <a:lnTo>
                  <a:pt x="2936" y="142"/>
                </a:lnTo>
                <a:lnTo>
                  <a:pt x="2937" y="136"/>
                </a:lnTo>
                <a:lnTo>
                  <a:pt x="2940" y="124"/>
                </a:lnTo>
                <a:lnTo>
                  <a:pt x="2943" y="119"/>
                </a:lnTo>
                <a:lnTo>
                  <a:pt x="2945" y="114"/>
                </a:lnTo>
                <a:lnTo>
                  <a:pt x="2951" y="104"/>
                </a:lnTo>
                <a:lnTo>
                  <a:pt x="2954" y="99"/>
                </a:lnTo>
                <a:lnTo>
                  <a:pt x="2958" y="95"/>
                </a:lnTo>
                <a:lnTo>
                  <a:pt x="2962" y="91"/>
                </a:lnTo>
                <a:lnTo>
                  <a:pt x="2966" y="88"/>
                </a:lnTo>
                <a:lnTo>
                  <a:pt x="2970" y="85"/>
                </a:lnTo>
                <a:lnTo>
                  <a:pt x="2975" y="82"/>
                </a:lnTo>
                <a:lnTo>
                  <a:pt x="2980" y="79"/>
                </a:lnTo>
                <a:lnTo>
                  <a:pt x="2986" y="77"/>
                </a:lnTo>
                <a:lnTo>
                  <a:pt x="2992" y="75"/>
                </a:lnTo>
                <a:lnTo>
                  <a:pt x="2998" y="73"/>
                </a:lnTo>
                <a:lnTo>
                  <a:pt x="3003" y="72"/>
                </a:lnTo>
                <a:lnTo>
                  <a:pt x="3010" y="71"/>
                </a:lnTo>
                <a:lnTo>
                  <a:pt x="3023" y="70"/>
                </a:lnTo>
                <a:lnTo>
                  <a:pt x="3035" y="71"/>
                </a:lnTo>
                <a:lnTo>
                  <a:pt x="3042" y="72"/>
                </a:lnTo>
                <a:lnTo>
                  <a:pt x="3047" y="73"/>
                </a:lnTo>
                <a:lnTo>
                  <a:pt x="3059" y="77"/>
                </a:lnTo>
                <a:lnTo>
                  <a:pt x="3064" y="79"/>
                </a:lnTo>
                <a:lnTo>
                  <a:pt x="3069" y="82"/>
                </a:lnTo>
                <a:lnTo>
                  <a:pt x="3078" y="88"/>
                </a:lnTo>
                <a:lnTo>
                  <a:pt x="3082" y="91"/>
                </a:lnTo>
                <a:lnTo>
                  <a:pt x="3086" y="95"/>
                </a:lnTo>
                <a:lnTo>
                  <a:pt x="3093" y="104"/>
                </a:lnTo>
                <a:lnTo>
                  <a:pt x="3096" y="109"/>
                </a:lnTo>
                <a:lnTo>
                  <a:pt x="3099" y="114"/>
                </a:lnTo>
                <a:lnTo>
                  <a:pt x="3104" y="124"/>
                </a:lnTo>
                <a:lnTo>
                  <a:pt x="3105" y="130"/>
                </a:lnTo>
                <a:lnTo>
                  <a:pt x="3107" y="136"/>
                </a:lnTo>
                <a:lnTo>
                  <a:pt x="3108" y="142"/>
                </a:lnTo>
                <a:lnTo>
                  <a:pt x="3109" y="148"/>
                </a:lnTo>
                <a:lnTo>
                  <a:pt x="3109" y="155"/>
                </a:lnTo>
                <a:lnTo>
                  <a:pt x="3109" y="161"/>
                </a:lnTo>
                <a:lnTo>
                  <a:pt x="3109" y="168"/>
                </a:lnTo>
                <a:lnTo>
                  <a:pt x="3109" y="175"/>
                </a:lnTo>
                <a:lnTo>
                  <a:pt x="3108" y="181"/>
                </a:lnTo>
                <a:lnTo>
                  <a:pt x="3107" y="187"/>
                </a:lnTo>
                <a:lnTo>
                  <a:pt x="3104" y="198"/>
                </a:lnTo>
                <a:lnTo>
                  <a:pt x="3101" y="204"/>
                </a:lnTo>
                <a:lnTo>
                  <a:pt x="3099" y="209"/>
                </a:lnTo>
                <a:lnTo>
                  <a:pt x="3093" y="219"/>
                </a:lnTo>
                <a:lnTo>
                  <a:pt x="3090" y="223"/>
                </a:lnTo>
                <a:lnTo>
                  <a:pt x="3086" y="227"/>
                </a:lnTo>
                <a:lnTo>
                  <a:pt x="3082" y="231"/>
                </a:lnTo>
                <a:lnTo>
                  <a:pt x="3078" y="235"/>
                </a:lnTo>
                <a:lnTo>
                  <a:pt x="3074" y="238"/>
                </a:lnTo>
                <a:lnTo>
                  <a:pt x="3069" y="241"/>
                </a:lnTo>
                <a:lnTo>
                  <a:pt x="3064" y="244"/>
                </a:lnTo>
                <a:lnTo>
                  <a:pt x="3059" y="246"/>
                </a:lnTo>
                <a:lnTo>
                  <a:pt x="3053" y="248"/>
                </a:lnTo>
                <a:lnTo>
                  <a:pt x="3047" y="250"/>
                </a:lnTo>
                <a:lnTo>
                  <a:pt x="3042" y="251"/>
                </a:lnTo>
                <a:lnTo>
                  <a:pt x="3035" y="252"/>
                </a:lnTo>
                <a:lnTo>
                  <a:pt x="3023" y="253"/>
                </a:lnTo>
                <a:close/>
                <a:moveTo>
                  <a:pt x="3023" y="215"/>
                </a:moveTo>
                <a:lnTo>
                  <a:pt x="3027" y="214"/>
                </a:lnTo>
                <a:lnTo>
                  <a:pt x="3031" y="214"/>
                </a:lnTo>
                <a:lnTo>
                  <a:pt x="3035" y="212"/>
                </a:lnTo>
                <a:lnTo>
                  <a:pt x="3039" y="211"/>
                </a:lnTo>
                <a:lnTo>
                  <a:pt x="3042" y="209"/>
                </a:lnTo>
                <a:lnTo>
                  <a:pt x="3045" y="206"/>
                </a:lnTo>
                <a:lnTo>
                  <a:pt x="3048" y="203"/>
                </a:lnTo>
                <a:lnTo>
                  <a:pt x="3050" y="199"/>
                </a:lnTo>
                <a:lnTo>
                  <a:pt x="3052" y="195"/>
                </a:lnTo>
                <a:lnTo>
                  <a:pt x="3054" y="191"/>
                </a:lnTo>
                <a:lnTo>
                  <a:pt x="3056" y="187"/>
                </a:lnTo>
                <a:lnTo>
                  <a:pt x="3057" y="182"/>
                </a:lnTo>
                <a:lnTo>
                  <a:pt x="3059" y="172"/>
                </a:lnTo>
                <a:lnTo>
                  <a:pt x="3060" y="167"/>
                </a:lnTo>
                <a:lnTo>
                  <a:pt x="3060" y="161"/>
                </a:lnTo>
                <a:lnTo>
                  <a:pt x="3059" y="150"/>
                </a:lnTo>
                <a:lnTo>
                  <a:pt x="3057" y="140"/>
                </a:lnTo>
                <a:lnTo>
                  <a:pt x="3056" y="135"/>
                </a:lnTo>
                <a:lnTo>
                  <a:pt x="3054" y="131"/>
                </a:lnTo>
                <a:lnTo>
                  <a:pt x="3050" y="123"/>
                </a:lnTo>
                <a:lnTo>
                  <a:pt x="3048" y="119"/>
                </a:lnTo>
                <a:lnTo>
                  <a:pt x="3045" y="116"/>
                </a:lnTo>
                <a:lnTo>
                  <a:pt x="3042" y="113"/>
                </a:lnTo>
                <a:lnTo>
                  <a:pt x="3039" y="111"/>
                </a:lnTo>
                <a:lnTo>
                  <a:pt x="3035" y="110"/>
                </a:lnTo>
                <a:lnTo>
                  <a:pt x="3031" y="108"/>
                </a:lnTo>
                <a:lnTo>
                  <a:pt x="3027" y="108"/>
                </a:lnTo>
                <a:lnTo>
                  <a:pt x="3023" y="107"/>
                </a:lnTo>
                <a:lnTo>
                  <a:pt x="3018" y="108"/>
                </a:lnTo>
                <a:lnTo>
                  <a:pt x="3014" y="108"/>
                </a:lnTo>
                <a:lnTo>
                  <a:pt x="3010" y="110"/>
                </a:lnTo>
                <a:lnTo>
                  <a:pt x="3006" y="111"/>
                </a:lnTo>
                <a:lnTo>
                  <a:pt x="3003" y="113"/>
                </a:lnTo>
                <a:lnTo>
                  <a:pt x="3000" y="116"/>
                </a:lnTo>
                <a:lnTo>
                  <a:pt x="2997" y="119"/>
                </a:lnTo>
                <a:lnTo>
                  <a:pt x="2995" y="123"/>
                </a:lnTo>
                <a:lnTo>
                  <a:pt x="2991" y="131"/>
                </a:lnTo>
                <a:lnTo>
                  <a:pt x="2989" y="135"/>
                </a:lnTo>
                <a:lnTo>
                  <a:pt x="2988" y="140"/>
                </a:lnTo>
                <a:lnTo>
                  <a:pt x="2987" y="145"/>
                </a:lnTo>
                <a:lnTo>
                  <a:pt x="2986" y="150"/>
                </a:lnTo>
                <a:lnTo>
                  <a:pt x="2986" y="155"/>
                </a:lnTo>
                <a:lnTo>
                  <a:pt x="2985" y="161"/>
                </a:lnTo>
                <a:lnTo>
                  <a:pt x="2986" y="172"/>
                </a:lnTo>
                <a:lnTo>
                  <a:pt x="2988" y="182"/>
                </a:lnTo>
                <a:lnTo>
                  <a:pt x="2989" y="187"/>
                </a:lnTo>
                <a:lnTo>
                  <a:pt x="2991" y="191"/>
                </a:lnTo>
                <a:lnTo>
                  <a:pt x="2993" y="195"/>
                </a:lnTo>
                <a:lnTo>
                  <a:pt x="2995" y="199"/>
                </a:lnTo>
                <a:lnTo>
                  <a:pt x="2997" y="203"/>
                </a:lnTo>
                <a:lnTo>
                  <a:pt x="3000" y="206"/>
                </a:lnTo>
                <a:lnTo>
                  <a:pt x="3003" y="209"/>
                </a:lnTo>
                <a:lnTo>
                  <a:pt x="3006" y="211"/>
                </a:lnTo>
                <a:lnTo>
                  <a:pt x="3010" y="212"/>
                </a:lnTo>
                <a:lnTo>
                  <a:pt x="3014" y="214"/>
                </a:lnTo>
                <a:lnTo>
                  <a:pt x="3018" y="214"/>
                </a:lnTo>
                <a:lnTo>
                  <a:pt x="3023" y="215"/>
                </a:lnTo>
                <a:close/>
                <a:moveTo>
                  <a:pt x="3142" y="315"/>
                </a:moveTo>
                <a:lnTo>
                  <a:pt x="3142" y="72"/>
                </a:lnTo>
                <a:lnTo>
                  <a:pt x="3191" y="72"/>
                </a:lnTo>
                <a:lnTo>
                  <a:pt x="3191" y="102"/>
                </a:lnTo>
                <a:lnTo>
                  <a:pt x="3197" y="95"/>
                </a:lnTo>
                <a:lnTo>
                  <a:pt x="3202" y="87"/>
                </a:lnTo>
                <a:lnTo>
                  <a:pt x="3206" y="84"/>
                </a:lnTo>
                <a:lnTo>
                  <a:pt x="3209" y="81"/>
                </a:lnTo>
                <a:lnTo>
                  <a:pt x="3214" y="78"/>
                </a:lnTo>
                <a:lnTo>
                  <a:pt x="3218" y="75"/>
                </a:lnTo>
                <a:lnTo>
                  <a:pt x="3224" y="73"/>
                </a:lnTo>
                <a:lnTo>
                  <a:pt x="3227" y="72"/>
                </a:lnTo>
                <a:lnTo>
                  <a:pt x="3230" y="71"/>
                </a:lnTo>
                <a:lnTo>
                  <a:pt x="3236" y="70"/>
                </a:lnTo>
                <a:lnTo>
                  <a:pt x="3243" y="70"/>
                </a:lnTo>
                <a:lnTo>
                  <a:pt x="3253" y="71"/>
                </a:lnTo>
                <a:lnTo>
                  <a:pt x="3257" y="71"/>
                </a:lnTo>
                <a:lnTo>
                  <a:pt x="3262" y="73"/>
                </a:lnTo>
                <a:lnTo>
                  <a:pt x="3266" y="74"/>
                </a:lnTo>
                <a:lnTo>
                  <a:pt x="3270" y="76"/>
                </a:lnTo>
                <a:lnTo>
                  <a:pt x="3279" y="80"/>
                </a:lnTo>
                <a:lnTo>
                  <a:pt x="3283" y="83"/>
                </a:lnTo>
                <a:lnTo>
                  <a:pt x="3286" y="86"/>
                </a:lnTo>
                <a:lnTo>
                  <a:pt x="3290" y="89"/>
                </a:lnTo>
                <a:lnTo>
                  <a:pt x="3293" y="93"/>
                </a:lnTo>
                <a:lnTo>
                  <a:pt x="3297" y="97"/>
                </a:lnTo>
                <a:lnTo>
                  <a:pt x="3299" y="101"/>
                </a:lnTo>
                <a:lnTo>
                  <a:pt x="3302" y="106"/>
                </a:lnTo>
                <a:lnTo>
                  <a:pt x="3305" y="110"/>
                </a:lnTo>
                <a:lnTo>
                  <a:pt x="3307" y="116"/>
                </a:lnTo>
                <a:lnTo>
                  <a:pt x="3309" y="121"/>
                </a:lnTo>
                <a:lnTo>
                  <a:pt x="3311" y="127"/>
                </a:lnTo>
                <a:lnTo>
                  <a:pt x="3312" y="133"/>
                </a:lnTo>
                <a:lnTo>
                  <a:pt x="3313" y="140"/>
                </a:lnTo>
                <a:lnTo>
                  <a:pt x="3314" y="146"/>
                </a:lnTo>
                <a:lnTo>
                  <a:pt x="3314" y="154"/>
                </a:lnTo>
                <a:lnTo>
                  <a:pt x="3315" y="161"/>
                </a:lnTo>
                <a:lnTo>
                  <a:pt x="3314" y="175"/>
                </a:lnTo>
                <a:lnTo>
                  <a:pt x="3312" y="188"/>
                </a:lnTo>
                <a:lnTo>
                  <a:pt x="3311" y="194"/>
                </a:lnTo>
                <a:lnTo>
                  <a:pt x="3309" y="200"/>
                </a:lnTo>
                <a:lnTo>
                  <a:pt x="3307" y="206"/>
                </a:lnTo>
                <a:lnTo>
                  <a:pt x="3305" y="211"/>
                </a:lnTo>
                <a:lnTo>
                  <a:pt x="3303" y="216"/>
                </a:lnTo>
                <a:lnTo>
                  <a:pt x="3300" y="220"/>
                </a:lnTo>
                <a:lnTo>
                  <a:pt x="3297" y="225"/>
                </a:lnTo>
                <a:lnTo>
                  <a:pt x="3294" y="229"/>
                </a:lnTo>
                <a:lnTo>
                  <a:pt x="3287" y="236"/>
                </a:lnTo>
                <a:lnTo>
                  <a:pt x="3283" y="239"/>
                </a:lnTo>
                <a:lnTo>
                  <a:pt x="3279" y="242"/>
                </a:lnTo>
                <a:lnTo>
                  <a:pt x="3271" y="246"/>
                </a:lnTo>
                <a:lnTo>
                  <a:pt x="3267" y="248"/>
                </a:lnTo>
                <a:lnTo>
                  <a:pt x="3262" y="249"/>
                </a:lnTo>
                <a:lnTo>
                  <a:pt x="3253" y="251"/>
                </a:lnTo>
                <a:lnTo>
                  <a:pt x="3243" y="252"/>
                </a:lnTo>
                <a:lnTo>
                  <a:pt x="3236" y="252"/>
                </a:lnTo>
                <a:lnTo>
                  <a:pt x="3230" y="251"/>
                </a:lnTo>
                <a:lnTo>
                  <a:pt x="3224" y="249"/>
                </a:lnTo>
                <a:lnTo>
                  <a:pt x="3219" y="247"/>
                </a:lnTo>
                <a:lnTo>
                  <a:pt x="3214" y="245"/>
                </a:lnTo>
                <a:lnTo>
                  <a:pt x="3210" y="242"/>
                </a:lnTo>
                <a:lnTo>
                  <a:pt x="3208" y="240"/>
                </a:lnTo>
                <a:lnTo>
                  <a:pt x="3206" y="239"/>
                </a:lnTo>
                <a:lnTo>
                  <a:pt x="3203" y="235"/>
                </a:lnTo>
                <a:lnTo>
                  <a:pt x="3200" y="232"/>
                </a:lnTo>
                <a:lnTo>
                  <a:pt x="3197" y="228"/>
                </a:lnTo>
                <a:lnTo>
                  <a:pt x="3193" y="221"/>
                </a:lnTo>
                <a:lnTo>
                  <a:pt x="3191" y="315"/>
                </a:lnTo>
                <a:lnTo>
                  <a:pt x="3142" y="315"/>
                </a:lnTo>
                <a:close/>
                <a:moveTo>
                  <a:pt x="3190" y="161"/>
                </a:moveTo>
                <a:lnTo>
                  <a:pt x="3191" y="172"/>
                </a:lnTo>
                <a:lnTo>
                  <a:pt x="3193" y="182"/>
                </a:lnTo>
                <a:lnTo>
                  <a:pt x="3194" y="187"/>
                </a:lnTo>
                <a:lnTo>
                  <a:pt x="3196" y="191"/>
                </a:lnTo>
                <a:lnTo>
                  <a:pt x="3198" y="195"/>
                </a:lnTo>
                <a:lnTo>
                  <a:pt x="3200" y="199"/>
                </a:lnTo>
                <a:lnTo>
                  <a:pt x="3205" y="205"/>
                </a:lnTo>
                <a:lnTo>
                  <a:pt x="3208" y="207"/>
                </a:lnTo>
                <a:lnTo>
                  <a:pt x="3212" y="209"/>
                </a:lnTo>
                <a:lnTo>
                  <a:pt x="3215" y="211"/>
                </a:lnTo>
                <a:lnTo>
                  <a:pt x="3219" y="212"/>
                </a:lnTo>
                <a:lnTo>
                  <a:pt x="3223" y="213"/>
                </a:lnTo>
                <a:lnTo>
                  <a:pt x="3227" y="213"/>
                </a:lnTo>
                <a:lnTo>
                  <a:pt x="3232" y="213"/>
                </a:lnTo>
                <a:lnTo>
                  <a:pt x="3236" y="212"/>
                </a:lnTo>
                <a:lnTo>
                  <a:pt x="3240" y="211"/>
                </a:lnTo>
                <a:lnTo>
                  <a:pt x="3243" y="209"/>
                </a:lnTo>
                <a:lnTo>
                  <a:pt x="3247" y="207"/>
                </a:lnTo>
                <a:lnTo>
                  <a:pt x="3250" y="205"/>
                </a:lnTo>
                <a:lnTo>
                  <a:pt x="3253" y="202"/>
                </a:lnTo>
                <a:lnTo>
                  <a:pt x="3255" y="198"/>
                </a:lnTo>
                <a:lnTo>
                  <a:pt x="3259" y="191"/>
                </a:lnTo>
                <a:lnTo>
                  <a:pt x="3261" y="186"/>
                </a:lnTo>
                <a:lnTo>
                  <a:pt x="3262" y="182"/>
                </a:lnTo>
                <a:lnTo>
                  <a:pt x="3263" y="177"/>
                </a:lnTo>
                <a:lnTo>
                  <a:pt x="3264" y="172"/>
                </a:lnTo>
                <a:lnTo>
                  <a:pt x="3264" y="166"/>
                </a:lnTo>
                <a:lnTo>
                  <a:pt x="3265" y="161"/>
                </a:lnTo>
                <a:lnTo>
                  <a:pt x="3264" y="150"/>
                </a:lnTo>
                <a:lnTo>
                  <a:pt x="3262" y="140"/>
                </a:lnTo>
                <a:lnTo>
                  <a:pt x="3261" y="135"/>
                </a:lnTo>
                <a:lnTo>
                  <a:pt x="3259" y="131"/>
                </a:lnTo>
                <a:lnTo>
                  <a:pt x="3257" y="127"/>
                </a:lnTo>
                <a:lnTo>
                  <a:pt x="3255" y="123"/>
                </a:lnTo>
                <a:lnTo>
                  <a:pt x="3253" y="120"/>
                </a:lnTo>
                <a:lnTo>
                  <a:pt x="3250" y="117"/>
                </a:lnTo>
                <a:lnTo>
                  <a:pt x="3247" y="115"/>
                </a:lnTo>
                <a:lnTo>
                  <a:pt x="3243" y="113"/>
                </a:lnTo>
                <a:lnTo>
                  <a:pt x="3240" y="111"/>
                </a:lnTo>
                <a:lnTo>
                  <a:pt x="3236" y="110"/>
                </a:lnTo>
                <a:lnTo>
                  <a:pt x="3232" y="109"/>
                </a:lnTo>
                <a:lnTo>
                  <a:pt x="3227" y="109"/>
                </a:lnTo>
                <a:lnTo>
                  <a:pt x="3219" y="110"/>
                </a:lnTo>
                <a:lnTo>
                  <a:pt x="3215" y="111"/>
                </a:lnTo>
                <a:lnTo>
                  <a:pt x="3212" y="113"/>
                </a:lnTo>
                <a:lnTo>
                  <a:pt x="3208" y="115"/>
                </a:lnTo>
                <a:lnTo>
                  <a:pt x="3205" y="117"/>
                </a:lnTo>
                <a:lnTo>
                  <a:pt x="3202" y="120"/>
                </a:lnTo>
                <a:lnTo>
                  <a:pt x="3200" y="123"/>
                </a:lnTo>
                <a:lnTo>
                  <a:pt x="3196" y="131"/>
                </a:lnTo>
                <a:lnTo>
                  <a:pt x="3194" y="135"/>
                </a:lnTo>
                <a:lnTo>
                  <a:pt x="3193" y="139"/>
                </a:lnTo>
                <a:lnTo>
                  <a:pt x="3192" y="144"/>
                </a:lnTo>
                <a:lnTo>
                  <a:pt x="3191" y="150"/>
                </a:lnTo>
                <a:lnTo>
                  <a:pt x="3190" y="155"/>
                </a:lnTo>
                <a:lnTo>
                  <a:pt x="3190" y="161"/>
                </a:lnTo>
                <a:close/>
                <a:moveTo>
                  <a:pt x="3373" y="50"/>
                </a:moveTo>
                <a:lnTo>
                  <a:pt x="3368" y="49"/>
                </a:lnTo>
                <a:lnTo>
                  <a:pt x="3363" y="48"/>
                </a:lnTo>
                <a:lnTo>
                  <a:pt x="3358" y="45"/>
                </a:lnTo>
                <a:lnTo>
                  <a:pt x="3354" y="42"/>
                </a:lnTo>
                <a:lnTo>
                  <a:pt x="3351" y="38"/>
                </a:lnTo>
                <a:lnTo>
                  <a:pt x="3348" y="34"/>
                </a:lnTo>
                <a:lnTo>
                  <a:pt x="3347" y="30"/>
                </a:lnTo>
                <a:lnTo>
                  <a:pt x="3346" y="25"/>
                </a:lnTo>
                <a:lnTo>
                  <a:pt x="3347" y="20"/>
                </a:lnTo>
                <a:lnTo>
                  <a:pt x="3348" y="15"/>
                </a:lnTo>
                <a:lnTo>
                  <a:pt x="3351" y="11"/>
                </a:lnTo>
                <a:lnTo>
                  <a:pt x="3354" y="7"/>
                </a:lnTo>
                <a:lnTo>
                  <a:pt x="3358" y="4"/>
                </a:lnTo>
                <a:lnTo>
                  <a:pt x="3363" y="2"/>
                </a:lnTo>
                <a:lnTo>
                  <a:pt x="3368" y="0"/>
                </a:lnTo>
                <a:lnTo>
                  <a:pt x="3373" y="0"/>
                </a:lnTo>
                <a:lnTo>
                  <a:pt x="3378" y="0"/>
                </a:lnTo>
                <a:lnTo>
                  <a:pt x="3383" y="2"/>
                </a:lnTo>
                <a:lnTo>
                  <a:pt x="3387" y="4"/>
                </a:lnTo>
                <a:lnTo>
                  <a:pt x="3392" y="7"/>
                </a:lnTo>
                <a:lnTo>
                  <a:pt x="3395" y="11"/>
                </a:lnTo>
                <a:lnTo>
                  <a:pt x="3397" y="15"/>
                </a:lnTo>
                <a:lnTo>
                  <a:pt x="3399" y="20"/>
                </a:lnTo>
                <a:lnTo>
                  <a:pt x="3399" y="25"/>
                </a:lnTo>
                <a:lnTo>
                  <a:pt x="3399" y="30"/>
                </a:lnTo>
                <a:lnTo>
                  <a:pt x="3397" y="34"/>
                </a:lnTo>
                <a:lnTo>
                  <a:pt x="3395" y="38"/>
                </a:lnTo>
                <a:lnTo>
                  <a:pt x="3392" y="42"/>
                </a:lnTo>
                <a:lnTo>
                  <a:pt x="3387" y="45"/>
                </a:lnTo>
                <a:lnTo>
                  <a:pt x="3383" y="48"/>
                </a:lnTo>
                <a:lnTo>
                  <a:pt x="3378" y="49"/>
                </a:lnTo>
                <a:lnTo>
                  <a:pt x="3373" y="50"/>
                </a:lnTo>
                <a:close/>
                <a:moveTo>
                  <a:pt x="3348" y="72"/>
                </a:moveTo>
                <a:lnTo>
                  <a:pt x="3397" y="72"/>
                </a:lnTo>
                <a:lnTo>
                  <a:pt x="3397" y="249"/>
                </a:lnTo>
                <a:lnTo>
                  <a:pt x="3348" y="249"/>
                </a:lnTo>
                <a:lnTo>
                  <a:pt x="3348" y="72"/>
                </a:lnTo>
                <a:close/>
                <a:moveTo>
                  <a:pt x="3585" y="123"/>
                </a:moveTo>
                <a:lnTo>
                  <a:pt x="3540" y="126"/>
                </a:lnTo>
                <a:lnTo>
                  <a:pt x="3539" y="121"/>
                </a:lnTo>
                <a:lnTo>
                  <a:pt x="3537" y="118"/>
                </a:lnTo>
                <a:lnTo>
                  <a:pt x="3534" y="114"/>
                </a:lnTo>
                <a:lnTo>
                  <a:pt x="3531" y="111"/>
                </a:lnTo>
                <a:lnTo>
                  <a:pt x="3527" y="108"/>
                </a:lnTo>
                <a:lnTo>
                  <a:pt x="3522" y="106"/>
                </a:lnTo>
                <a:lnTo>
                  <a:pt x="3516" y="105"/>
                </a:lnTo>
                <a:lnTo>
                  <a:pt x="3510" y="105"/>
                </a:lnTo>
                <a:lnTo>
                  <a:pt x="3505" y="105"/>
                </a:lnTo>
                <a:lnTo>
                  <a:pt x="3500" y="106"/>
                </a:lnTo>
                <a:lnTo>
                  <a:pt x="3495" y="108"/>
                </a:lnTo>
                <a:lnTo>
                  <a:pt x="3491" y="110"/>
                </a:lnTo>
                <a:lnTo>
                  <a:pt x="3488" y="112"/>
                </a:lnTo>
                <a:lnTo>
                  <a:pt x="3485" y="115"/>
                </a:lnTo>
                <a:lnTo>
                  <a:pt x="3484" y="119"/>
                </a:lnTo>
                <a:lnTo>
                  <a:pt x="3483" y="122"/>
                </a:lnTo>
                <a:lnTo>
                  <a:pt x="3484" y="125"/>
                </a:lnTo>
                <a:lnTo>
                  <a:pt x="3485" y="128"/>
                </a:lnTo>
                <a:lnTo>
                  <a:pt x="3486" y="131"/>
                </a:lnTo>
                <a:lnTo>
                  <a:pt x="3488" y="133"/>
                </a:lnTo>
                <a:lnTo>
                  <a:pt x="3491" y="135"/>
                </a:lnTo>
                <a:lnTo>
                  <a:pt x="3495" y="137"/>
                </a:lnTo>
                <a:lnTo>
                  <a:pt x="3500" y="139"/>
                </a:lnTo>
                <a:lnTo>
                  <a:pt x="3506" y="140"/>
                </a:lnTo>
                <a:lnTo>
                  <a:pt x="3538" y="146"/>
                </a:lnTo>
                <a:lnTo>
                  <a:pt x="3544" y="148"/>
                </a:lnTo>
                <a:lnTo>
                  <a:pt x="3550" y="150"/>
                </a:lnTo>
                <a:lnTo>
                  <a:pt x="3555" y="151"/>
                </a:lnTo>
                <a:lnTo>
                  <a:pt x="3560" y="153"/>
                </a:lnTo>
                <a:lnTo>
                  <a:pt x="3569" y="158"/>
                </a:lnTo>
                <a:lnTo>
                  <a:pt x="3576" y="164"/>
                </a:lnTo>
                <a:lnTo>
                  <a:pt x="3579" y="167"/>
                </a:lnTo>
                <a:lnTo>
                  <a:pt x="3582" y="170"/>
                </a:lnTo>
                <a:lnTo>
                  <a:pt x="3584" y="174"/>
                </a:lnTo>
                <a:lnTo>
                  <a:pt x="3586" y="177"/>
                </a:lnTo>
                <a:lnTo>
                  <a:pt x="3588" y="185"/>
                </a:lnTo>
                <a:lnTo>
                  <a:pt x="3589" y="190"/>
                </a:lnTo>
                <a:lnTo>
                  <a:pt x="3589" y="194"/>
                </a:lnTo>
                <a:lnTo>
                  <a:pt x="3589" y="199"/>
                </a:lnTo>
                <a:lnTo>
                  <a:pt x="3588" y="203"/>
                </a:lnTo>
                <a:lnTo>
                  <a:pt x="3587" y="207"/>
                </a:lnTo>
                <a:lnTo>
                  <a:pt x="3586" y="211"/>
                </a:lnTo>
                <a:lnTo>
                  <a:pt x="3585" y="214"/>
                </a:lnTo>
                <a:lnTo>
                  <a:pt x="3583" y="218"/>
                </a:lnTo>
                <a:lnTo>
                  <a:pt x="3581" y="221"/>
                </a:lnTo>
                <a:lnTo>
                  <a:pt x="3579" y="225"/>
                </a:lnTo>
                <a:lnTo>
                  <a:pt x="3573" y="231"/>
                </a:lnTo>
                <a:lnTo>
                  <a:pt x="3567" y="236"/>
                </a:lnTo>
                <a:lnTo>
                  <a:pt x="3559" y="241"/>
                </a:lnTo>
                <a:lnTo>
                  <a:pt x="3551" y="245"/>
                </a:lnTo>
                <a:lnTo>
                  <a:pt x="3542" y="248"/>
                </a:lnTo>
                <a:lnTo>
                  <a:pt x="3532" y="251"/>
                </a:lnTo>
                <a:lnTo>
                  <a:pt x="3521" y="252"/>
                </a:lnTo>
                <a:lnTo>
                  <a:pt x="3510" y="253"/>
                </a:lnTo>
                <a:lnTo>
                  <a:pt x="3502" y="252"/>
                </a:lnTo>
                <a:lnTo>
                  <a:pt x="3494" y="252"/>
                </a:lnTo>
                <a:lnTo>
                  <a:pt x="3486" y="250"/>
                </a:lnTo>
                <a:lnTo>
                  <a:pt x="3479" y="249"/>
                </a:lnTo>
                <a:lnTo>
                  <a:pt x="3472" y="247"/>
                </a:lnTo>
                <a:lnTo>
                  <a:pt x="3466" y="244"/>
                </a:lnTo>
                <a:lnTo>
                  <a:pt x="3460" y="241"/>
                </a:lnTo>
                <a:lnTo>
                  <a:pt x="3454" y="238"/>
                </a:lnTo>
                <a:lnTo>
                  <a:pt x="3449" y="234"/>
                </a:lnTo>
                <a:lnTo>
                  <a:pt x="3445" y="230"/>
                </a:lnTo>
                <a:lnTo>
                  <a:pt x="3441" y="225"/>
                </a:lnTo>
                <a:lnTo>
                  <a:pt x="3437" y="221"/>
                </a:lnTo>
                <a:lnTo>
                  <a:pt x="3434" y="215"/>
                </a:lnTo>
                <a:lnTo>
                  <a:pt x="3432" y="210"/>
                </a:lnTo>
                <a:lnTo>
                  <a:pt x="3430" y="204"/>
                </a:lnTo>
                <a:lnTo>
                  <a:pt x="3429" y="198"/>
                </a:lnTo>
                <a:lnTo>
                  <a:pt x="3478" y="195"/>
                </a:lnTo>
                <a:lnTo>
                  <a:pt x="3480" y="200"/>
                </a:lnTo>
                <a:lnTo>
                  <a:pt x="3482" y="205"/>
                </a:lnTo>
                <a:lnTo>
                  <a:pt x="3485" y="209"/>
                </a:lnTo>
                <a:lnTo>
                  <a:pt x="3489" y="212"/>
                </a:lnTo>
                <a:lnTo>
                  <a:pt x="3493" y="214"/>
                </a:lnTo>
                <a:lnTo>
                  <a:pt x="3498" y="216"/>
                </a:lnTo>
                <a:lnTo>
                  <a:pt x="3504" y="217"/>
                </a:lnTo>
                <a:lnTo>
                  <a:pt x="3510" y="217"/>
                </a:lnTo>
                <a:lnTo>
                  <a:pt x="3516" y="217"/>
                </a:lnTo>
                <a:lnTo>
                  <a:pt x="3522" y="216"/>
                </a:lnTo>
                <a:lnTo>
                  <a:pt x="3527" y="214"/>
                </a:lnTo>
                <a:lnTo>
                  <a:pt x="3529" y="213"/>
                </a:lnTo>
                <a:lnTo>
                  <a:pt x="3531" y="212"/>
                </a:lnTo>
                <a:lnTo>
                  <a:pt x="3535" y="209"/>
                </a:lnTo>
                <a:lnTo>
                  <a:pt x="3537" y="206"/>
                </a:lnTo>
                <a:lnTo>
                  <a:pt x="3538" y="205"/>
                </a:lnTo>
                <a:lnTo>
                  <a:pt x="3539" y="203"/>
                </a:lnTo>
                <a:lnTo>
                  <a:pt x="3539" y="199"/>
                </a:lnTo>
                <a:lnTo>
                  <a:pt x="3539" y="196"/>
                </a:lnTo>
                <a:lnTo>
                  <a:pt x="3538" y="193"/>
                </a:lnTo>
                <a:lnTo>
                  <a:pt x="3536" y="191"/>
                </a:lnTo>
                <a:lnTo>
                  <a:pt x="3533" y="188"/>
                </a:lnTo>
                <a:lnTo>
                  <a:pt x="3530" y="186"/>
                </a:lnTo>
                <a:lnTo>
                  <a:pt x="3526" y="184"/>
                </a:lnTo>
                <a:lnTo>
                  <a:pt x="3522" y="183"/>
                </a:lnTo>
                <a:lnTo>
                  <a:pt x="3516" y="182"/>
                </a:lnTo>
                <a:lnTo>
                  <a:pt x="3486" y="176"/>
                </a:lnTo>
                <a:lnTo>
                  <a:pt x="3480" y="174"/>
                </a:lnTo>
                <a:lnTo>
                  <a:pt x="3474" y="173"/>
                </a:lnTo>
                <a:lnTo>
                  <a:pt x="3463" y="169"/>
                </a:lnTo>
                <a:lnTo>
                  <a:pt x="3459" y="166"/>
                </a:lnTo>
                <a:lnTo>
                  <a:pt x="3455" y="164"/>
                </a:lnTo>
                <a:lnTo>
                  <a:pt x="3451" y="161"/>
                </a:lnTo>
                <a:lnTo>
                  <a:pt x="3447" y="158"/>
                </a:lnTo>
                <a:lnTo>
                  <a:pt x="3444" y="155"/>
                </a:lnTo>
                <a:lnTo>
                  <a:pt x="3442" y="151"/>
                </a:lnTo>
                <a:lnTo>
                  <a:pt x="3440" y="147"/>
                </a:lnTo>
                <a:lnTo>
                  <a:pt x="3437" y="143"/>
                </a:lnTo>
                <a:lnTo>
                  <a:pt x="3435" y="139"/>
                </a:lnTo>
                <a:lnTo>
                  <a:pt x="3434" y="135"/>
                </a:lnTo>
                <a:lnTo>
                  <a:pt x="3434" y="130"/>
                </a:lnTo>
                <a:lnTo>
                  <a:pt x="3434" y="125"/>
                </a:lnTo>
                <a:lnTo>
                  <a:pt x="3434" y="119"/>
                </a:lnTo>
                <a:lnTo>
                  <a:pt x="3435" y="113"/>
                </a:lnTo>
                <a:lnTo>
                  <a:pt x="3437" y="107"/>
                </a:lnTo>
                <a:lnTo>
                  <a:pt x="3440" y="102"/>
                </a:lnTo>
                <a:lnTo>
                  <a:pt x="3443" y="97"/>
                </a:lnTo>
                <a:lnTo>
                  <a:pt x="3446" y="93"/>
                </a:lnTo>
                <a:lnTo>
                  <a:pt x="3450" y="89"/>
                </a:lnTo>
                <a:lnTo>
                  <a:pt x="3455" y="85"/>
                </a:lnTo>
                <a:lnTo>
                  <a:pt x="3460" y="81"/>
                </a:lnTo>
                <a:lnTo>
                  <a:pt x="3466" y="78"/>
                </a:lnTo>
                <a:lnTo>
                  <a:pt x="3472" y="76"/>
                </a:lnTo>
                <a:lnTo>
                  <a:pt x="3479" y="74"/>
                </a:lnTo>
                <a:lnTo>
                  <a:pt x="3482" y="73"/>
                </a:lnTo>
                <a:lnTo>
                  <a:pt x="3486" y="72"/>
                </a:lnTo>
                <a:lnTo>
                  <a:pt x="3493" y="71"/>
                </a:lnTo>
                <a:lnTo>
                  <a:pt x="3501" y="70"/>
                </a:lnTo>
                <a:lnTo>
                  <a:pt x="3510" y="70"/>
                </a:lnTo>
                <a:lnTo>
                  <a:pt x="3518" y="70"/>
                </a:lnTo>
                <a:lnTo>
                  <a:pt x="3525" y="71"/>
                </a:lnTo>
                <a:lnTo>
                  <a:pt x="3533" y="72"/>
                </a:lnTo>
                <a:lnTo>
                  <a:pt x="3540" y="74"/>
                </a:lnTo>
                <a:lnTo>
                  <a:pt x="3546" y="76"/>
                </a:lnTo>
                <a:lnTo>
                  <a:pt x="3552" y="78"/>
                </a:lnTo>
                <a:lnTo>
                  <a:pt x="3557" y="81"/>
                </a:lnTo>
                <a:lnTo>
                  <a:pt x="3562" y="84"/>
                </a:lnTo>
                <a:lnTo>
                  <a:pt x="3567" y="88"/>
                </a:lnTo>
                <a:lnTo>
                  <a:pt x="3571" y="92"/>
                </a:lnTo>
                <a:lnTo>
                  <a:pt x="3575" y="96"/>
                </a:lnTo>
                <a:lnTo>
                  <a:pt x="3578" y="101"/>
                </a:lnTo>
                <a:lnTo>
                  <a:pt x="3580" y="106"/>
                </a:lnTo>
                <a:lnTo>
                  <a:pt x="3582" y="111"/>
                </a:lnTo>
                <a:lnTo>
                  <a:pt x="3584" y="117"/>
                </a:lnTo>
                <a:lnTo>
                  <a:pt x="3585" y="123"/>
                </a:lnTo>
                <a:close/>
                <a:moveTo>
                  <a:pt x="3714" y="72"/>
                </a:moveTo>
                <a:lnTo>
                  <a:pt x="3714" y="109"/>
                </a:lnTo>
                <a:lnTo>
                  <a:pt x="3680" y="109"/>
                </a:lnTo>
                <a:lnTo>
                  <a:pt x="3680" y="195"/>
                </a:lnTo>
                <a:lnTo>
                  <a:pt x="3681" y="199"/>
                </a:lnTo>
                <a:lnTo>
                  <a:pt x="3682" y="203"/>
                </a:lnTo>
                <a:lnTo>
                  <a:pt x="3682" y="205"/>
                </a:lnTo>
                <a:lnTo>
                  <a:pt x="3683" y="206"/>
                </a:lnTo>
                <a:lnTo>
                  <a:pt x="3685" y="208"/>
                </a:lnTo>
                <a:lnTo>
                  <a:pt x="3687" y="210"/>
                </a:lnTo>
                <a:lnTo>
                  <a:pt x="3690" y="211"/>
                </a:lnTo>
                <a:lnTo>
                  <a:pt x="3693" y="212"/>
                </a:lnTo>
                <a:lnTo>
                  <a:pt x="3697" y="212"/>
                </a:lnTo>
                <a:lnTo>
                  <a:pt x="3704" y="211"/>
                </a:lnTo>
                <a:lnTo>
                  <a:pt x="3709" y="210"/>
                </a:lnTo>
                <a:lnTo>
                  <a:pt x="3717" y="247"/>
                </a:lnTo>
                <a:lnTo>
                  <a:pt x="3707" y="250"/>
                </a:lnTo>
                <a:lnTo>
                  <a:pt x="3699" y="251"/>
                </a:lnTo>
                <a:lnTo>
                  <a:pt x="3690" y="252"/>
                </a:lnTo>
                <a:lnTo>
                  <a:pt x="3684" y="252"/>
                </a:lnTo>
                <a:lnTo>
                  <a:pt x="3678" y="251"/>
                </a:lnTo>
                <a:lnTo>
                  <a:pt x="3672" y="250"/>
                </a:lnTo>
                <a:lnTo>
                  <a:pt x="3666" y="249"/>
                </a:lnTo>
                <a:lnTo>
                  <a:pt x="3661" y="248"/>
                </a:lnTo>
                <a:lnTo>
                  <a:pt x="3656" y="245"/>
                </a:lnTo>
                <a:lnTo>
                  <a:pt x="3652" y="243"/>
                </a:lnTo>
                <a:lnTo>
                  <a:pt x="3647" y="240"/>
                </a:lnTo>
                <a:lnTo>
                  <a:pt x="3644" y="237"/>
                </a:lnTo>
                <a:lnTo>
                  <a:pt x="3640" y="233"/>
                </a:lnTo>
                <a:lnTo>
                  <a:pt x="3638" y="229"/>
                </a:lnTo>
                <a:lnTo>
                  <a:pt x="3635" y="224"/>
                </a:lnTo>
                <a:lnTo>
                  <a:pt x="3634" y="219"/>
                </a:lnTo>
                <a:lnTo>
                  <a:pt x="3632" y="213"/>
                </a:lnTo>
                <a:lnTo>
                  <a:pt x="3632" y="208"/>
                </a:lnTo>
                <a:lnTo>
                  <a:pt x="3631" y="201"/>
                </a:lnTo>
                <a:lnTo>
                  <a:pt x="3631" y="109"/>
                </a:lnTo>
                <a:lnTo>
                  <a:pt x="3607" y="109"/>
                </a:lnTo>
                <a:lnTo>
                  <a:pt x="3607" y="72"/>
                </a:lnTo>
                <a:lnTo>
                  <a:pt x="3631" y="72"/>
                </a:lnTo>
                <a:lnTo>
                  <a:pt x="3631" y="30"/>
                </a:lnTo>
                <a:lnTo>
                  <a:pt x="3680" y="30"/>
                </a:lnTo>
                <a:lnTo>
                  <a:pt x="3680" y="72"/>
                </a:lnTo>
                <a:lnTo>
                  <a:pt x="3714" y="72"/>
                </a:lnTo>
                <a:close/>
                <a:moveTo>
                  <a:pt x="3821" y="253"/>
                </a:moveTo>
                <a:lnTo>
                  <a:pt x="3808" y="252"/>
                </a:lnTo>
                <a:lnTo>
                  <a:pt x="3801" y="251"/>
                </a:lnTo>
                <a:lnTo>
                  <a:pt x="3796" y="250"/>
                </a:lnTo>
                <a:lnTo>
                  <a:pt x="3784" y="246"/>
                </a:lnTo>
                <a:lnTo>
                  <a:pt x="3779" y="244"/>
                </a:lnTo>
                <a:lnTo>
                  <a:pt x="3774" y="241"/>
                </a:lnTo>
                <a:lnTo>
                  <a:pt x="3765" y="235"/>
                </a:lnTo>
                <a:lnTo>
                  <a:pt x="3761" y="231"/>
                </a:lnTo>
                <a:lnTo>
                  <a:pt x="3757" y="227"/>
                </a:lnTo>
                <a:lnTo>
                  <a:pt x="3750" y="219"/>
                </a:lnTo>
                <a:lnTo>
                  <a:pt x="3747" y="214"/>
                </a:lnTo>
                <a:lnTo>
                  <a:pt x="3744" y="209"/>
                </a:lnTo>
                <a:lnTo>
                  <a:pt x="3740" y="198"/>
                </a:lnTo>
                <a:lnTo>
                  <a:pt x="3738" y="193"/>
                </a:lnTo>
                <a:lnTo>
                  <a:pt x="3736" y="187"/>
                </a:lnTo>
                <a:lnTo>
                  <a:pt x="3735" y="181"/>
                </a:lnTo>
                <a:lnTo>
                  <a:pt x="3734" y="175"/>
                </a:lnTo>
                <a:lnTo>
                  <a:pt x="3734" y="168"/>
                </a:lnTo>
                <a:lnTo>
                  <a:pt x="3734" y="161"/>
                </a:lnTo>
                <a:lnTo>
                  <a:pt x="3734" y="155"/>
                </a:lnTo>
                <a:lnTo>
                  <a:pt x="3734" y="148"/>
                </a:lnTo>
                <a:lnTo>
                  <a:pt x="3735" y="142"/>
                </a:lnTo>
                <a:lnTo>
                  <a:pt x="3736" y="136"/>
                </a:lnTo>
                <a:lnTo>
                  <a:pt x="3740" y="124"/>
                </a:lnTo>
                <a:lnTo>
                  <a:pt x="3742" y="119"/>
                </a:lnTo>
                <a:lnTo>
                  <a:pt x="3744" y="114"/>
                </a:lnTo>
                <a:lnTo>
                  <a:pt x="3750" y="104"/>
                </a:lnTo>
                <a:lnTo>
                  <a:pt x="3753" y="99"/>
                </a:lnTo>
                <a:lnTo>
                  <a:pt x="3757" y="95"/>
                </a:lnTo>
                <a:lnTo>
                  <a:pt x="3761" y="91"/>
                </a:lnTo>
                <a:lnTo>
                  <a:pt x="3765" y="88"/>
                </a:lnTo>
                <a:lnTo>
                  <a:pt x="3770" y="85"/>
                </a:lnTo>
                <a:lnTo>
                  <a:pt x="3774" y="82"/>
                </a:lnTo>
                <a:lnTo>
                  <a:pt x="3779" y="79"/>
                </a:lnTo>
                <a:lnTo>
                  <a:pt x="3784" y="77"/>
                </a:lnTo>
                <a:lnTo>
                  <a:pt x="3790" y="75"/>
                </a:lnTo>
                <a:lnTo>
                  <a:pt x="3796" y="73"/>
                </a:lnTo>
                <a:lnTo>
                  <a:pt x="3801" y="72"/>
                </a:lnTo>
                <a:lnTo>
                  <a:pt x="3808" y="71"/>
                </a:lnTo>
                <a:lnTo>
                  <a:pt x="3821" y="70"/>
                </a:lnTo>
                <a:lnTo>
                  <a:pt x="3834" y="71"/>
                </a:lnTo>
                <a:lnTo>
                  <a:pt x="3840" y="72"/>
                </a:lnTo>
                <a:lnTo>
                  <a:pt x="3846" y="73"/>
                </a:lnTo>
                <a:lnTo>
                  <a:pt x="3857" y="77"/>
                </a:lnTo>
                <a:lnTo>
                  <a:pt x="3862" y="79"/>
                </a:lnTo>
                <a:lnTo>
                  <a:pt x="3867" y="82"/>
                </a:lnTo>
                <a:lnTo>
                  <a:pt x="3876" y="88"/>
                </a:lnTo>
                <a:lnTo>
                  <a:pt x="3880" y="91"/>
                </a:lnTo>
                <a:lnTo>
                  <a:pt x="3884" y="95"/>
                </a:lnTo>
                <a:lnTo>
                  <a:pt x="3891" y="104"/>
                </a:lnTo>
                <a:lnTo>
                  <a:pt x="3894" y="109"/>
                </a:lnTo>
                <a:lnTo>
                  <a:pt x="3897" y="114"/>
                </a:lnTo>
                <a:lnTo>
                  <a:pt x="3903" y="124"/>
                </a:lnTo>
                <a:lnTo>
                  <a:pt x="3904" y="130"/>
                </a:lnTo>
                <a:lnTo>
                  <a:pt x="3906" y="136"/>
                </a:lnTo>
                <a:lnTo>
                  <a:pt x="3907" y="142"/>
                </a:lnTo>
                <a:lnTo>
                  <a:pt x="3908" y="148"/>
                </a:lnTo>
                <a:lnTo>
                  <a:pt x="3908" y="155"/>
                </a:lnTo>
                <a:lnTo>
                  <a:pt x="3909" y="161"/>
                </a:lnTo>
                <a:lnTo>
                  <a:pt x="3908" y="168"/>
                </a:lnTo>
                <a:lnTo>
                  <a:pt x="3908" y="175"/>
                </a:lnTo>
                <a:lnTo>
                  <a:pt x="3907" y="181"/>
                </a:lnTo>
                <a:lnTo>
                  <a:pt x="3906" y="187"/>
                </a:lnTo>
                <a:lnTo>
                  <a:pt x="3903" y="198"/>
                </a:lnTo>
                <a:lnTo>
                  <a:pt x="3900" y="204"/>
                </a:lnTo>
                <a:lnTo>
                  <a:pt x="3897" y="209"/>
                </a:lnTo>
                <a:lnTo>
                  <a:pt x="3891" y="219"/>
                </a:lnTo>
                <a:lnTo>
                  <a:pt x="3888" y="223"/>
                </a:lnTo>
                <a:lnTo>
                  <a:pt x="3884" y="227"/>
                </a:lnTo>
                <a:lnTo>
                  <a:pt x="3880" y="231"/>
                </a:lnTo>
                <a:lnTo>
                  <a:pt x="3876" y="235"/>
                </a:lnTo>
                <a:lnTo>
                  <a:pt x="3872" y="238"/>
                </a:lnTo>
                <a:lnTo>
                  <a:pt x="3867" y="241"/>
                </a:lnTo>
                <a:lnTo>
                  <a:pt x="3862" y="244"/>
                </a:lnTo>
                <a:lnTo>
                  <a:pt x="3857" y="246"/>
                </a:lnTo>
                <a:lnTo>
                  <a:pt x="3851" y="248"/>
                </a:lnTo>
                <a:lnTo>
                  <a:pt x="3846" y="250"/>
                </a:lnTo>
                <a:lnTo>
                  <a:pt x="3840" y="251"/>
                </a:lnTo>
                <a:lnTo>
                  <a:pt x="3834" y="252"/>
                </a:lnTo>
                <a:lnTo>
                  <a:pt x="3821" y="253"/>
                </a:lnTo>
                <a:close/>
                <a:moveTo>
                  <a:pt x="3821" y="215"/>
                </a:moveTo>
                <a:lnTo>
                  <a:pt x="3825" y="214"/>
                </a:lnTo>
                <a:lnTo>
                  <a:pt x="3829" y="214"/>
                </a:lnTo>
                <a:lnTo>
                  <a:pt x="3833" y="212"/>
                </a:lnTo>
                <a:lnTo>
                  <a:pt x="3837" y="211"/>
                </a:lnTo>
                <a:lnTo>
                  <a:pt x="3840" y="209"/>
                </a:lnTo>
                <a:lnTo>
                  <a:pt x="3843" y="206"/>
                </a:lnTo>
                <a:lnTo>
                  <a:pt x="3846" y="203"/>
                </a:lnTo>
                <a:lnTo>
                  <a:pt x="3848" y="199"/>
                </a:lnTo>
                <a:lnTo>
                  <a:pt x="3851" y="195"/>
                </a:lnTo>
                <a:lnTo>
                  <a:pt x="3852" y="191"/>
                </a:lnTo>
                <a:lnTo>
                  <a:pt x="3854" y="187"/>
                </a:lnTo>
                <a:lnTo>
                  <a:pt x="3855" y="182"/>
                </a:lnTo>
                <a:lnTo>
                  <a:pt x="3857" y="172"/>
                </a:lnTo>
                <a:lnTo>
                  <a:pt x="3858" y="167"/>
                </a:lnTo>
                <a:lnTo>
                  <a:pt x="3858" y="161"/>
                </a:lnTo>
                <a:lnTo>
                  <a:pt x="3857" y="150"/>
                </a:lnTo>
                <a:lnTo>
                  <a:pt x="3855" y="140"/>
                </a:lnTo>
                <a:lnTo>
                  <a:pt x="3854" y="135"/>
                </a:lnTo>
                <a:lnTo>
                  <a:pt x="3852" y="131"/>
                </a:lnTo>
                <a:lnTo>
                  <a:pt x="3848" y="123"/>
                </a:lnTo>
                <a:lnTo>
                  <a:pt x="3846" y="119"/>
                </a:lnTo>
                <a:lnTo>
                  <a:pt x="3843" y="116"/>
                </a:lnTo>
                <a:lnTo>
                  <a:pt x="3840" y="113"/>
                </a:lnTo>
                <a:lnTo>
                  <a:pt x="3837" y="111"/>
                </a:lnTo>
                <a:lnTo>
                  <a:pt x="3833" y="110"/>
                </a:lnTo>
                <a:lnTo>
                  <a:pt x="3829" y="108"/>
                </a:lnTo>
                <a:lnTo>
                  <a:pt x="3825" y="108"/>
                </a:lnTo>
                <a:lnTo>
                  <a:pt x="3821" y="107"/>
                </a:lnTo>
                <a:lnTo>
                  <a:pt x="3816" y="108"/>
                </a:lnTo>
                <a:lnTo>
                  <a:pt x="3812" y="108"/>
                </a:lnTo>
                <a:lnTo>
                  <a:pt x="3808" y="110"/>
                </a:lnTo>
                <a:lnTo>
                  <a:pt x="3805" y="111"/>
                </a:lnTo>
                <a:lnTo>
                  <a:pt x="3801" y="113"/>
                </a:lnTo>
                <a:lnTo>
                  <a:pt x="3798" y="116"/>
                </a:lnTo>
                <a:lnTo>
                  <a:pt x="3795" y="119"/>
                </a:lnTo>
                <a:lnTo>
                  <a:pt x="3793" y="123"/>
                </a:lnTo>
                <a:lnTo>
                  <a:pt x="3789" y="131"/>
                </a:lnTo>
                <a:lnTo>
                  <a:pt x="3787" y="135"/>
                </a:lnTo>
                <a:lnTo>
                  <a:pt x="3786" y="140"/>
                </a:lnTo>
                <a:lnTo>
                  <a:pt x="3785" y="145"/>
                </a:lnTo>
                <a:lnTo>
                  <a:pt x="3784" y="150"/>
                </a:lnTo>
                <a:lnTo>
                  <a:pt x="3784" y="155"/>
                </a:lnTo>
                <a:lnTo>
                  <a:pt x="3783" y="161"/>
                </a:lnTo>
                <a:lnTo>
                  <a:pt x="3784" y="172"/>
                </a:lnTo>
                <a:lnTo>
                  <a:pt x="3786" y="182"/>
                </a:lnTo>
                <a:lnTo>
                  <a:pt x="3787" y="187"/>
                </a:lnTo>
                <a:lnTo>
                  <a:pt x="3789" y="191"/>
                </a:lnTo>
                <a:lnTo>
                  <a:pt x="3791" y="195"/>
                </a:lnTo>
                <a:lnTo>
                  <a:pt x="3793" y="199"/>
                </a:lnTo>
                <a:lnTo>
                  <a:pt x="3795" y="203"/>
                </a:lnTo>
                <a:lnTo>
                  <a:pt x="3798" y="206"/>
                </a:lnTo>
                <a:lnTo>
                  <a:pt x="3801" y="209"/>
                </a:lnTo>
                <a:lnTo>
                  <a:pt x="3805" y="211"/>
                </a:lnTo>
                <a:lnTo>
                  <a:pt x="3808" y="212"/>
                </a:lnTo>
                <a:lnTo>
                  <a:pt x="3812" y="214"/>
                </a:lnTo>
                <a:lnTo>
                  <a:pt x="3816" y="214"/>
                </a:lnTo>
                <a:lnTo>
                  <a:pt x="3821" y="215"/>
                </a:lnTo>
                <a:close/>
                <a:moveTo>
                  <a:pt x="1623" y="930"/>
                </a:moveTo>
                <a:lnTo>
                  <a:pt x="1569" y="930"/>
                </a:lnTo>
                <a:lnTo>
                  <a:pt x="1651" y="694"/>
                </a:lnTo>
                <a:lnTo>
                  <a:pt x="1715" y="694"/>
                </a:lnTo>
                <a:lnTo>
                  <a:pt x="1797" y="930"/>
                </a:lnTo>
                <a:lnTo>
                  <a:pt x="1743" y="930"/>
                </a:lnTo>
                <a:lnTo>
                  <a:pt x="1726" y="876"/>
                </a:lnTo>
                <a:lnTo>
                  <a:pt x="1641" y="876"/>
                </a:lnTo>
                <a:lnTo>
                  <a:pt x="1623" y="930"/>
                </a:lnTo>
                <a:close/>
                <a:moveTo>
                  <a:pt x="1653" y="837"/>
                </a:moveTo>
                <a:lnTo>
                  <a:pt x="1713" y="837"/>
                </a:lnTo>
                <a:lnTo>
                  <a:pt x="1684" y="748"/>
                </a:lnTo>
                <a:lnTo>
                  <a:pt x="1653" y="837"/>
                </a:lnTo>
                <a:close/>
                <a:moveTo>
                  <a:pt x="1874" y="933"/>
                </a:moveTo>
                <a:lnTo>
                  <a:pt x="1867" y="933"/>
                </a:lnTo>
                <a:lnTo>
                  <a:pt x="1861" y="932"/>
                </a:lnTo>
                <a:lnTo>
                  <a:pt x="1856" y="931"/>
                </a:lnTo>
                <a:lnTo>
                  <a:pt x="1850" y="930"/>
                </a:lnTo>
                <a:lnTo>
                  <a:pt x="1845" y="928"/>
                </a:lnTo>
                <a:lnTo>
                  <a:pt x="1840" y="926"/>
                </a:lnTo>
                <a:lnTo>
                  <a:pt x="1836" y="923"/>
                </a:lnTo>
                <a:lnTo>
                  <a:pt x="1832" y="920"/>
                </a:lnTo>
                <a:lnTo>
                  <a:pt x="1828" y="916"/>
                </a:lnTo>
                <a:lnTo>
                  <a:pt x="1824" y="913"/>
                </a:lnTo>
                <a:lnTo>
                  <a:pt x="1821" y="908"/>
                </a:lnTo>
                <a:lnTo>
                  <a:pt x="1820" y="906"/>
                </a:lnTo>
                <a:lnTo>
                  <a:pt x="1819" y="903"/>
                </a:lnTo>
                <a:lnTo>
                  <a:pt x="1817" y="898"/>
                </a:lnTo>
                <a:lnTo>
                  <a:pt x="1816" y="893"/>
                </a:lnTo>
                <a:lnTo>
                  <a:pt x="1815" y="887"/>
                </a:lnTo>
                <a:lnTo>
                  <a:pt x="1815" y="880"/>
                </a:lnTo>
                <a:lnTo>
                  <a:pt x="1815" y="871"/>
                </a:lnTo>
                <a:lnTo>
                  <a:pt x="1817" y="863"/>
                </a:lnTo>
                <a:lnTo>
                  <a:pt x="1818" y="859"/>
                </a:lnTo>
                <a:lnTo>
                  <a:pt x="1820" y="856"/>
                </a:lnTo>
                <a:lnTo>
                  <a:pt x="1824" y="849"/>
                </a:lnTo>
                <a:lnTo>
                  <a:pt x="1827" y="847"/>
                </a:lnTo>
                <a:lnTo>
                  <a:pt x="1829" y="844"/>
                </a:lnTo>
                <a:lnTo>
                  <a:pt x="1832" y="842"/>
                </a:lnTo>
                <a:lnTo>
                  <a:pt x="1835" y="840"/>
                </a:lnTo>
                <a:lnTo>
                  <a:pt x="1838" y="838"/>
                </a:lnTo>
                <a:lnTo>
                  <a:pt x="1841" y="836"/>
                </a:lnTo>
                <a:lnTo>
                  <a:pt x="1845" y="834"/>
                </a:lnTo>
                <a:lnTo>
                  <a:pt x="1849" y="833"/>
                </a:lnTo>
                <a:lnTo>
                  <a:pt x="1856" y="831"/>
                </a:lnTo>
                <a:lnTo>
                  <a:pt x="1864" y="829"/>
                </a:lnTo>
                <a:lnTo>
                  <a:pt x="1873" y="827"/>
                </a:lnTo>
                <a:lnTo>
                  <a:pt x="1881" y="826"/>
                </a:lnTo>
                <a:lnTo>
                  <a:pt x="1901" y="824"/>
                </a:lnTo>
                <a:lnTo>
                  <a:pt x="1908" y="822"/>
                </a:lnTo>
                <a:lnTo>
                  <a:pt x="1914" y="821"/>
                </a:lnTo>
                <a:lnTo>
                  <a:pt x="1918" y="820"/>
                </a:lnTo>
                <a:lnTo>
                  <a:pt x="1920" y="818"/>
                </a:lnTo>
                <a:lnTo>
                  <a:pt x="1922" y="817"/>
                </a:lnTo>
                <a:lnTo>
                  <a:pt x="1923" y="816"/>
                </a:lnTo>
                <a:lnTo>
                  <a:pt x="1923" y="814"/>
                </a:lnTo>
                <a:lnTo>
                  <a:pt x="1924" y="812"/>
                </a:lnTo>
                <a:lnTo>
                  <a:pt x="1924" y="810"/>
                </a:lnTo>
                <a:lnTo>
                  <a:pt x="1924" y="805"/>
                </a:lnTo>
                <a:lnTo>
                  <a:pt x="1922" y="800"/>
                </a:lnTo>
                <a:lnTo>
                  <a:pt x="1921" y="798"/>
                </a:lnTo>
                <a:lnTo>
                  <a:pt x="1920" y="796"/>
                </a:lnTo>
                <a:lnTo>
                  <a:pt x="1919" y="794"/>
                </a:lnTo>
                <a:lnTo>
                  <a:pt x="1917" y="793"/>
                </a:lnTo>
                <a:lnTo>
                  <a:pt x="1913" y="790"/>
                </a:lnTo>
                <a:lnTo>
                  <a:pt x="1909" y="788"/>
                </a:lnTo>
                <a:lnTo>
                  <a:pt x="1904" y="787"/>
                </a:lnTo>
                <a:lnTo>
                  <a:pt x="1898" y="787"/>
                </a:lnTo>
                <a:lnTo>
                  <a:pt x="1892" y="787"/>
                </a:lnTo>
                <a:lnTo>
                  <a:pt x="1886" y="788"/>
                </a:lnTo>
                <a:lnTo>
                  <a:pt x="1881" y="790"/>
                </a:lnTo>
                <a:lnTo>
                  <a:pt x="1877" y="792"/>
                </a:lnTo>
                <a:lnTo>
                  <a:pt x="1873" y="795"/>
                </a:lnTo>
                <a:lnTo>
                  <a:pt x="1870" y="799"/>
                </a:lnTo>
                <a:lnTo>
                  <a:pt x="1868" y="803"/>
                </a:lnTo>
                <a:lnTo>
                  <a:pt x="1867" y="805"/>
                </a:lnTo>
                <a:lnTo>
                  <a:pt x="1866" y="807"/>
                </a:lnTo>
                <a:lnTo>
                  <a:pt x="1821" y="803"/>
                </a:lnTo>
                <a:lnTo>
                  <a:pt x="1823" y="797"/>
                </a:lnTo>
                <a:lnTo>
                  <a:pt x="1825" y="792"/>
                </a:lnTo>
                <a:lnTo>
                  <a:pt x="1827" y="787"/>
                </a:lnTo>
                <a:lnTo>
                  <a:pt x="1830" y="782"/>
                </a:lnTo>
                <a:lnTo>
                  <a:pt x="1833" y="777"/>
                </a:lnTo>
                <a:lnTo>
                  <a:pt x="1837" y="773"/>
                </a:lnTo>
                <a:lnTo>
                  <a:pt x="1841" y="769"/>
                </a:lnTo>
                <a:lnTo>
                  <a:pt x="1846" y="765"/>
                </a:lnTo>
                <a:lnTo>
                  <a:pt x="1851" y="762"/>
                </a:lnTo>
                <a:lnTo>
                  <a:pt x="1857" y="759"/>
                </a:lnTo>
                <a:lnTo>
                  <a:pt x="1863" y="756"/>
                </a:lnTo>
                <a:lnTo>
                  <a:pt x="1869" y="754"/>
                </a:lnTo>
                <a:lnTo>
                  <a:pt x="1876" y="753"/>
                </a:lnTo>
                <a:lnTo>
                  <a:pt x="1883" y="752"/>
                </a:lnTo>
                <a:lnTo>
                  <a:pt x="1890" y="751"/>
                </a:lnTo>
                <a:lnTo>
                  <a:pt x="1898" y="751"/>
                </a:lnTo>
                <a:lnTo>
                  <a:pt x="1908" y="751"/>
                </a:lnTo>
                <a:lnTo>
                  <a:pt x="1917" y="752"/>
                </a:lnTo>
                <a:lnTo>
                  <a:pt x="1926" y="754"/>
                </a:lnTo>
                <a:lnTo>
                  <a:pt x="1935" y="757"/>
                </a:lnTo>
                <a:lnTo>
                  <a:pt x="1943" y="761"/>
                </a:lnTo>
                <a:lnTo>
                  <a:pt x="1947" y="763"/>
                </a:lnTo>
                <a:lnTo>
                  <a:pt x="1950" y="765"/>
                </a:lnTo>
                <a:lnTo>
                  <a:pt x="1957" y="770"/>
                </a:lnTo>
                <a:lnTo>
                  <a:pt x="1963" y="776"/>
                </a:lnTo>
                <a:lnTo>
                  <a:pt x="1965" y="780"/>
                </a:lnTo>
                <a:lnTo>
                  <a:pt x="1967" y="784"/>
                </a:lnTo>
                <a:lnTo>
                  <a:pt x="1969" y="787"/>
                </a:lnTo>
                <a:lnTo>
                  <a:pt x="1970" y="792"/>
                </a:lnTo>
                <a:lnTo>
                  <a:pt x="1972" y="796"/>
                </a:lnTo>
                <a:lnTo>
                  <a:pt x="1972" y="801"/>
                </a:lnTo>
                <a:lnTo>
                  <a:pt x="1973" y="806"/>
                </a:lnTo>
                <a:lnTo>
                  <a:pt x="1973" y="811"/>
                </a:lnTo>
                <a:lnTo>
                  <a:pt x="1973" y="930"/>
                </a:lnTo>
                <a:lnTo>
                  <a:pt x="1927" y="930"/>
                </a:lnTo>
                <a:lnTo>
                  <a:pt x="1927" y="905"/>
                </a:lnTo>
                <a:lnTo>
                  <a:pt x="1922" y="911"/>
                </a:lnTo>
                <a:lnTo>
                  <a:pt x="1917" y="917"/>
                </a:lnTo>
                <a:lnTo>
                  <a:pt x="1912" y="921"/>
                </a:lnTo>
                <a:lnTo>
                  <a:pt x="1906" y="925"/>
                </a:lnTo>
                <a:lnTo>
                  <a:pt x="1899" y="929"/>
                </a:lnTo>
                <a:lnTo>
                  <a:pt x="1891" y="931"/>
                </a:lnTo>
                <a:lnTo>
                  <a:pt x="1887" y="932"/>
                </a:lnTo>
                <a:lnTo>
                  <a:pt x="1883" y="933"/>
                </a:lnTo>
                <a:lnTo>
                  <a:pt x="1874" y="933"/>
                </a:lnTo>
                <a:close/>
                <a:moveTo>
                  <a:pt x="1888" y="899"/>
                </a:moveTo>
                <a:lnTo>
                  <a:pt x="1895" y="899"/>
                </a:lnTo>
                <a:lnTo>
                  <a:pt x="1902" y="897"/>
                </a:lnTo>
                <a:lnTo>
                  <a:pt x="1905" y="896"/>
                </a:lnTo>
                <a:lnTo>
                  <a:pt x="1908" y="894"/>
                </a:lnTo>
                <a:lnTo>
                  <a:pt x="1914" y="890"/>
                </a:lnTo>
                <a:lnTo>
                  <a:pt x="1916" y="888"/>
                </a:lnTo>
                <a:lnTo>
                  <a:pt x="1919" y="885"/>
                </a:lnTo>
                <a:lnTo>
                  <a:pt x="1922" y="879"/>
                </a:lnTo>
                <a:lnTo>
                  <a:pt x="1924" y="873"/>
                </a:lnTo>
                <a:lnTo>
                  <a:pt x="1924" y="870"/>
                </a:lnTo>
                <a:lnTo>
                  <a:pt x="1924" y="867"/>
                </a:lnTo>
                <a:lnTo>
                  <a:pt x="1924" y="848"/>
                </a:lnTo>
                <a:lnTo>
                  <a:pt x="1921" y="850"/>
                </a:lnTo>
                <a:lnTo>
                  <a:pt x="1915" y="851"/>
                </a:lnTo>
                <a:lnTo>
                  <a:pt x="1903" y="854"/>
                </a:lnTo>
                <a:lnTo>
                  <a:pt x="1890" y="856"/>
                </a:lnTo>
                <a:lnTo>
                  <a:pt x="1884" y="857"/>
                </a:lnTo>
                <a:lnTo>
                  <a:pt x="1879" y="859"/>
                </a:lnTo>
                <a:lnTo>
                  <a:pt x="1874" y="861"/>
                </a:lnTo>
                <a:lnTo>
                  <a:pt x="1870" y="863"/>
                </a:lnTo>
                <a:lnTo>
                  <a:pt x="1866" y="866"/>
                </a:lnTo>
                <a:lnTo>
                  <a:pt x="1864" y="870"/>
                </a:lnTo>
                <a:lnTo>
                  <a:pt x="1863" y="872"/>
                </a:lnTo>
                <a:lnTo>
                  <a:pt x="1862" y="874"/>
                </a:lnTo>
                <a:lnTo>
                  <a:pt x="1862" y="879"/>
                </a:lnTo>
                <a:lnTo>
                  <a:pt x="1862" y="884"/>
                </a:lnTo>
                <a:lnTo>
                  <a:pt x="1863" y="888"/>
                </a:lnTo>
                <a:lnTo>
                  <a:pt x="1865" y="890"/>
                </a:lnTo>
                <a:lnTo>
                  <a:pt x="1866" y="891"/>
                </a:lnTo>
                <a:lnTo>
                  <a:pt x="1869" y="894"/>
                </a:lnTo>
                <a:lnTo>
                  <a:pt x="1873" y="896"/>
                </a:lnTo>
                <a:lnTo>
                  <a:pt x="1875" y="897"/>
                </a:lnTo>
                <a:lnTo>
                  <a:pt x="1877" y="898"/>
                </a:lnTo>
                <a:lnTo>
                  <a:pt x="1882" y="899"/>
                </a:lnTo>
                <a:lnTo>
                  <a:pt x="1888" y="899"/>
                </a:lnTo>
                <a:close/>
                <a:moveTo>
                  <a:pt x="2063" y="930"/>
                </a:moveTo>
                <a:lnTo>
                  <a:pt x="2013" y="930"/>
                </a:lnTo>
                <a:lnTo>
                  <a:pt x="2013" y="694"/>
                </a:lnTo>
                <a:lnTo>
                  <a:pt x="2063" y="694"/>
                </a:lnTo>
                <a:lnTo>
                  <a:pt x="2063" y="930"/>
                </a:lnTo>
                <a:close/>
                <a:moveTo>
                  <a:pt x="2197" y="753"/>
                </a:moveTo>
                <a:lnTo>
                  <a:pt x="2197" y="790"/>
                </a:lnTo>
                <a:lnTo>
                  <a:pt x="2164" y="790"/>
                </a:lnTo>
                <a:lnTo>
                  <a:pt x="2164" y="876"/>
                </a:lnTo>
                <a:lnTo>
                  <a:pt x="2164" y="880"/>
                </a:lnTo>
                <a:lnTo>
                  <a:pt x="2165" y="884"/>
                </a:lnTo>
                <a:lnTo>
                  <a:pt x="2166" y="886"/>
                </a:lnTo>
                <a:lnTo>
                  <a:pt x="2167" y="887"/>
                </a:lnTo>
                <a:lnTo>
                  <a:pt x="2169" y="889"/>
                </a:lnTo>
                <a:lnTo>
                  <a:pt x="2171" y="891"/>
                </a:lnTo>
                <a:lnTo>
                  <a:pt x="2174" y="892"/>
                </a:lnTo>
                <a:lnTo>
                  <a:pt x="2177" y="893"/>
                </a:lnTo>
                <a:lnTo>
                  <a:pt x="2181" y="893"/>
                </a:lnTo>
                <a:lnTo>
                  <a:pt x="2188" y="892"/>
                </a:lnTo>
                <a:lnTo>
                  <a:pt x="2193" y="891"/>
                </a:lnTo>
                <a:lnTo>
                  <a:pt x="2201" y="928"/>
                </a:lnTo>
                <a:lnTo>
                  <a:pt x="2190" y="930"/>
                </a:lnTo>
                <a:lnTo>
                  <a:pt x="2183" y="932"/>
                </a:lnTo>
                <a:lnTo>
                  <a:pt x="2174" y="932"/>
                </a:lnTo>
                <a:lnTo>
                  <a:pt x="2168" y="932"/>
                </a:lnTo>
                <a:lnTo>
                  <a:pt x="2161" y="932"/>
                </a:lnTo>
                <a:lnTo>
                  <a:pt x="2156" y="931"/>
                </a:lnTo>
                <a:lnTo>
                  <a:pt x="2150" y="930"/>
                </a:lnTo>
                <a:lnTo>
                  <a:pt x="2145" y="928"/>
                </a:lnTo>
                <a:lnTo>
                  <a:pt x="2140" y="926"/>
                </a:lnTo>
                <a:lnTo>
                  <a:pt x="2135" y="924"/>
                </a:lnTo>
                <a:lnTo>
                  <a:pt x="2131" y="921"/>
                </a:lnTo>
                <a:lnTo>
                  <a:pt x="2127" y="917"/>
                </a:lnTo>
                <a:lnTo>
                  <a:pt x="2124" y="914"/>
                </a:lnTo>
                <a:lnTo>
                  <a:pt x="2121" y="909"/>
                </a:lnTo>
                <a:lnTo>
                  <a:pt x="2119" y="905"/>
                </a:lnTo>
                <a:lnTo>
                  <a:pt x="2117" y="900"/>
                </a:lnTo>
                <a:lnTo>
                  <a:pt x="2116" y="894"/>
                </a:lnTo>
                <a:lnTo>
                  <a:pt x="2115" y="888"/>
                </a:lnTo>
                <a:lnTo>
                  <a:pt x="2115" y="882"/>
                </a:lnTo>
                <a:lnTo>
                  <a:pt x="2115" y="790"/>
                </a:lnTo>
                <a:lnTo>
                  <a:pt x="2091" y="790"/>
                </a:lnTo>
                <a:lnTo>
                  <a:pt x="2091" y="753"/>
                </a:lnTo>
                <a:lnTo>
                  <a:pt x="2115" y="753"/>
                </a:lnTo>
                <a:lnTo>
                  <a:pt x="2115" y="711"/>
                </a:lnTo>
                <a:lnTo>
                  <a:pt x="2164" y="711"/>
                </a:lnTo>
                <a:lnTo>
                  <a:pt x="2164" y="753"/>
                </a:lnTo>
                <a:lnTo>
                  <a:pt x="2197" y="753"/>
                </a:lnTo>
                <a:close/>
                <a:moveTo>
                  <a:pt x="2304" y="933"/>
                </a:moveTo>
                <a:lnTo>
                  <a:pt x="2291" y="933"/>
                </a:lnTo>
                <a:lnTo>
                  <a:pt x="2285" y="932"/>
                </a:lnTo>
                <a:lnTo>
                  <a:pt x="2279" y="930"/>
                </a:lnTo>
                <a:lnTo>
                  <a:pt x="2268" y="927"/>
                </a:lnTo>
                <a:lnTo>
                  <a:pt x="2263" y="925"/>
                </a:lnTo>
                <a:lnTo>
                  <a:pt x="2258" y="922"/>
                </a:lnTo>
                <a:lnTo>
                  <a:pt x="2249" y="916"/>
                </a:lnTo>
                <a:lnTo>
                  <a:pt x="2245" y="912"/>
                </a:lnTo>
                <a:lnTo>
                  <a:pt x="2241" y="908"/>
                </a:lnTo>
                <a:lnTo>
                  <a:pt x="2234" y="900"/>
                </a:lnTo>
                <a:lnTo>
                  <a:pt x="2231" y="895"/>
                </a:lnTo>
                <a:lnTo>
                  <a:pt x="2228" y="890"/>
                </a:lnTo>
                <a:lnTo>
                  <a:pt x="2223" y="879"/>
                </a:lnTo>
                <a:lnTo>
                  <a:pt x="2221" y="874"/>
                </a:lnTo>
                <a:lnTo>
                  <a:pt x="2220" y="868"/>
                </a:lnTo>
                <a:lnTo>
                  <a:pt x="2219" y="862"/>
                </a:lnTo>
                <a:lnTo>
                  <a:pt x="2218" y="855"/>
                </a:lnTo>
                <a:lnTo>
                  <a:pt x="2218" y="849"/>
                </a:lnTo>
                <a:lnTo>
                  <a:pt x="2217" y="842"/>
                </a:lnTo>
                <a:lnTo>
                  <a:pt x="2218" y="835"/>
                </a:lnTo>
                <a:lnTo>
                  <a:pt x="2218" y="829"/>
                </a:lnTo>
                <a:lnTo>
                  <a:pt x="2219" y="823"/>
                </a:lnTo>
                <a:lnTo>
                  <a:pt x="2220" y="816"/>
                </a:lnTo>
                <a:lnTo>
                  <a:pt x="2223" y="805"/>
                </a:lnTo>
                <a:lnTo>
                  <a:pt x="2225" y="799"/>
                </a:lnTo>
                <a:lnTo>
                  <a:pt x="2228" y="794"/>
                </a:lnTo>
                <a:lnTo>
                  <a:pt x="2234" y="785"/>
                </a:lnTo>
                <a:lnTo>
                  <a:pt x="2237" y="780"/>
                </a:lnTo>
                <a:lnTo>
                  <a:pt x="2241" y="776"/>
                </a:lnTo>
                <a:lnTo>
                  <a:pt x="2245" y="772"/>
                </a:lnTo>
                <a:lnTo>
                  <a:pt x="2249" y="769"/>
                </a:lnTo>
                <a:lnTo>
                  <a:pt x="2253" y="765"/>
                </a:lnTo>
                <a:lnTo>
                  <a:pt x="2258" y="762"/>
                </a:lnTo>
                <a:lnTo>
                  <a:pt x="2263" y="760"/>
                </a:lnTo>
                <a:lnTo>
                  <a:pt x="2268" y="757"/>
                </a:lnTo>
                <a:lnTo>
                  <a:pt x="2274" y="755"/>
                </a:lnTo>
                <a:lnTo>
                  <a:pt x="2279" y="754"/>
                </a:lnTo>
                <a:lnTo>
                  <a:pt x="2285" y="752"/>
                </a:lnTo>
                <a:lnTo>
                  <a:pt x="2291" y="752"/>
                </a:lnTo>
                <a:lnTo>
                  <a:pt x="2304" y="751"/>
                </a:lnTo>
                <a:lnTo>
                  <a:pt x="2317" y="752"/>
                </a:lnTo>
                <a:lnTo>
                  <a:pt x="2323" y="752"/>
                </a:lnTo>
                <a:lnTo>
                  <a:pt x="2329" y="754"/>
                </a:lnTo>
                <a:lnTo>
                  <a:pt x="2340" y="757"/>
                </a:lnTo>
                <a:lnTo>
                  <a:pt x="2346" y="760"/>
                </a:lnTo>
                <a:lnTo>
                  <a:pt x="2351" y="762"/>
                </a:lnTo>
                <a:lnTo>
                  <a:pt x="2360" y="769"/>
                </a:lnTo>
                <a:lnTo>
                  <a:pt x="2364" y="772"/>
                </a:lnTo>
                <a:lnTo>
                  <a:pt x="2368" y="776"/>
                </a:lnTo>
                <a:lnTo>
                  <a:pt x="2375" y="785"/>
                </a:lnTo>
                <a:lnTo>
                  <a:pt x="2378" y="789"/>
                </a:lnTo>
                <a:lnTo>
                  <a:pt x="2381" y="794"/>
                </a:lnTo>
                <a:lnTo>
                  <a:pt x="2385" y="805"/>
                </a:lnTo>
                <a:lnTo>
                  <a:pt x="2387" y="811"/>
                </a:lnTo>
                <a:lnTo>
                  <a:pt x="2389" y="816"/>
                </a:lnTo>
                <a:lnTo>
                  <a:pt x="2390" y="823"/>
                </a:lnTo>
                <a:lnTo>
                  <a:pt x="2391" y="829"/>
                </a:lnTo>
                <a:lnTo>
                  <a:pt x="2391" y="835"/>
                </a:lnTo>
                <a:lnTo>
                  <a:pt x="2391" y="842"/>
                </a:lnTo>
                <a:lnTo>
                  <a:pt x="2391" y="849"/>
                </a:lnTo>
                <a:lnTo>
                  <a:pt x="2391" y="855"/>
                </a:lnTo>
                <a:lnTo>
                  <a:pt x="2390" y="862"/>
                </a:lnTo>
                <a:lnTo>
                  <a:pt x="2389" y="868"/>
                </a:lnTo>
                <a:lnTo>
                  <a:pt x="2385" y="879"/>
                </a:lnTo>
                <a:lnTo>
                  <a:pt x="2383" y="885"/>
                </a:lnTo>
                <a:lnTo>
                  <a:pt x="2381" y="890"/>
                </a:lnTo>
                <a:lnTo>
                  <a:pt x="2375" y="900"/>
                </a:lnTo>
                <a:lnTo>
                  <a:pt x="2372" y="904"/>
                </a:lnTo>
                <a:lnTo>
                  <a:pt x="2368" y="908"/>
                </a:lnTo>
                <a:lnTo>
                  <a:pt x="2364" y="912"/>
                </a:lnTo>
                <a:lnTo>
                  <a:pt x="2360" y="916"/>
                </a:lnTo>
                <a:lnTo>
                  <a:pt x="2355" y="919"/>
                </a:lnTo>
                <a:lnTo>
                  <a:pt x="2351" y="922"/>
                </a:lnTo>
                <a:lnTo>
                  <a:pt x="2346" y="925"/>
                </a:lnTo>
                <a:lnTo>
                  <a:pt x="2340" y="927"/>
                </a:lnTo>
                <a:lnTo>
                  <a:pt x="2335" y="929"/>
                </a:lnTo>
                <a:lnTo>
                  <a:pt x="2329" y="930"/>
                </a:lnTo>
                <a:lnTo>
                  <a:pt x="2323" y="932"/>
                </a:lnTo>
                <a:lnTo>
                  <a:pt x="2317" y="933"/>
                </a:lnTo>
                <a:lnTo>
                  <a:pt x="2304" y="933"/>
                </a:lnTo>
                <a:close/>
                <a:moveTo>
                  <a:pt x="2305" y="895"/>
                </a:moveTo>
                <a:lnTo>
                  <a:pt x="2309" y="895"/>
                </a:lnTo>
                <a:lnTo>
                  <a:pt x="2313" y="894"/>
                </a:lnTo>
                <a:lnTo>
                  <a:pt x="2317" y="893"/>
                </a:lnTo>
                <a:lnTo>
                  <a:pt x="2321" y="892"/>
                </a:lnTo>
                <a:lnTo>
                  <a:pt x="2324" y="889"/>
                </a:lnTo>
                <a:lnTo>
                  <a:pt x="2327" y="887"/>
                </a:lnTo>
                <a:lnTo>
                  <a:pt x="2330" y="884"/>
                </a:lnTo>
                <a:lnTo>
                  <a:pt x="2332" y="880"/>
                </a:lnTo>
                <a:lnTo>
                  <a:pt x="2334" y="876"/>
                </a:lnTo>
                <a:lnTo>
                  <a:pt x="2336" y="872"/>
                </a:lnTo>
                <a:lnTo>
                  <a:pt x="2338" y="868"/>
                </a:lnTo>
                <a:lnTo>
                  <a:pt x="2339" y="863"/>
                </a:lnTo>
                <a:lnTo>
                  <a:pt x="2341" y="853"/>
                </a:lnTo>
                <a:lnTo>
                  <a:pt x="2341" y="847"/>
                </a:lnTo>
                <a:lnTo>
                  <a:pt x="2342" y="842"/>
                </a:lnTo>
                <a:lnTo>
                  <a:pt x="2341" y="831"/>
                </a:lnTo>
                <a:lnTo>
                  <a:pt x="2339" y="821"/>
                </a:lnTo>
                <a:lnTo>
                  <a:pt x="2338" y="816"/>
                </a:lnTo>
                <a:lnTo>
                  <a:pt x="2336" y="812"/>
                </a:lnTo>
                <a:lnTo>
                  <a:pt x="2332" y="803"/>
                </a:lnTo>
                <a:lnTo>
                  <a:pt x="2330" y="800"/>
                </a:lnTo>
                <a:lnTo>
                  <a:pt x="2327" y="797"/>
                </a:lnTo>
                <a:lnTo>
                  <a:pt x="2324" y="794"/>
                </a:lnTo>
                <a:lnTo>
                  <a:pt x="2321" y="792"/>
                </a:lnTo>
                <a:lnTo>
                  <a:pt x="2317" y="790"/>
                </a:lnTo>
                <a:lnTo>
                  <a:pt x="2313" y="789"/>
                </a:lnTo>
                <a:lnTo>
                  <a:pt x="2309" y="788"/>
                </a:lnTo>
                <a:lnTo>
                  <a:pt x="2305" y="788"/>
                </a:lnTo>
                <a:lnTo>
                  <a:pt x="2300" y="788"/>
                </a:lnTo>
                <a:lnTo>
                  <a:pt x="2296" y="789"/>
                </a:lnTo>
                <a:lnTo>
                  <a:pt x="2292" y="790"/>
                </a:lnTo>
                <a:lnTo>
                  <a:pt x="2288" y="792"/>
                </a:lnTo>
                <a:lnTo>
                  <a:pt x="2285" y="794"/>
                </a:lnTo>
                <a:lnTo>
                  <a:pt x="2282" y="797"/>
                </a:lnTo>
                <a:lnTo>
                  <a:pt x="2279" y="800"/>
                </a:lnTo>
                <a:lnTo>
                  <a:pt x="2277" y="803"/>
                </a:lnTo>
                <a:lnTo>
                  <a:pt x="2272" y="812"/>
                </a:lnTo>
                <a:lnTo>
                  <a:pt x="2271" y="816"/>
                </a:lnTo>
                <a:lnTo>
                  <a:pt x="2270" y="821"/>
                </a:lnTo>
                <a:lnTo>
                  <a:pt x="2269" y="826"/>
                </a:lnTo>
                <a:lnTo>
                  <a:pt x="2268" y="831"/>
                </a:lnTo>
                <a:lnTo>
                  <a:pt x="2267" y="836"/>
                </a:lnTo>
                <a:lnTo>
                  <a:pt x="2267" y="842"/>
                </a:lnTo>
                <a:lnTo>
                  <a:pt x="2268" y="853"/>
                </a:lnTo>
                <a:lnTo>
                  <a:pt x="2270" y="863"/>
                </a:lnTo>
                <a:lnTo>
                  <a:pt x="2271" y="868"/>
                </a:lnTo>
                <a:lnTo>
                  <a:pt x="2272" y="872"/>
                </a:lnTo>
                <a:lnTo>
                  <a:pt x="2274" y="876"/>
                </a:lnTo>
                <a:lnTo>
                  <a:pt x="2277" y="880"/>
                </a:lnTo>
                <a:lnTo>
                  <a:pt x="2279" y="884"/>
                </a:lnTo>
                <a:lnTo>
                  <a:pt x="2282" y="887"/>
                </a:lnTo>
                <a:lnTo>
                  <a:pt x="2285" y="889"/>
                </a:lnTo>
                <a:lnTo>
                  <a:pt x="2288" y="892"/>
                </a:lnTo>
                <a:lnTo>
                  <a:pt x="2292" y="893"/>
                </a:lnTo>
                <a:lnTo>
                  <a:pt x="2296" y="894"/>
                </a:lnTo>
                <a:lnTo>
                  <a:pt x="2300" y="895"/>
                </a:lnTo>
                <a:lnTo>
                  <a:pt x="2305" y="895"/>
                </a:lnTo>
                <a:close/>
                <a:moveTo>
                  <a:pt x="2646" y="694"/>
                </a:moveTo>
                <a:lnTo>
                  <a:pt x="2696" y="694"/>
                </a:lnTo>
                <a:lnTo>
                  <a:pt x="2696" y="847"/>
                </a:lnTo>
                <a:lnTo>
                  <a:pt x="2696" y="854"/>
                </a:lnTo>
                <a:lnTo>
                  <a:pt x="2695" y="860"/>
                </a:lnTo>
                <a:lnTo>
                  <a:pt x="2694" y="866"/>
                </a:lnTo>
                <a:lnTo>
                  <a:pt x="2693" y="871"/>
                </a:lnTo>
                <a:lnTo>
                  <a:pt x="2691" y="877"/>
                </a:lnTo>
                <a:lnTo>
                  <a:pt x="2689" y="882"/>
                </a:lnTo>
                <a:lnTo>
                  <a:pt x="2686" y="887"/>
                </a:lnTo>
                <a:lnTo>
                  <a:pt x="2684" y="892"/>
                </a:lnTo>
                <a:lnTo>
                  <a:pt x="2680" y="897"/>
                </a:lnTo>
                <a:lnTo>
                  <a:pt x="2677" y="901"/>
                </a:lnTo>
                <a:lnTo>
                  <a:pt x="2673" y="906"/>
                </a:lnTo>
                <a:lnTo>
                  <a:pt x="2669" y="910"/>
                </a:lnTo>
                <a:lnTo>
                  <a:pt x="2664" y="913"/>
                </a:lnTo>
                <a:lnTo>
                  <a:pt x="2660" y="917"/>
                </a:lnTo>
                <a:lnTo>
                  <a:pt x="2655" y="920"/>
                </a:lnTo>
                <a:lnTo>
                  <a:pt x="2649" y="922"/>
                </a:lnTo>
                <a:lnTo>
                  <a:pt x="2638" y="927"/>
                </a:lnTo>
                <a:lnTo>
                  <a:pt x="2632" y="929"/>
                </a:lnTo>
                <a:lnTo>
                  <a:pt x="2626" y="930"/>
                </a:lnTo>
                <a:lnTo>
                  <a:pt x="2619" y="932"/>
                </a:lnTo>
                <a:lnTo>
                  <a:pt x="2612" y="932"/>
                </a:lnTo>
                <a:lnTo>
                  <a:pt x="2605" y="933"/>
                </a:lnTo>
                <a:lnTo>
                  <a:pt x="2598" y="933"/>
                </a:lnTo>
                <a:lnTo>
                  <a:pt x="2591" y="933"/>
                </a:lnTo>
                <a:lnTo>
                  <a:pt x="2584" y="932"/>
                </a:lnTo>
                <a:lnTo>
                  <a:pt x="2577" y="932"/>
                </a:lnTo>
                <a:lnTo>
                  <a:pt x="2571" y="930"/>
                </a:lnTo>
                <a:lnTo>
                  <a:pt x="2558" y="927"/>
                </a:lnTo>
                <a:lnTo>
                  <a:pt x="2552" y="925"/>
                </a:lnTo>
                <a:lnTo>
                  <a:pt x="2547" y="922"/>
                </a:lnTo>
                <a:lnTo>
                  <a:pt x="2541" y="920"/>
                </a:lnTo>
                <a:lnTo>
                  <a:pt x="2536" y="917"/>
                </a:lnTo>
                <a:lnTo>
                  <a:pt x="2527" y="910"/>
                </a:lnTo>
                <a:lnTo>
                  <a:pt x="2518" y="901"/>
                </a:lnTo>
                <a:lnTo>
                  <a:pt x="2515" y="897"/>
                </a:lnTo>
                <a:lnTo>
                  <a:pt x="2512" y="892"/>
                </a:lnTo>
                <a:lnTo>
                  <a:pt x="2509" y="887"/>
                </a:lnTo>
                <a:lnTo>
                  <a:pt x="2506" y="882"/>
                </a:lnTo>
                <a:lnTo>
                  <a:pt x="2504" y="877"/>
                </a:lnTo>
                <a:lnTo>
                  <a:pt x="2502" y="871"/>
                </a:lnTo>
                <a:lnTo>
                  <a:pt x="2501" y="866"/>
                </a:lnTo>
                <a:lnTo>
                  <a:pt x="2500" y="860"/>
                </a:lnTo>
                <a:lnTo>
                  <a:pt x="2500" y="854"/>
                </a:lnTo>
                <a:lnTo>
                  <a:pt x="2499" y="847"/>
                </a:lnTo>
                <a:lnTo>
                  <a:pt x="2499" y="694"/>
                </a:lnTo>
                <a:lnTo>
                  <a:pt x="2550" y="694"/>
                </a:lnTo>
                <a:lnTo>
                  <a:pt x="2550" y="843"/>
                </a:lnTo>
                <a:lnTo>
                  <a:pt x="2551" y="853"/>
                </a:lnTo>
                <a:lnTo>
                  <a:pt x="2552" y="857"/>
                </a:lnTo>
                <a:lnTo>
                  <a:pt x="2553" y="861"/>
                </a:lnTo>
                <a:lnTo>
                  <a:pt x="2555" y="865"/>
                </a:lnTo>
                <a:lnTo>
                  <a:pt x="2558" y="869"/>
                </a:lnTo>
                <a:lnTo>
                  <a:pt x="2560" y="873"/>
                </a:lnTo>
                <a:lnTo>
                  <a:pt x="2563" y="876"/>
                </a:lnTo>
                <a:lnTo>
                  <a:pt x="2567" y="879"/>
                </a:lnTo>
                <a:lnTo>
                  <a:pt x="2570" y="882"/>
                </a:lnTo>
                <a:lnTo>
                  <a:pt x="2574" y="884"/>
                </a:lnTo>
                <a:lnTo>
                  <a:pt x="2579" y="886"/>
                </a:lnTo>
                <a:lnTo>
                  <a:pt x="2583" y="887"/>
                </a:lnTo>
                <a:lnTo>
                  <a:pt x="2588" y="889"/>
                </a:lnTo>
                <a:lnTo>
                  <a:pt x="2598" y="889"/>
                </a:lnTo>
                <a:lnTo>
                  <a:pt x="2608" y="889"/>
                </a:lnTo>
                <a:lnTo>
                  <a:pt x="2613" y="887"/>
                </a:lnTo>
                <a:lnTo>
                  <a:pt x="2618" y="886"/>
                </a:lnTo>
                <a:lnTo>
                  <a:pt x="2622" y="884"/>
                </a:lnTo>
                <a:lnTo>
                  <a:pt x="2626" y="882"/>
                </a:lnTo>
                <a:lnTo>
                  <a:pt x="2629" y="879"/>
                </a:lnTo>
                <a:lnTo>
                  <a:pt x="2633" y="876"/>
                </a:lnTo>
                <a:lnTo>
                  <a:pt x="2636" y="873"/>
                </a:lnTo>
                <a:lnTo>
                  <a:pt x="2639" y="869"/>
                </a:lnTo>
                <a:lnTo>
                  <a:pt x="2641" y="865"/>
                </a:lnTo>
                <a:lnTo>
                  <a:pt x="2643" y="861"/>
                </a:lnTo>
                <a:lnTo>
                  <a:pt x="2644" y="857"/>
                </a:lnTo>
                <a:lnTo>
                  <a:pt x="2645" y="853"/>
                </a:lnTo>
                <a:lnTo>
                  <a:pt x="2646" y="848"/>
                </a:lnTo>
                <a:lnTo>
                  <a:pt x="2646" y="843"/>
                </a:lnTo>
                <a:lnTo>
                  <a:pt x="2646" y="694"/>
                </a:lnTo>
                <a:close/>
                <a:moveTo>
                  <a:pt x="2788" y="828"/>
                </a:moveTo>
                <a:lnTo>
                  <a:pt x="2788" y="930"/>
                </a:lnTo>
                <a:lnTo>
                  <a:pt x="2739" y="930"/>
                </a:lnTo>
                <a:lnTo>
                  <a:pt x="2739" y="753"/>
                </a:lnTo>
                <a:lnTo>
                  <a:pt x="2786" y="753"/>
                </a:lnTo>
                <a:lnTo>
                  <a:pt x="2786" y="784"/>
                </a:lnTo>
                <a:lnTo>
                  <a:pt x="2790" y="777"/>
                </a:lnTo>
                <a:lnTo>
                  <a:pt x="2796" y="770"/>
                </a:lnTo>
                <a:lnTo>
                  <a:pt x="2801" y="765"/>
                </a:lnTo>
                <a:lnTo>
                  <a:pt x="2808" y="760"/>
                </a:lnTo>
                <a:lnTo>
                  <a:pt x="2815" y="756"/>
                </a:lnTo>
                <a:lnTo>
                  <a:pt x="2819" y="754"/>
                </a:lnTo>
                <a:lnTo>
                  <a:pt x="2823" y="753"/>
                </a:lnTo>
                <a:lnTo>
                  <a:pt x="2832" y="751"/>
                </a:lnTo>
                <a:lnTo>
                  <a:pt x="2836" y="751"/>
                </a:lnTo>
                <a:lnTo>
                  <a:pt x="2841" y="751"/>
                </a:lnTo>
                <a:lnTo>
                  <a:pt x="2848" y="751"/>
                </a:lnTo>
                <a:lnTo>
                  <a:pt x="2854" y="752"/>
                </a:lnTo>
                <a:lnTo>
                  <a:pt x="2860" y="753"/>
                </a:lnTo>
                <a:lnTo>
                  <a:pt x="2866" y="755"/>
                </a:lnTo>
                <a:lnTo>
                  <a:pt x="2871" y="758"/>
                </a:lnTo>
                <a:lnTo>
                  <a:pt x="2876" y="761"/>
                </a:lnTo>
                <a:lnTo>
                  <a:pt x="2881" y="764"/>
                </a:lnTo>
                <a:lnTo>
                  <a:pt x="2885" y="769"/>
                </a:lnTo>
                <a:lnTo>
                  <a:pt x="2889" y="773"/>
                </a:lnTo>
                <a:lnTo>
                  <a:pt x="2893" y="778"/>
                </a:lnTo>
                <a:lnTo>
                  <a:pt x="2895" y="784"/>
                </a:lnTo>
                <a:lnTo>
                  <a:pt x="2897" y="787"/>
                </a:lnTo>
                <a:lnTo>
                  <a:pt x="2898" y="790"/>
                </a:lnTo>
                <a:lnTo>
                  <a:pt x="2900" y="796"/>
                </a:lnTo>
                <a:lnTo>
                  <a:pt x="2901" y="803"/>
                </a:lnTo>
                <a:lnTo>
                  <a:pt x="2902" y="810"/>
                </a:lnTo>
                <a:lnTo>
                  <a:pt x="2902" y="817"/>
                </a:lnTo>
                <a:lnTo>
                  <a:pt x="2902" y="930"/>
                </a:lnTo>
                <a:lnTo>
                  <a:pt x="2853" y="930"/>
                </a:lnTo>
                <a:lnTo>
                  <a:pt x="2853" y="826"/>
                </a:lnTo>
                <a:lnTo>
                  <a:pt x="2853" y="818"/>
                </a:lnTo>
                <a:lnTo>
                  <a:pt x="2852" y="815"/>
                </a:lnTo>
                <a:lnTo>
                  <a:pt x="2851" y="812"/>
                </a:lnTo>
                <a:lnTo>
                  <a:pt x="2848" y="806"/>
                </a:lnTo>
                <a:lnTo>
                  <a:pt x="2847" y="803"/>
                </a:lnTo>
                <a:lnTo>
                  <a:pt x="2845" y="801"/>
                </a:lnTo>
                <a:lnTo>
                  <a:pt x="2840" y="797"/>
                </a:lnTo>
                <a:lnTo>
                  <a:pt x="2837" y="795"/>
                </a:lnTo>
                <a:lnTo>
                  <a:pt x="2835" y="794"/>
                </a:lnTo>
                <a:lnTo>
                  <a:pt x="2829" y="792"/>
                </a:lnTo>
                <a:lnTo>
                  <a:pt x="2825" y="792"/>
                </a:lnTo>
                <a:lnTo>
                  <a:pt x="2822" y="792"/>
                </a:lnTo>
                <a:lnTo>
                  <a:pt x="2814" y="792"/>
                </a:lnTo>
                <a:lnTo>
                  <a:pt x="2808" y="794"/>
                </a:lnTo>
                <a:lnTo>
                  <a:pt x="2805" y="795"/>
                </a:lnTo>
                <a:lnTo>
                  <a:pt x="2802" y="797"/>
                </a:lnTo>
                <a:lnTo>
                  <a:pt x="2800" y="799"/>
                </a:lnTo>
                <a:lnTo>
                  <a:pt x="2797" y="801"/>
                </a:lnTo>
                <a:lnTo>
                  <a:pt x="2795" y="804"/>
                </a:lnTo>
                <a:lnTo>
                  <a:pt x="2793" y="806"/>
                </a:lnTo>
                <a:lnTo>
                  <a:pt x="2792" y="809"/>
                </a:lnTo>
                <a:lnTo>
                  <a:pt x="2790" y="812"/>
                </a:lnTo>
                <a:lnTo>
                  <a:pt x="2789" y="820"/>
                </a:lnTo>
                <a:lnTo>
                  <a:pt x="2788" y="824"/>
                </a:lnTo>
                <a:lnTo>
                  <a:pt x="2788" y="828"/>
                </a:lnTo>
                <a:close/>
                <a:moveTo>
                  <a:pt x="2966" y="730"/>
                </a:moveTo>
                <a:lnTo>
                  <a:pt x="2961" y="730"/>
                </a:lnTo>
                <a:lnTo>
                  <a:pt x="2956" y="729"/>
                </a:lnTo>
                <a:lnTo>
                  <a:pt x="2952" y="726"/>
                </a:lnTo>
                <a:lnTo>
                  <a:pt x="2948" y="723"/>
                </a:lnTo>
                <a:lnTo>
                  <a:pt x="2944" y="719"/>
                </a:lnTo>
                <a:lnTo>
                  <a:pt x="2942" y="715"/>
                </a:lnTo>
                <a:lnTo>
                  <a:pt x="2940" y="710"/>
                </a:lnTo>
                <a:lnTo>
                  <a:pt x="2940" y="705"/>
                </a:lnTo>
                <a:lnTo>
                  <a:pt x="2940" y="701"/>
                </a:lnTo>
                <a:lnTo>
                  <a:pt x="2942" y="696"/>
                </a:lnTo>
                <a:lnTo>
                  <a:pt x="2944" y="692"/>
                </a:lnTo>
                <a:lnTo>
                  <a:pt x="2948" y="688"/>
                </a:lnTo>
                <a:lnTo>
                  <a:pt x="2952" y="685"/>
                </a:lnTo>
                <a:lnTo>
                  <a:pt x="2956" y="683"/>
                </a:lnTo>
                <a:lnTo>
                  <a:pt x="2961" y="681"/>
                </a:lnTo>
                <a:lnTo>
                  <a:pt x="2966" y="681"/>
                </a:lnTo>
                <a:lnTo>
                  <a:pt x="2972" y="681"/>
                </a:lnTo>
                <a:lnTo>
                  <a:pt x="2977" y="683"/>
                </a:lnTo>
                <a:lnTo>
                  <a:pt x="2982" y="685"/>
                </a:lnTo>
                <a:lnTo>
                  <a:pt x="2986" y="688"/>
                </a:lnTo>
                <a:lnTo>
                  <a:pt x="2990" y="692"/>
                </a:lnTo>
                <a:lnTo>
                  <a:pt x="2992" y="696"/>
                </a:lnTo>
                <a:lnTo>
                  <a:pt x="2994" y="701"/>
                </a:lnTo>
                <a:lnTo>
                  <a:pt x="2994" y="705"/>
                </a:lnTo>
                <a:lnTo>
                  <a:pt x="2994" y="710"/>
                </a:lnTo>
                <a:lnTo>
                  <a:pt x="2992" y="715"/>
                </a:lnTo>
                <a:lnTo>
                  <a:pt x="2990" y="719"/>
                </a:lnTo>
                <a:lnTo>
                  <a:pt x="2986" y="723"/>
                </a:lnTo>
                <a:lnTo>
                  <a:pt x="2982" y="726"/>
                </a:lnTo>
                <a:lnTo>
                  <a:pt x="2977" y="729"/>
                </a:lnTo>
                <a:lnTo>
                  <a:pt x="2972" y="730"/>
                </a:lnTo>
                <a:lnTo>
                  <a:pt x="2966" y="730"/>
                </a:lnTo>
                <a:close/>
                <a:moveTo>
                  <a:pt x="2942" y="753"/>
                </a:moveTo>
                <a:lnTo>
                  <a:pt x="2992" y="753"/>
                </a:lnTo>
                <a:lnTo>
                  <a:pt x="2992" y="930"/>
                </a:lnTo>
                <a:lnTo>
                  <a:pt x="2942" y="930"/>
                </a:lnTo>
                <a:lnTo>
                  <a:pt x="2942" y="753"/>
                </a:lnTo>
                <a:close/>
                <a:moveTo>
                  <a:pt x="3195" y="753"/>
                </a:moveTo>
                <a:lnTo>
                  <a:pt x="3134" y="930"/>
                </a:lnTo>
                <a:lnTo>
                  <a:pt x="3078" y="930"/>
                </a:lnTo>
                <a:lnTo>
                  <a:pt x="3017" y="753"/>
                </a:lnTo>
                <a:lnTo>
                  <a:pt x="3068" y="753"/>
                </a:lnTo>
                <a:lnTo>
                  <a:pt x="3105" y="880"/>
                </a:lnTo>
                <a:lnTo>
                  <a:pt x="3143" y="753"/>
                </a:lnTo>
                <a:lnTo>
                  <a:pt x="3195" y="753"/>
                </a:lnTo>
                <a:close/>
                <a:moveTo>
                  <a:pt x="3294" y="933"/>
                </a:moveTo>
                <a:lnTo>
                  <a:pt x="3287" y="933"/>
                </a:lnTo>
                <a:lnTo>
                  <a:pt x="3280" y="933"/>
                </a:lnTo>
                <a:lnTo>
                  <a:pt x="3268" y="931"/>
                </a:lnTo>
                <a:lnTo>
                  <a:pt x="3263" y="929"/>
                </a:lnTo>
                <a:lnTo>
                  <a:pt x="3257" y="927"/>
                </a:lnTo>
                <a:lnTo>
                  <a:pt x="3247" y="922"/>
                </a:lnTo>
                <a:lnTo>
                  <a:pt x="3242" y="919"/>
                </a:lnTo>
                <a:lnTo>
                  <a:pt x="3237" y="916"/>
                </a:lnTo>
                <a:lnTo>
                  <a:pt x="3233" y="913"/>
                </a:lnTo>
                <a:lnTo>
                  <a:pt x="3229" y="909"/>
                </a:lnTo>
                <a:lnTo>
                  <a:pt x="3222" y="900"/>
                </a:lnTo>
                <a:lnTo>
                  <a:pt x="3219" y="896"/>
                </a:lnTo>
                <a:lnTo>
                  <a:pt x="3216" y="891"/>
                </a:lnTo>
                <a:lnTo>
                  <a:pt x="3212" y="880"/>
                </a:lnTo>
                <a:lnTo>
                  <a:pt x="3210" y="874"/>
                </a:lnTo>
                <a:lnTo>
                  <a:pt x="3209" y="868"/>
                </a:lnTo>
                <a:lnTo>
                  <a:pt x="3207" y="862"/>
                </a:lnTo>
                <a:lnTo>
                  <a:pt x="3207" y="856"/>
                </a:lnTo>
                <a:lnTo>
                  <a:pt x="3206" y="849"/>
                </a:lnTo>
                <a:lnTo>
                  <a:pt x="3206" y="842"/>
                </a:lnTo>
                <a:lnTo>
                  <a:pt x="3206" y="836"/>
                </a:lnTo>
                <a:lnTo>
                  <a:pt x="3207" y="829"/>
                </a:lnTo>
                <a:lnTo>
                  <a:pt x="3207" y="823"/>
                </a:lnTo>
                <a:lnTo>
                  <a:pt x="3209" y="817"/>
                </a:lnTo>
                <a:lnTo>
                  <a:pt x="3212" y="805"/>
                </a:lnTo>
                <a:lnTo>
                  <a:pt x="3214" y="800"/>
                </a:lnTo>
                <a:lnTo>
                  <a:pt x="3216" y="794"/>
                </a:lnTo>
                <a:lnTo>
                  <a:pt x="3222" y="785"/>
                </a:lnTo>
                <a:lnTo>
                  <a:pt x="3226" y="780"/>
                </a:lnTo>
                <a:lnTo>
                  <a:pt x="3229" y="776"/>
                </a:lnTo>
                <a:lnTo>
                  <a:pt x="3233" y="772"/>
                </a:lnTo>
                <a:lnTo>
                  <a:pt x="3237" y="769"/>
                </a:lnTo>
                <a:lnTo>
                  <a:pt x="3246" y="762"/>
                </a:lnTo>
                <a:lnTo>
                  <a:pt x="3251" y="760"/>
                </a:lnTo>
                <a:lnTo>
                  <a:pt x="3256" y="757"/>
                </a:lnTo>
                <a:lnTo>
                  <a:pt x="3262" y="755"/>
                </a:lnTo>
                <a:lnTo>
                  <a:pt x="3267" y="754"/>
                </a:lnTo>
                <a:lnTo>
                  <a:pt x="3273" y="752"/>
                </a:lnTo>
                <a:lnTo>
                  <a:pt x="3279" y="752"/>
                </a:lnTo>
                <a:lnTo>
                  <a:pt x="3292" y="751"/>
                </a:lnTo>
                <a:lnTo>
                  <a:pt x="3303" y="751"/>
                </a:lnTo>
                <a:lnTo>
                  <a:pt x="3314" y="753"/>
                </a:lnTo>
                <a:lnTo>
                  <a:pt x="3319" y="755"/>
                </a:lnTo>
                <a:lnTo>
                  <a:pt x="3324" y="756"/>
                </a:lnTo>
                <a:lnTo>
                  <a:pt x="3334" y="761"/>
                </a:lnTo>
                <a:lnTo>
                  <a:pt x="3343" y="766"/>
                </a:lnTo>
                <a:lnTo>
                  <a:pt x="3347" y="770"/>
                </a:lnTo>
                <a:lnTo>
                  <a:pt x="3351" y="773"/>
                </a:lnTo>
                <a:lnTo>
                  <a:pt x="3358" y="781"/>
                </a:lnTo>
                <a:lnTo>
                  <a:pt x="3361" y="786"/>
                </a:lnTo>
                <a:lnTo>
                  <a:pt x="3364" y="791"/>
                </a:lnTo>
                <a:lnTo>
                  <a:pt x="3366" y="796"/>
                </a:lnTo>
                <a:lnTo>
                  <a:pt x="3368" y="801"/>
                </a:lnTo>
                <a:lnTo>
                  <a:pt x="3370" y="807"/>
                </a:lnTo>
                <a:lnTo>
                  <a:pt x="3372" y="813"/>
                </a:lnTo>
                <a:lnTo>
                  <a:pt x="3373" y="819"/>
                </a:lnTo>
                <a:lnTo>
                  <a:pt x="3374" y="826"/>
                </a:lnTo>
                <a:lnTo>
                  <a:pt x="3374" y="833"/>
                </a:lnTo>
                <a:lnTo>
                  <a:pt x="3375" y="841"/>
                </a:lnTo>
                <a:lnTo>
                  <a:pt x="3375" y="854"/>
                </a:lnTo>
                <a:lnTo>
                  <a:pt x="3254" y="854"/>
                </a:lnTo>
                <a:lnTo>
                  <a:pt x="3254" y="859"/>
                </a:lnTo>
                <a:lnTo>
                  <a:pt x="3255" y="863"/>
                </a:lnTo>
                <a:lnTo>
                  <a:pt x="3256" y="868"/>
                </a:lnTo>
                <a:lnTo>
                  <a:pt x="3257" y="872"/>
                </a:lnTo>
                <a:lnTo>
                  <a:pt x="3260" y="879"/>
                </a:lnTo>
                <a:lnTo>
                  <a:pt x="3263" y="882"/>
                </a:lnTo>
                <a:lnTo>
                  <a:pt x="3265" y="885"/>
                </a:lnTo>
                <a:lnTo>
                  <a:pt x="3268" y="888"/>
                </a:lnTo>
                <a:lnTo>
                  <a:pt x="3271" y="890"/>
                </a:lnTo>
                <a:lnTo>
                  <a:pt x="3274" y="892"/>
                </a:lnTo>
                <a:lnTo>
                  <a:pt x="3278" y="894"/>
                </a:lnTo>
                <a:lnTo>
                  <a:pt x="3282" y="895"/>
                </a:lnTo>
                <a:lnTo>
                  <a:pt x="3286" y="896"/>
                </a:lnTo>
                <a:lnTo>
                  <a:pt x="3294" y="897"/>
                </a:lnTo>
                <a:lnTo>
                  <a:pt x="3300" y="896"/>
                </a:lnTo>
                <a:lnTo>
                  <a:pt x="3306" y="895"/>
                </a:lnTo>
                <a:lnTo>
                  <a:pt x="3311" y="894"/>
                </a:lnTo>
                <a:lnTo>
                  <a:pt x="3316" y="892"/>
                </a:lnTo>
                <a:lnTo>
                  <a:pt x="3318" y="890"/>
                </a:lnTo>
                <a:lnTo>
                  <a:pt x="3320" y="889"/>
                </a:lnTo>
                <a:lnTo>
                  <a:pt x="3323" y="885"/>
                </a:lnTo>
                <a:lnTo>
                  <a:pt x="3326" y="881"/>
                </a:lnTo>
                <a:lnTo>
                  <a:pt x="3328" y="876"/>
                </a:lnTo>
                <a:lnTo>
                  <a:pt x="3374" y="879"/>
                </a:lnTo>
                <a:lnTo>
                  <a:pt x="3372" y="885"/>
                </a:lnTo>
                <a:lnTo>
                  <a:pt x="3370" y="891"/>
                </a:lnTo>
                <a:lnTo>
                  <a:pt x="3367" y="896"/>
                </a:lnTo>
                <a:lnTo>
                  <a:pt x="3364" y="901"/>
                </a:lnTo>
                <a:lnTo>
                  <a:pt x="3361" y="906"/>
                </a:lnTo>
                <a:lnTo>
                  <a:pt x="3357" y="911"/>
                </a:lnTo>
                <a:lnTo>
                  <a:pt x="3352" y="915"/>
                </a:lnTo>
                <a:lnTo>
                  <a:pt x="3347" y="919"/>
                </a:lnTo>
                <a:lnTo>
                  <a:pt x="3342" y="922"/>
                </a:lnTo>
                <a:lnTo>
                  <a:pt x="3336" y="925"/>
                </a:lnTo>
                <a:lnTo>
                  <a:pt x="3330" y="928"/>
                </a:lnTo>
                <a:lnTo>
                  <a:pt x="3323" y="930"/>
                </a:lnTo>
                <a:lnTo>
                  <a:pt x="3320" y="930"/>
                </a:lnTo>
                <a:lnTo>
                  <a:pt x="3316" y="931"/>
                </a:lnTo>
                <a:lnTo>
                  <a:pt x="3309" y="932"/>
                </a:lnTo>
                <a:lnTo>
                  <a:pt x="3302" y="933"/>
                </a:lnTo>
                <a:lnTo>
                  <a:pt x="3294" y="933"/>
                </a:lnTo>
                <a:close/>
                <a:moveTo>
                  <a:pt x="3254" y="824"/>
                </a:moveTo>
                <a:lnTo>
                  <a:pt x="3329" y="824"/>
                </a:lnTo>
                <a:lnTo>
                  <a:pt x="3328" y="820"/>
                </a:lnTo>
                <a:lnTo>
                  <a:pt x="3328" y="816"/>
                </a:lnTo>
                <a:lnTo>
                  <a:pt x="3327" y="813"/>
                </a:lnTo>
                <a:lnTo>
                  <a:pt x="3326" y="809"/>
                </a:lnTo>
                <a:lnTo>
                  <a:pt x="3324" y="806"/>
                </a:lnTo>
                <a:lnTo>
                  <a:pt x="3323" y="803"/>
                </a:lnTo>
                <a:lnTo>
                  <a:pt x="3321" y="800"/>
                </a:lnTo>
                <a:lnTo>
                  <a:pt x="3318" y="798"/>
                </a:lnTo>
                <a:lnTo>
                  <a:pt x="3313" y="793"/>
                </a:lnTo>
                <a:lnTo>
                  <a:pt x="3307" y="790"/>
                </a:lnTo>
                <a:lnTo>
                  <a:pt x="3300" y="788"/>
                </a:lnTo>
                <a:lnTo>
                  <a:pt x="3292" y="787"/>
                </a:lnTo>
                <a:lnTo>
                  <a:pt x="3285" y="788"/>
                </a:lnTo>
                <a:lnTo>
                  <a:pt x="3281" y="789"/>
                </a:lnTo>
                <a:lnTo>
                  <a:pt x="3278" y="790"/>
                </a:lnTo>
                <a:lnTo>
                  <a:pt x="3271" y="793"/>
                </a:lnTo>
                <a:lnTo>
                  <a:pt x="3268" y="796"/>
                </a:lnTo>
                <a:lnTo>
                  <a:pt x="3266" y="798"/>
                </a:lnTo>
                <a:lnTo>
                  <a:pt x="3261" y="804"/>
                </a:lnTo>
                <a:lnTo>
                  <a:pt x="3258" y="810"/>
                </a:lnTo>
                <a:lnTo>
                  <a:pt x="3256" y="813"/>
                </a:lnTo>
                <a:lnTo>
                  <a:pt x="3255" y="816"/>
                </a:lnTo>
                <a:lnTo>
                  <a:pt x="3254" y="824"/>
                </a:lnTo>
                <a:close/>
                <a:moveTo>
                  <a:pt x="3409" y="930"/>
                </a:moveTo>
                <a:lnTo>
                  <a:pt x="3409" y="753"/>
                </a:lnTo>
                <a:lnTo>
                  <a:pt x="3457" y="753"/>
                </a:lnTo>
                <a:lnTo>
                  <a:pt x="3457" y="784"/>
                </a:lnTo>
                <a:lnTo>
                  <a:pt x="3461" y="776"/>
                </a:lnTo>
                <a:lnTo>
                  <a:pt x="3465" y="769"/>
                </a:lnTo>
                <a:lnTo>
                  <a:pt x="3470" y="764"/>
                </a:lnTo>
                <a:lnTo>
                  <a:pt x="3475" y="759"/>
                </a:lnTo>
                <a:lnTo>
                  <a:pt x="3478" y="757"/>
                </a:lnTo>
                <a:lnTo>
                  <a:pt x="3481" y="755"/>
                </a:lnTo>
                <a:lnTo>
                  <a:pt x="3487" y="753"/>
                </a:lnTo>
                <a:lnTo>
                  <a:pt x="3494" y="751"/>
                </a:lnTo>
                <a:lnTo>
                  <a:pt x="3501" y="751"/>
                </a:lnTo>
                <a:lnTo>
                  <a:pt x="3509" y="751"/>
                </a:lnTo>
                <a:lnTo>
                  <a:pt x="3517" y="752"/>
                </a:lnTo>
                <a:lnTo>
                  <a:pt x="3517" y="796"/>
                </a:lnTo>
                <a:lnTo>
                  <a:pt x="3513" y="795"/>
                </a:lnTo>
                <a:lnTo>
                  <a:pt x="3507" y="794"/>
                </a:lnTo>
                <a:lnTo>
                  <a:pt x="3496" y="793"/>
                </a:lnTo>
                <a:lnTo>
                  <a:pt x="3488" y="794"/>
                </a:lnTo>
                <a:lnTo>
                  <a:pt x="3485" y="795"/>
                </a:lnTo>
                <a:lnTo>
                  <a:pt x="3481" y="796"/>
                </a:lnTo>
                <a:lnTo>
                  <a:pt x="3478" y="797"/>
                </a:lnTo>
                <a:lnTo>
                  <a:pt x="3475" y="799"/>
                </a:lnTo>
                <a:lnTo>
                  <a:pt x="3472" y="801"/>
                </a:lnTo>
                <a:lnTo>
                  <a:pt x="3469" y="803"/>
                </a:lnTo>
                <a:lnTo>
                  <a:pt x="3465" y="809"/>
                </a:lnTo>
                <a:lnTo>
                  <a:pt x="3463" y="812"/>
                </a:lnTo>
                <a:lnTo>
                  <a:pt x="3461" y="815"/>
                </a:lnTo>
                <a:lnTo>
                  <a:pt x="3460" y="818"/>
                </a:lnTo>
                <a:lnTo>
                  <a:pt x="3459" y="822"/>
                </a:lnTo>
                <a:lnTo>
                  <a:pt x="3459" y="826"/>
                </a:lnTo>
                <a:lnTo>
                  <a:pt x="3459" y="830"/>
                </a:lnTo>
                <a:lnTo>
                  <a:pt x="3459" y="930"/>
                </a:lnTo>
                <a:lnTo>
                  <a:pt x="3409" y="930"/>
                </a:lnTo>
                <a:close/>
                <a:moveTo>
                  <a:pt x="3690" y="804"/>
                </a:moveTo>
                <a:lnTo>
                  <a:pt x="3645" y="806"/>
                </a:lnTo>
                <a:lnTo>
                  <a:pt x="3644" y="802"/>
                </a:lnTo>
                <a:lnTo>
                  <a:pt x="3642" y="798"/>
                </a:lnTo>
                <a:lnTo>
                  <a:pt x="3639" y="795"/>
                </a:lnTo>
                <a:lnTo>
                  <a:pt x="3636" y="792"/>
                </a:lnTo>
                <a:lnTo>
                  <a:pt x="3632" y="789"/>
                </a:lnTo>
                <a:lnTo>
                  <a:pt x="3627" y="787"/>
                </a:lnTo>
                <a:lnTo>
                  <a:pt x="3622" y="786"/>
                </a:lnTo>
                <a:lnTo>
                  <a:pt x="3616" y="786"/>
                </a:lnTo>
                <a:lnTo>
                  <a:pt x="3610" y="786"/>
                </a:lnTo>
                <a:lnTo>
                  <a:pt x="3605" y="787"/>
                </a:lnTo>
                <a:lnTo>
                  <a:pt x="3601" y="788"/>
                </a:lnTo>
                <a:lnTo>
                  <a:pt x="3596" y="790"/>
                </a:lnTo>
                <a:lnTo>
                  <a:pt x="3593" y="793"/>
                </a:lnTo>
                <a:lnTo>
                  <a:pt x="3591" y="796"/>
                </a:lnTo>
                <a:lnTo>
                  <a:pt x="3589" y="799"/>
                </a:lnTo>
                <a:lnTo>
                  <a:pt x="3589" y="803"/>
                </a:lnTo>
                <a:lnTo>
                  <a:pt x="3589" y="806"/>
                </a:lnTo>
                <a:lnTo>
                  <a:pt x="3590" y="809"/>
                </a:lnTo>
                <a:lnTo>
                  <a:pt x="3591" y="811"/>
                </a:lnTo>
                <a:lnTo>
                  <a:pt x="3594" y="814"/>
                </a:lnTo>
                <a:lnTo>
                  <a:pt x="3597" y="816"/>
                </a:lnTo>
                <a:lnTo>
                  <a:pt x="3601" y="818"/>
                </a:lnTo>
                <a:lnTo>
                  <a:pt x="3605" y="819"/>
                </a:lnTo>
                <a:lnTo>
                  <a:pt x="3611" y="821"/>
                </a:lnTo>
                <a:lnTo>
                  <a:pt x="3643" y="827"/>
                </a:lnTo>
                <a:lnTo>
                  <a:pt x="3649" y="829"/>
                </a:lnTo>
                <a:lnTo>
                  <a:pt x="3655" y="830"/>
                </a:lnTo>
                <a:lnTo>
                  <a:pt x="3660" y="832"/>
                </a:lnTo>
                <a:lnTo>
                  <a:pt x="3665" y="834"/>
                </a:lnTo>
                <a:lnTo>
                  <a:pt x="3674" y="839"/>
                </a:lnTo>
                <a:lnTo>
                  <a:pt x="3681" y="844"/>
                </a:lnTo>
                <a:lnTo>
                  <a:pt x="3684" y="848"/>
                </a:lnTo>
                <a:lnTo>
                  <a:pt x="3687" y="851"/>
                </a:lnTo>
                <a:lnTo>
                  <a:pt x="3689" y="854"/>
                </a:lnTo>
                <a:lnTo>
                  <a:pt x="3691" y="858"/>
                </a:lnTo>
                <a:lnTo>
                  <a:pt x="3693" y="866"/>
                </a:lnTo>
                <a:lnTo>
                  <a:pt x="3694" y="870"/>
                </a:lnTo>
                <a:lnTo>
                  <a:pt x="3694" y="875"/>
                </a:lnTo>
                <a:lnTo>
                  <a:pt x="3694" y="879"/>
                </a:lnTo>
                <a:lnTo>
                  <a:pt x="3694" y="883"/>
                </a:lnTo>
                <a:lnTo>
                  <a:pt x="3693" y="888"/>
                </a:lnTo>
                <a:lnTo>
                  <a:pt x="3692" y="891"/>
                </a:lnTo>
                <a:lnTo>
                  <a:pt x="3690" y="895"/>
                </a:lnTo>
                <a:lnTo>
                  <a:pt x="3688" y="899"/>
                </a:lnTo>
                <a:lnTo>
                  <a:pt x="3686" y="902"/>
                </a:lnTo>
                <a:lnTo>
                  <a:pt x="3684" y="906"/>
                </a:lnTo>
                <a:lnTo>
                  <a:pt x="3678" y="912"/>
                </a:lnTo>
                <a:lnTo>
                  <a:pt x="3672" y="917"/>
                </a:lnTo>
                <a:lnTo>
                  <a:pt x="3664" y="922"/>
                </a:lnTo>
                <a:lnTo>
                  <a:pt x="3656" y="926"/>
                </a:lnTo>
                <a:lnTo>
                  <a:pt x="3647" y="929"/>
                </a:lnTo>
                <a:lnTo>
                  <a:pt x="3637" y="931"/>
                </a:lnTo>
                <a:lnTo>
                  <a:pt x="3627" y="933"/>
                </a:lnTo>
                <a:lnTo>
                  <a:pt x="3615" y="933"/>
                </a:lnTo>
                <a:lnTo>
                  <a:pt x="3607" y="933"/>
                </a:lnTo>
                <a:lnTo>
                  <a:pt x="3599" y="932"/>
                </a:lnTo>
                <a:lnTo>
                  <a:pt x="3591" y="931"/>
                </a:lnTo>
                <a:lnTo>
                  <a:pt x="3584" y="930"/>
                </a:lnTo>
                <a:lnTo>
                  <a:pt x="3577" y="928"/>
                </a:lnTo>
                <a:lnTo>
                  <a:pt x="3571" y="925"/>
                </a:lnTo>
                <a:lnTo>
                  <a:pt x="3565" y="922"/>
                </a:lnTo>
                <a:lnTo>
                  <a:pt x="3560" y="919"/>
                </a:lnTo>
                <a:lnTo>
                  <a:pt x="3555" y="915"/>
                </a:lnTo>
                <a:lnTo>
                  <a:pt x="3550" y="911"/>
                </a:lnTo>
                <a:lnTo>
                  <a:pt x="3546" y="906"/>
                </a:lnTo>
                <a:lnTo>
                  <a:pt x="3543" y="901"/>
                </a:lnTo>
                <a:lnTo>
                  <a:pt x="3540" y="896"/>
                </a:lnTo>
                <a:lnTo>
                  <a:pt x="3538" y="891"/>
                </a:lnTo>
                <a:lnTo>
                  <a:pt x="3536" y="885"/>
                </a:lnTo>
                <a:lnTo>
                  <a:pt x="3535" y="879"/>
                </a:lnTo>
                <a:lnTo>
                  <a:pt x="3584" y="876"/>
                </a:lnTo>
                <a:lnTo>
                  <a:pt x="3585" y="881"/>
                </a:lnTo>
                <a:lnTo>
                  <a:pt x="3587" y="886"/>
                </a:lnTo>
                <a:lnTo>
                  <a:pt x="3590" y="889"/>
                </a:lnTo>
                <a:lnTo>
                  <a:pt x="3594" y="892"/>
                </a:lnTo>
                <a:lnTo>
                  <a:pt x="3599" y="895"/>
                </a:lnTo>
                <a:lnTo>
                  <a:pt x="3604" y="897"/>
                </a:lnTo>
                <a:lnTo>
                  <a:pt x="3609" y="898"/>
                </a:lnTo>
                <a:lnTo>
                  <a:pt x="3616" y="898"/>
                </a:lnTo>
                <a:lnTo>
                  <a:pt x="3622" y="898"/>
                </a:lnTo>
                <a:lnTo>
                  <a:pt x="3627" y="897"/>
                </a:lnTo>
                <a:lnTo>
                  <a:pt x="3632" y="895"/>
                </a:lnTo>
                <a:lnTo>
                  <a:pt x="3634" y="894"/>
                </a:lnTo>
                <a:lnTo>
                  <a:pt x="3636" y="893"/>
                </a:lnTo>
                <a:lnTo>
                  <a:pt x="3640" y="890"/>
                </a:lnTo>
                <a:lnTo>
                  <a:pt x="3642" y="887"/>
                </a:lnTo>
                <a:lnTo>
                  <a:pt x="3643" y="886"/>
                </a:lnTo>
                <a:lnTo>
                  <a:pt x="3644" y="884"/>
                </a:lnTo>
                <a:lnTo>
                  <a:pt x="3644" y="880"/>
                </a:lnTo>
                <a:lnTo>
                  <a:pt x="3644" y="877"/>
                </a:lnTo>
                <a:lnTo>
                  <a:pt x="3643" y="874"/>
                </a:lnTo>
                <a:lnTo>
                  <a:pt x="3641" y="871"/>
                </a:lnTo>
                <a:lnTo>
                  <a:pt x="3639" y="869"/>
                </a:lnTo>
                <a:lnTo>
                  <a:pt x="3635" y="867"/>
                </a:lnTo>
                <a:lnTo>
                  <a:pt x="3631" y="865"/>
                </a:lnTo>
                <a:lnTo>
                  <a:pt x="3627" y="864"/>
                </a:lnTo>
                <a:lnTo>
                  <a:pt x="3622" y="862"/>
                </a:lnTo>
                <a:lnTo>
                  <a:pt x="3591" y="856"/>
                </a:lnTo>
                <a:lnTo>
                  <a:pt x="3585" y="855"/>
                </a:lnTo>
                <a:lnTo>
                  <a:pt x="3579" y="853"/>
                </a:lnTo>
                <a:lnTo>
                  <a:pt x="3569" y="849"/>
                </a:lnTo>
                <a:lnTo>
                  <a:pt x="3564" y="847"/>
                </a:lnTo>
                <a:lnTo>
                  <a:pt x="3560" y="844"/>
                </a:lnTo>
                <a:lnTo>
                  <a:pt x="3556" y="842"/>
                </a:lnTo>
                <a:lnTo>
                  <a:pt x="3553" y="839"/>
                </a:lnTo>
                <a:lnTo>
                  <a:pt x="3550" y="835"/>
                </a:lnTo>
                <a:lnTo>
                  <a:pt x="3547" y="832"/>
                </a:lnTo>
                <a:lnTo>
                  <a:pt x="3545" y="828"/>
                </a:lnTo>
                <a:lnTo>
                  <a:pt x="3543" y="824"/>
                </a:lnTo>
                <a:lnTo>
                  <a:pt x="3542" y="820"/>
                </a:lnTo>
                <a:lnTo>
                  <a:pt x="3541" y="815"/>
                </a:lnTo>
                <a:lnTo>
                  <a:pt x="3540" y="811"/>
                </a:lnTo>
                <a:lnTo>
                  <a:pt x="3540" y="806"/>
                </a:lnTo>
                <a:lnTo>
                  <a:pt x="3540" y="800"/>
                </a:lnTo>
                <a:lnTo>
                  <a:pt x="3541" y="794"/>
                </a:lnTo>
                <a:lnTo>
                  <a:pt x="3543" y="788"/>
                </a:lnTo>
                <a:lnTo>
                  <a:pt x="3545" y="783"/>
                </a:lnTo>
                <a:lnTo>
                  <a:pt x="3548" y="778"/>
                </a:lnTo>
                <a:lnTo>
                  <a:pt x="3551" y="774"/>
                </a:lnTo>
                <a:lnTo>
                  <a:pt x="3556" y="769"/>
                </a:lnTo>
                <a:lnTo>
                  <a:pt x="3560" y="766"/>
                </a:lnTo>
                <a:lnTo>
                  <a:pt x="3566" y="762"/>
                </a:lnTo>
                <a:lnTo>
                  <a:pt x="3572" y="759"/>
                </a:lnTo>
                <a:lnTo>
                  <a:pt x="3578" y="757"/>
                </a:lnTo>
                <a:lnTo>
                  <a:pt x="3584" y="754"/>
                </a:lnTo>
                <a:lnTo>
                  <a:pt x="3588" y="754"/>
                </a:lnTo>
                <a:lnTo>
                  <a:pt x="3591" y="753"/>
                </a:lnTo>
                <a:lnTo>
                  <a:pt x="3599" y="752"/>
                </a:lnTo>
                <a:lnTo>
                  <a:pt x="3607" y="751"/>
                </a:lnTo>
                <a:lnTo>
                  <a:pt x="3615" y="751"/>
                </a:lnTo>
                <a:lnTo>
                  <a:pt x="3623" y="751"/>
                </a:lnTo>
                <a:lnTo>
                  <a:pt x="3631" y="752"/>
                </a:lnTo>
                <a:lnTo>
                  <a:pt x="3638" y="753"/>
                </a:lnTo>
                <a:lnTo>
                  <a:pt x="3645" y="754"/>
                </a:lnTo>
                <a:lnTo>
                  <a:pt x="3651" y="756"/>
                </a:lnTo>
                <a:lnTo>
                  <a:pt x="3657" y="759"/>
                </a:lnTo>
                <a:lnTo>
                  <a:pt x="3663" y="762"/>
                </a:lnTo>
                <a:lnTo>
                  <a:pt x="3668" y="765"/>
                </a:lnTo>
                <a:lnTo>
                  <a:pt x="3672" y="769"/>
                </a:lnTo>
                <a:lnTo>
                  <a:pt x="3676" y="773"/>
                </a:lnTo>
                <a:lnTo>
                  <a:pt x="3680" y="777"/>
                </a:lnTo>
                <a:lnTo>
                  <a:pt x="3683" y="782"/>
                </a:lnTo>
                <a:lnTo>
                  <a:pt x="3685" y="787"/>
                </a:lnTo>
                <a:lnTo>
                  <a:pt x="3688" y="792"/>
                </a:lnTo>
                <a:lnTo>
                  <a:pt x="3689" y="798"/>
                </a:lnTo>
                <a:lnTo>
                  <a:pt x="3690" y="804"/>
                </a:lnTo>
                <a:close/>
                <a:moveTo>
                  <a:pt x="3751" y="730"/>
                </a:moveTo>
                <a:lnTo>
                  <a:pt x="3746" y="730"/>
                </a:lnTo>
                <a:lnTo>
                  <a:pt x="3741" y="729"/>
                </a:lnTo>
                <a:lnTo>
                  <a:pt x="3736" y="726"/>
                </a:lnTo>
                <a:lnTo>
                  <a:pt x="3732" y="723"/>
                </a:lnTo>
                <a:lnTo>
                  <a:pt x="3729" y="719"/>
                </a:lnTo>
                <a:lnTo>
                  <a:pt x="3726" y="715"/>
                </a:lnTo>
                <a:lnTo>
                  <a:pt x="3725" y="710"/>
                </a:lnTo>
                <a:lnTo>
                  <a:pt x="3724" y="705"/>
                </a:lnTo>
                <a:lnTo>
                  <a:pt x="3725" y="701"/>
                </a:lnTo>
                <a:lnTo>
                  <a:pt x="3726" y="696"/>
                </a:lnTo>
                <a:lnTo>
                  <a:pt x="3729" y="692"/>
                </a:lnTo>
                <a:lnTo>
                  <a:pt x="3732" y="688"/>
                </a:lnTo>
                <a:lnTo>
                  <a:pt x="3736" y="685"/>
                </a:lnTo>
                <a:lnTo>
                  <a:pt x="3741" y="683"/>
                </a:lnTo>
                <a:lnTo>
                  <a:pt x="3746" y="681"/>
                </a:lnTo>
                <a:lnTo>
                  <a:pt x="3751" y="681"/>
                </a:lnTo>
                <a:lnTo>
                  <a:pt x="3756" y="681"/>
                </a:lnTo>
                <a:lnTo>
                  <a:pt x="3761" y="683"/>
                </a:lnTo>
                <a:lnTo>
                  <a:pt x="3765" y="685"/>
                </a:lnTo>
                <a:lnTo>
                  <a:pt x="3770" y="688"/>
                </a:lnTo>
                <a:lnTo>
                  <a:pt x="3773" y="692"/>
                </a:lnTo>
                <a:lnTo>
                  <a:pt x="3775" y="696"/>
                </a:lnTo>
                <a:lnTo>
                  <a:pt x="3777" y="701"/>
                </a:lnTo>
                <a:lnTo>
                  <a:pt x="3777" y="705"/>
                </a:lnTo>
                <a:lnTo>
                  <a:pt x="3777" y="710"/>
                </a:lnTo>
                <a:lnTo>
                  <a:pt x="3775" y="715"/>
                </a:lnTo>
                <a:lnTo>
                  <a:pt x="3773" y="719"/>
                </a:lnTo>
                <a:lnTo>
                  <a:pt x="3770" y="723"/>
                </a:lnTo>
                <a:lnTo>
                  <a:pt x="3765" y="726"/>
                </a:lnTo>
                <a:lnTo>
                  <a:pt x="3761" y="729"/>
                </a:lnTo>
                <a:lnTo>
                  <a:pt x="3756" y="730"/>
                </a:lnTo>
                <a:lnTo>
                  <a:pt x="3751" y="730"/>
                </a:lnTo>
                <a:close/>
                <a:moveTo>
                  <a:pt x="3726" y="753"/>
                </a:moveTo>
                <a:lnTo>
                  <a:pt x="3775" y="753"/>
                </a:lnTo>
                <a:lnTo>
                  <a:pt x="3775" y="930"/>
                </a:lnTo>
                <a:lnTo>
                  <a:pt x="3726" y="930"/>
                </a:lnTo>
                <a:lnTo>
                  <a:pt x="3726" y="753"/>
                </a:lnTo>
                <a:close/>
                <a:moveTo>
                  <a:pt x="3908" y="753"/>
                </a:moveTo>
                <a:lnTo>
                  <a:pt x="3908" y="790"/>
                </a:lnTo>
                <a:lnTo>
                  <a:pt x="3874" y="790"/>
                </a:lnTo>
                <a:lnTo>
                  <a:pt x="3874" y="876"/>
                </a:lnTo>
                <a:lnTo>
                  <a:pt x="3874" y="880"/>
                </a:lnTo>
                <a:lnTo>
                  <a:pt x="3875" y="884"/>
                </a:lnTo>
                <a:lnTo>
                  <a:pt x="3876" y="886"/>
                </a:lnTo>
                <a:lnTo>
                  <a:pt x="3877" y="887"/>
                </a:lnTo>
                <a:lnTo>
                  <a:pt x="3879" y="889"/>
                </a:lnTo>
                <a:lnTo>
                  <a:pt x="3881" y="891"/>
                </a:lnTo>
                <a:lnTo>
                  <a:pt x="3884" y="892"/>
                </a:lnTo>
                <a:lnTo>
                  <a:pt x="3887" y="893"/>
                </a:lnTo>
                <a:lnTo>
                  <a:pt x="3891" y="893"/>
                </a:lnTo>
                <a:lnTo>
                  <a:pt x="3899" y="892"/>
                </a:lnTo>
                <a:lnTo>
                  <a:pt x="3904" y="891"/>
                </a:lnTo>
                <a:lnTo>
                  <a:pt x="3912" y="928"/>
                </a:lnTo>
                <a:lnTo>
                  <a:pt x="3901" y="930"/>
                </a:lnTo>
                <a:lnTo>
                  <a:pt x="3893" y="932"/>
                </a:lnTo>
                <a:lnTo>
                  <a:pt x="3884" y="932"/>
                </a:lnTo>
                <a:lnTo>
                  <a:pt x="3878" y="932"/>
                </a:lnTo>
                <a:lnTo>
                  <a:pt x="3871" y="932"/>
                </a:lnTo>
                <a:lnTo>
                  <a:pt x="3866" y="931"/>
                </a:lnTo>
                <a:lnTo>
                  <a:pt x="3860" y="930"/>
                </a:lnTo>
                <a:lnTo>
                  <a:pt x="3855" y="928"/>
                </a:lnTo>
                <a:lnTo>
                  <a:pt x="3850" y="926"/>
                </a:lnTo>
                <a:lnTo>
                  <a:pt x="3845" y="924"/>
                </a:lnTo>
                <a:lnTo>
                  <a:pt x="3841" y="921"/>
                </a:lnTo>
                <a:lnTo>
                  <a:pt x="3837" y="917"/>
                </a:lnTo>
                <a:lnTo>
                  <a:pt x="3834" y="914"/>
                </a:lnTo>
                <a:lnTo>
                  <a:pt x="3831" y="909"/>
                </a:lnTo>
                <a:lnTo>
                  <a:pt x="3829" y="905"/>
                </a:lnTo>
                <a:lnTo>
                  <a:pt x="3827" y="900"/>
                </a:lnTo>
                <a:lnTo>
                  <a:pt x="3826" y="894"/>
                </a:lnTo>
                <a:lnTo>
                  <a:pt x="3825" y="888"/>
                </a:lnTo>
                <a:lnTo>
                  <a:pt x="3825" y="882"/>
                </a:lnTo>
                <a:lnTo>
                  <a:pt x="3825" y="790"/>
                </a:lnTo>
                <a:lnTo>
                  <a:pt x="3801" y="790"/>
                </a:lnTo>
                <a:lnTo>
                  <a:pt x="3801" y="753"/>
                </a:lnTo>
                <a:lnTo>
                  <a:pt x="3825" y="753"/>
                </a:lnTo>
                <a:lnTo>
                  <a:pt x="3825" y="711"/>
                </a:lnTo>
                <a:lnTo>
                  <a:pt x="3874" y="711"/>
                </a:lnTo>
                <a:lnTo>
                  <a:pt x="3874" y="753"/>
                </a:lnTo>
                <a:lnTo>
                  <a:pt x="3908" y="753"/>
                </a:lnTo>
                <a:close/>
                <a:moveTo>
                  <a:pt x="3974" y="996"/>
                </a:moveTo>
                <a:lnTo>
                  <a:pt x="3965" y="996"/>
                </a:lnTo>
                <a:lnTo>
                  <a:pt x="3956" y="995"/>
                </a:lnTo>
                <a:lnTo>
                  <a:pt x="3949" y="993"/>
                </a:lnTo>
                <a:lnTo>
                  <a:pt x="3943" y="991"/>
                </a:lnTo>
                <a:lnTo>
                  <a:pt x="3954" y="954"/>
                </a:lnTo>
                <a:lnTo>
                  <a:pt x="3960" y="956"/>
                </a:lnTo>
                <a:lnTo>
                  <a:pt x="3966" y="957"/>
                </a:lnTo>
                <a:lnTo>
                  <a:pt x="3971" y="957"/>
                </a:lnTo>
                <a:lnTo>
                  <a:pt x="3976" y="957"/>
                </a:lnTo>
                <a:lnTo>
                  <a:pt x="3978" y="956"/>
                </a:lnTo>
                <a:lnTo>
                  <a:pt x="3980" y="955"/>
                </a:lnTo>
                <a:lnTo>
                  <a:pt x="3984" y="952"/>
                </a:lnTo>
                <a:lnTo>
                  <a:pt x="3987" y="948"/>
                </a:lnTo>
                <a:lnTo>
                  <a:pt x="3990" y="942"/>
                </a:lnTo>
                <a:lnTo>
                  <a:pt x="3993" y="935"/>
                </a:lnTo>
                <a:lnTo>
                  <a:pt x="3930" y="753"/>
                </a:lnTo>
                <a:lnTo>
                  <a:pt x="3981" y="753"/>
                </a:lnTo>
                <a:lnTo>
                  <a:pt x="4018" y="883"/>
                </a:lnTo>
                <a:lnTo>
                  <a:pt x="4056" y="753"/>
                </a:lnTo>
                <a:lnTo>
                  <a:pt x="4108" y="753"/>
                </a:lnTo>
                <a:lnTo>
                  <a:pt x="4040" y="949"/>
                </a:lnTo>
                <a:lnTo>
                  <a:pt x="4035" y="959"/>
                </a:lnTo>
                <a:lnTo>
                  <a:pt x="4033" y="964"/>
                </a:lnTo>
                <a:lnTo>
                  <a:pt x="4030" y="968"/>
                </a:lnTo>
                <a:lnTo>
                  <a:pt x="4024" y="976"/>
                </a:lnTo>
                <a:lnTo>
                  <a:pt x="4017" y="983"/>
                </a:lnTo>
                <a:lnTo>
                  <a:pt x="4013" y="986"/>
                </a:lnTo>
                <a:lnTo>
                  <a:pt x="4008" y="989"/>
                </a:lnTo>
                <a:lnTo>
                  <a:pt x="4003" y="991"/>
                </a:lnTo>
                <a:lnTo>
                  <a:pt x="3998" y="993"/>
                </a:lnTo>
                <a:lnTo>
                  <a:pt x="3993" y="994"/>
                </a:lnTo>
                <a:lnTo>
                  <a:pt x="3987" y="995"/>
                </a:lnTo>
                <a:lnTo>
                  <a:pt x="3980" y="996"/>
                </a:lnTo>
                <a:lnTo>
                  <a:pt x="3974" y="996"/>
                </a:lnTo>
                <a:close/>
                <a:moveTo>
                  <a:pt x="1623" y="590"/>
                </a:moveTo>
                <a:lnTo>
                  <a:pt x="1569" y="590"/>
                </a:lnTo>
                <a:lnTo>
                  <a:pt x="1651" y="354"/>
                </a:lnTo>
                <a:lnTo>
                  <a:pt x="1715" y="354"/>
                </a:lnTo>
                <a:lnTo>
                  <a:pt x="1797" y="590"/>
                </a:lnTo>
                <a:lnTo>
                  <a:pt x="1743" y="590"/>
                </a:lnTo>
                <a:lnTo>
                  <a:pt x="1726" y="536"/>
                </a:lnTo>
                <a:lnTo>
                  <a:pt x="1641" y="536"/>
                </a:lnTo>
                <a:lnTo>
                  <a:pt x="1623" y="590"/>
                </a:lnTo>
                <a:close/>
                <a:moveTo>
                  <a:pt x="1653" y="497"/>
                </a:moveTo>
                <a:lnTo>
                  <a:pt x="1713" y="497"/>
                </a:lnTo>
                <a:lnTo>
                  <a:pt x="1684" y="408"/>
                </a:lnTo>
                <a:lnTo>
                  <a:pt x="1653" y="497"/>
                </a:lnTo>
                <a:close/>
                <a:moveTo>
                  <a:pt x="1874" y="593"/>
                </a:moveTo>
                <a:lnTo>
                  <a:pt x="1867" y="593"/>
                </a:lnTo>
                <a:lnTo>
                  <a:pt x="1861" y="592"/>
                </a:lnTo>
                <a:lnTo>
                  <a:pt x="1856" y="591"/>
                </a:lnTo>
                <a:lnTo>
                  <a:pt x="1850" y="590"/>
                </a:lnTo>
                <a:lnTo>
                  <a:pt x="1845" y="588"/>
                </a:lnTo>
                <a:lnTo>
                  <a:pt x="1840" y="586"/>
                </a:lnTo>
                <a:lnTo>
                  <a:pt x="1836" y="583"/>
                </a:lnTo>
                <a:lnTo>
                  <a:pt x="1832" y="580"/>
                </a:lnTo>
                <a:lnTo>
                  <a:pt x="1828" y="576"/>
                </a:lnTo>
                <a:lnTo>
                  <a:pt x="1824" y="572"/>
                </a:lnTo>
                <a:lnTo>
                  <a:pt x="1821" y="568"/>
                </a:lnTo>
                <a:lnTo>
                  <a:pt x="1820" y="566"/>
                </a:lnTo>
                <a:lnTo>
                  <a:pt x="1819" y="563"/>
                </a:lnTo>
                <a:lnTo>
                  <a:pt x="1817" y="558"/>
                </a:lnTo>
                <a:lnTo>
                  <a:pt x="1816" y="553"/>
                </a:lnTo>
                <a:lnTo>
                  <a:pt x="1815" y="547"/>
                </a:lnTo>
                <a:lnTo>
                  <a:pt x="1815" y="540"/>
                </a:lnTo>
                <a:lnTo>
                  <a:pt x="1815" y="531"/>
                </a:lnTo>
                <a:lnTo>
                  <a:pt x="1817" y="523"/>
                </a:lnTo>
                <a:lnTo>
                  <a:pt x="1818" y="519"/>
                </a:lnTo>
                <a:lnTo>
                  <a:pt x="1820" y="515"/>
                </a:lnTo>
                <a:lnTo>
                  <a:pt x="1824" y="509"/>
                </a:lnTo>
                <a:lnTo>
                  <a:pt x="1827" y="507"/>
                </a:lnTo>
                <a:lnTo>
                  <a:pt x="1829" y="504"/>
                </a:lnTo>
                <a:lnTo>
                  <a:pt x="1832" y="502"/>
                </a:lnTo>
                <a:lnTo>
                  <a:pt x="1835" y="499"/>
                </a:lnTo>
                <a:lnTo>
                  <a:pt x="1838" y="497"/>
                </a:lnTo>
                <a:lnTo>
                  <a:pt x="1841" y="496"/>
                </a:lnTo>
                <a:lnTo>
                  <a:pt x="1845" y="494"/>
                </a:lnTo>
                <a:lnTo>
                  <a:pt x="1849" y="493"/>
                </a:lnTo>
                <a:lnTo>
                  <a:pt x="1856" y="490"/>
                </a:lnTo>
                <a:lnTo>
                  <a:pt x="1864" y="488"/>
                </a:lnTo>
                <a:lnTo>
                  <a:pt x="1873" y="487"/>
                </a:lnTo>
                <a:lnTo>
                  <a:pt x="1881" y="486"/>
                </a:lnTo>
                <a:lnTo>
                  <a:pt x="1901" y="484"/>
                </a:lnTo>
                <a:lnTo>
                  <a:pt x="1908" y="482"/>
                </a:lnTo>
                <a:lnTo>
                  <a:pt x="1914" y="481"/>
                </a:lnTo>
                <a:lnTo>
                  <a:pt x="1918" y="479"/>
                </a:lnTo>
                <a:lnTo>
                  <a:pt x="1920" y="478"/>
                </a:lnTo>
                <a:lnTo>
                  <a:pt x="1922" y="477"/>
                </a:lnTo>
                <a:lnTo>
                  <a:pt x="1923" y="476"/>
                </a:lnTo>
                <a:lnTo>
                  <a:pt x="1923" y="474"/>
                </a:lnTo>
                <a:lnTo>
                  <a:pt x="1924" y="472"/>
                </a:lnTo>
                <a:lnTo>
                  <a:pt x="1924" y="470"/>
                </a:lnTo>
                <a:lnTo>
                  <a:pt x="1924" y="464"/>
                </a:lnTo>
                <a:lnTo>
                  <a:pt x="1922" y="460"/>
                </a:lnTo>
                <a:lnTo>
                  <a:pt x="1921" y="458"/>
                </a:lnTo>
                <a:lnTo>
                  <a:pt x="1920" y="456"/>
                </a:lnTo>
                <a:lnTo>
                  <a:pt x="1919" y="454"/>
                </a:lnTo>
                <a:lnTo>
                  <a:pt x="1917" y="452"/>
                </a:lnTo>
                <a:lnTo>
                  <a:pt x="1913" y="450"/>
                </a:lnTo>
                <a:lnTo>
                  <a:pt x="1909" y="448"/>
                </a:lnTo>
                <a:lnTo>
                  <a:pt x="1904" y="447"/>
                </a:lnTo>
                <a:lnTo>
                  <a:pt x="1898" y="446"/>
                </a:lnTo>
                <a:lnTo>
                  <a:pt x="1892" y="447"/>
                </a:lnTo>
                <a:lnTo>
                  <a:pt x="1886" y="448"/>
                </a:lnTo>
                <a:lnTo>
                  <a:pt x="1881" y="450"/>
                </a:lnTo>
                <a:lnTo>
                  <a:pt x="1877" y="452"/>
                </a:lnTo>
                <a:lnTo>
                  <a:pt x="1873" y="455"/>
                </a:lnTo>
                <a:lnTo>
                  <a:pt x="1870" y="459"/>
                </a:lnTo>
                <a:lnTo>
                  <a:pt x="1868" y="463"/>
                </a:lnTo>
                <a:lnTo>
                  <a:pt x="1867" y="465"/>
                </a:lnTo>
                <a:lnTo>
                  <a:pt x="1866" y="467"/>
                </a:lnTo>
                <a:lnTo>
                  <a:pt x="1821" y="463"/>
                </a:lnTo>
                <a:lnTo>
                  <a:pt x="1823" y="457"/>
                </a:lnTo>
                <a:lnTo>
                  <a:pt x="1825" y="452"/>
                </a:lnTo>
                <a:lnTo>
                  <a:pt x="1827" y="446"/>
                </a:lnTo>
                <a:lnTo>
                  <a:pt x="1830" y="441"/>
                </a:lnTo>
                <a:lnTo>
                  <a:pt x="1833" y="437"/>
                </a:lnTo>
                <a:lnTo>
                  <a:pt x="1837" y="432"/>
                </a:lnTo>
                <a:lnTo>
                  <a:pt x="1841" y="428"/>
                </a:lnTo>
                <a:lnTo>
                  <a:pt x="1846" y="425"/>
                </a:lnTo>
                <a:lnTo>
                  <a:pt x="1851" y="421"/>
                </a:lnTo>
                <a:lnTo>
                  <a:pt x="1857" y="419"/>
                </a:lnTo>
                <a:lnTo>
                  <a:pt x="1863" y="416"/>
                </a:lnTo>
                <a:lnTo>
                  <a:pt x="1869" y="414"/>
                </a:lnTo>
                <a:lnTo>
                  <a:pt x="1876" y="413"/>
                </a:lnTo>
                <a:lnTo>
                  <a:pt x="1883" y="412"/>
                </a:lnTo>
                <a:lnTo>
                  <a:pt x="1890" y="411"/>
                </a:lnTo>
                <a:lnTo>
                  <a:pt x="1898" y="411"/>
                </a:lnTo>
                <a:lnTo>
                  <a:pt x="1908" y="411"/>
                </a:lnTo>
                <a:lnTo>
                  <a:pt x="1917" y="412"/>
                </a:lnTo>
                <a:lnTo>
                  <a:pt x="1926" y="414"/>
                </a:lnTo>
                <a:lnTo>
                  <a:pt x="1935" y="417"/>
                </a:lnTo>
                <a:lnTo>
                  <a:pt x="1943" y="420"/>
                </a:lnTo>
                <a:lnTo>
                  <a:pt x="1947" y="422"/>
                </a:lnTo>
                <a:lnTo>
                  <a:pt x="1950" y="425"/>
                </a:lnTo>
                <a:lnTo>
                  <a:pt x="1957" y="430"/>
                </a:lnTo>
                <a:lnTo>
                  <a:pt x="1963" y="436"/>
                </a:lnTo>
                <a:lnTo>
                  <a:pt x="1965" y="440"/>
                </a:lnTo>
                <a:lnTo>
                  <a:pt x="1967" y="443"/>
                </a:lnTo>
                <a:lnTo>
                  <a:pt x="1969" y="447"/>
                </a:lnTo>
                <a:lnTo>
                  <a:pt x="1970" y="451"/>
                </a:lnTo>
                <a:lnTo>
                  <a:pt x="1972" y="456"/>
                </a:lnTo>
                <a:lnTo>
                  <a:pt x="1972" y="460"/>
                </a:lnTo>
                <a:lnTo>
                  <a:pt x="1973" y="465"/>
                </a:lnTo>
                <a:lnTo>
                  <a:pt x="1973" y="470"/>
                </a:lnTo>
                <a:lnTo>
                  <a:pt x="1973" y="590"/>
                </a:lnTo>
                <a:lnTo>
                  <a:pt x="1927" y="590"/>
                </a:lnTo>
                <a:lnTo>
                  <a:pt x="1927" y="565"/>
                </a:lnTo>
                <a:lnTo>
                  <a:pt x="1922" y="571"/>
                </a:lnTo>
                <a:lnTo>
                  <a:pt x="1917" y="576"/>
                </a:lnTo>
                <a:lnTo>
                  <a:pt x="1912" y="581"/>
                </a:lnTo>
                <a:lnTo>
                  <a:pt x="1906" y="585"/>
                </a:lnTo>
                <a:lnTo>
                  <a:pt x="1899" y="589"/>
                </a:lnTo>
                <a:lnTo>
                  <a:pt x="1891" y="591"/>
                </a:lnTo>
                <a:lnTo>
                  <a:pt x="1887" y="592"/>
                </a:lnTo>
                <a:lnTo>
                  <a:pt x="1883" y="592"/>
                </a:lnTo>
                <a:lnTo>
                  <a:pt x="1874" y="593"/>
                </a:lnTo>
                <a:close/>
                <a:moveTo>
                  <a:pt x="1888" y="559"/>
                </a:moveTo>
                <a:lnTo>
                  <a:pt x="1895" y="559"/>
                </a:lnTo>
                <a:lnTo>
                  <a:pt x="1902" y="557"/>
                </a:lnTo>
                <a:lnTo>
                  <a:pt x="1905" y="556"/>
                </a:lnTo>
                <a:lnTo>
                  <a:pt x="1908" y="554"/>
                </a:lnTo>
                <a:lnTo>
                  <a:pt x="1914" y="550"/>
                </a:lnTo>
                <a:lnTo>
                  <a:pt x="1916" y="547"/>
                </a:lnTo>
                <a:lnTo>
                  <a:pt x="1919" y="545"/>
                </a:lnTo>
                <a:lnTo>
                  <a:pt x="1922" y="539"/>
                </a:lnTo>
                <a:lnTo>
                  <a:pt x="1924" y="533"/>
                </a:lnTo>
                <a:lnTo>
                  <a:pt x="1924" y="530"/>
                </a:lnTo>
                <a:lnTo>
                  <a:pt x="1924" y="527"/>
                </a:lnTo>
                <a:lnTo>
                  <a:pt x="1924" y="508"/>
                </a:lnTo>
                <a:lnTo>
                  <a:pt x="1921" y="510"/>
                </a:lnTo>
                <a:lnTo>
                  <a:pt x="1915" y="511"/>
                </a:lnTo>
                <a:lnTo>
                  <a:pt x="1903" y="514"/>
                </a:lnTo>
                <a:lnTo>
                  <a:pt x="1890" y="516"/>
                </a:lnTo>
                <a:lnTo>
                  <a:pt x="1884" y="517"/>
                </a:lnTo>
                <a:lnTo>
                  <a:pt x="1879" y="518"/>
                </a:lnTo>
                <a:lnTo>
                  <a:pt x="1874" y="520"/>
                </a:lnTo>
                <a:lnTo>
                  <a:pt x="1870" y="523"/>
                </a:lnTo>
                <a:lnTo>
                  <a:pt x="1866" y="526"/>
                </a:lnTo>
                <a:lnTo>
                  <a:pt x="1864" y="530"/>
                </a:lnTo>
                <a:lnTo>
                  <a:pt x="1863" y="532"/>
                </a:lnTo>
                <a:lnTo>
                  <a:pt x="1862" y="534"/>
                </a:lnTo>
                <a:lnTo>
                  <a:pt x="1862" y="539"/>
                </a:lnTo>
                <a:lnTo>
                  <a:pt x="1862" y="543"/>
                </a:lnTo>
                <a:lnTo>
                  <a:pt x="1863" y="548"/>
                </a:lnTo>
                <a:lnTo>
                  <a:pt x="1865" y="549"/>
                </a:lnTo>
                <a:lnTo>
                  <a:pt x="1866" y="551"/>
                </a:lnTo>
                <a:lnTo>
                  <a:pt x="1869" y="554"/>
                </a:lnTo>
                <a:lnTo>
                  <a:pt x="1873" y="556"/>
                </a:lnTo>
                <a:lnTo>
                  <a:pt x="1875" y="557"/>
                </a:lnTo>
                <a:lnTo>
                  <a:pt x="1877" y="558"/>
                </a:lnTo>
                <a:lnTo>
                  <a:pt x="1882" y="559"/>
                </a:lnTo>
                <a:lnTo>
                  <a:pt x="1888" y="559"/>
                </a:lnTo>
                <a:close/>
                <a:moveTo>
                  <a:pt x="2063" y="590"/>
                </a:moveTo>
                <a:lnTo>
                  <a:pt x="2013" y="590"/>
                </a:lnTo>
                <a:lnTo>
                  <a:pt x="2013" y="354"/>
                </a:lnTo>
                <a:lnTo>
                  <a:pt x="2063" y="354"/>
                </a:lnTo>
                <a:lnTo>
                  <a:pt x="2063" y="590"/>
                </a:lnTo>
                <a:close/>
                <a:moveTo>
                  <a:pt x="2197" y="413"/>
                </a:moveTo>
                <a:lnTo>
                  <a:pt x="2197" y="450"/>
                </a:lnTo>
                <a:lnTo>
                  <a:pt x="2164" y="450"/>
                </a:lnTo>
                <a:lnTo>
                  <a:pt x="2164" y="535"/>
                </a:lnTo>
                <a:lnTo>
                  <a:pt x="2164" y="540"/>
                </a:lnTo>
                <a:lnTo>
                  <a:pt x="2165" y="544"/>
                </a:lnTo>
                <a:lnTo>
                  <a:pt x="2166" y="545"/>
                </a:lnTo>
                <a:lnTo>
                  <a:pt x="2167" y="547"/>
                </a:lnTo>
                <a:lnTo>
                  <a:pt x="2169" y="549"/>
                </a:lnTo>
                <a:lnTo>
                  <a:pt x="2171" y="551"/>
                </a:lnTo>
                <a:lnTo>
                  <a:pt x="2174" y="552"/>
                </a:lnTo>
                <a:lnTo>
                  <a:pt x="2177" y="552"/>
                </a:lnTo>
                <a:lnTo>
                  <a:pt x="2181" y="553"/>
                </a:lnTo>
                <a:lnTo>
                  <a:pt x="2188" y="552"/>
                </a:lnTo>
                <a:lnTo>
                  <a:pt x="2193" y="551"/>
                </a:lnTo>
                <a:lnTo>
                  <a:pt x="2201" y="587"/>
                </a:lnTo>
                <a:lnTo>
                  <a:pt x="2190" y="590"/>
                </a:lnTo>
                <a:lnTo>
                  <a:pt x="2183" y="591"/>
                </a:lnTo>
                <a:lnTo>
                  <a:pt x="2174" y="592"/>
                </a:lnTo>
                <a:lnTo>
                  <a:pt x="2168" y="592"/>
                </a:lnTo>
                <a:lnTo>
                  <a:pt x="2161" y="592"/>
                </a:lnTo>
                <a:lnTo>
                  <a:pt x="2156" y="591"/>
                </a:lnTo>
                <a:lnTo>
                  <a:pt x="2150" y="590"/>
                </a:lnTo>
                <a:lnTo>
                  <a:pt x="2145" y="588"/>
                </a:lnTo>
                <a:lnTo>
                  <a:pt x="2140" y="586"/>
                </a:lnTo>
                <a:lnTo>
                  <a:pt x="2135" y="583"/>
                </a:lnTo>
                <a:lnTo>
                  <a:pt x="2131" y="581"/>
                </a:lnTo>
                <a:lnTo>
                  <a:pt x="2127" y="577"/>
                </a:lnTo>
                <a:lnTo>
                  <a:pt x="2124" y="573"/>
                </a:lnTo>
                <a:lnTo>
                  <a:pt x="2121" y="569"/>
                </a:lnTo>
                <a:lnTo>
                  <a:pt x="2119" y="564"/>
                </a:lnTo>
                <a:lnTo>
                  <a:pt x="2117" y="559"/>
                </a:lnTo>
                <a:lnTo>
                  <a:pt x="2116" y="554"/>
                </a:lnTo>
                <a:lnTo>
                  <a:pt x="2115" y="548"/>
                </a:lnTo>
                <a:lnTo>
                  <a:pt x="2115" y="542"/>
                </a:lnTo>
                <a:lnTo>
                  <a:pt x="2115" y="450"/>
                </a:lnTo>
                <a:lnTo>
                  <a:pt x="2091" y="450"/>
                </a:lnTo>
                <a:lnTo>
                  <a:pt x="2091" y="413"/>
                </a:lnTo>
                <a:lnTo>
                  <a:pt x="2115" y="413"/>
                </a:lnTo>
                <a:lnTo>
                  <a:pt x="2115" y="371"/>
                </a:lnTo>
                <a:lnTo>
                  <a:pt x="2164" y="371"/>
                </a:lnTo>
                <a:lnTo>
                  <a:pt x="2164" y="413"/>
                </a:lnTo>
                <a:lnTo>
                  <a:pt x="2197" y="413"/>
                </a:lnTo>
                <a:close/>
                <a:moveTo>
                  <a:pt x="2304" y="593"/>
                </a:moveTo>
                <a:lnTo>
                  <a:pt x="2291" y="592"/>
                </a:lnTo>
                <a:lnTo>
                  <a:pt x="2285" y="591"/>
                </a:lnTo>
                <a:lnTo>
                  <a:pt x="2279" y="590"/>
                </a:lnTo>
                <a:lnTo>
                  <a:pt x="2268" y="587"/>
                </a:lnTo>
                <a:lnTo>
                  <a:pt x="2263" y="584"/>
                </a:lnTo>
                <a:lnTo>
                  <a:pt x="2258" y="582"/>
                </a:lnTo>
                <a:lnTo>
                  <a:pt x="2249" y="575"/>
                </a:lnTo>
                <a:lnTo>
                  <a:pt x="2245" y="572"/>
                </a:lnTo>
                <a:lnTo>
                  <a:pt x="2241" y="568"/>
                </a:lnTo>
                <a:lnTo>
                  <a:pt x="2234" y="559"/>
                </a:lnTo>
                <a:lnTo>
                  <a:pt x="2231" y="555"/>
                </a:lnTo>
                <a:lnTo>
                  <a:pt x="2228" y="550"/>
                </a:lnTo>
                <a:lnTo>
                  <a:pt x="2223" y="539"/>
                </a:lnTo>
                <a:lnTo>
                  <a:pt x="2221" y="533"/>
                </a:lnTo>
                <a:lnTo>
                  <a:pt x="2220" y="527"/>
                </a:lnTo>
                <a:lnTo>
                  <a:pt x="2219" y="521"/>
                </a:lnTo>
                <a:lnTo>
                  <a:pt x="2218" y="515"/>
                </a:lnTo>
                <a:lnTo>
                  <a:pt x="2218" y="509"/>
                </a:lnTo>
                <a:lnTo>
                  <a:pt x="2217" y="502"/>
                </a:lnTo>
                <a:lnTo>
                  <a:pt x="2218" y="495"/>
                </a:lnTo>
                <a:lnTo>
                  <a:pt x="2218" y="489"/>
                </a:lnTo>
                <a:lnTo>
                  <a:pt x="2219" y="482"/>
                </a:lnTo>
                <a:lnTo>
                  <a:pt x="2220" y="476"/>
                </a:lnTo>
                <a:lnTo>
                  <a:pt x="2223" y="465"/>
                </a:lnTo>
                <a:lnTo>
                  <a:pt x="2225" y="459"/>
                </a:lnTo>
                <a:lnTo>
                  <a:pt x="2228" y="454"/>
                </a:lnTo>
                <a:lnTo>
                  <a:pt x="2234" y="444"/>
                </a:lnTo>
                <a:lnTo>
                  <a:pt x="2237" y="440"/>
                </a:lnTo>
                <a:lnTo>
                  <a:pt x="2241" y="436"/>
                </a:lnTo>
                <a:lnTo>
                  <a:pt x="2245" y="432"/>
                </a:lnTo>
                <a:lnTo>
                  <a:pt x="2249" y="428"/>
                </a:lnTo>
                <a:lnTo>
                  <a:pt x="2253" y="425"/>
                </a:lnTo>
                <a:lnTo>
                  <a:pt x="2258" y="422"/>
                </a:lnTo>
                <a:lnTo>
                  <a:pt x="2263" y="419"/>
                </a:lnTo>
                <a:lnTo>
                  <a:pt x="2268" y="417"/>
                </a:lnTo>
                <a:lnTo>
                  <a:pt x="2274" y="415"/>
                </a:lnTo>
                <a:lnTo>
                  <a:pt x="2279" y="413"/>
                </a:lnTo>
                <a:lnTo>
                  <a:pt x="2285" y="412"/>
                </a:lnTo>
                <a:lnTo>
                  <a:pt x="2291" y="411"/>
                </a:lnTo>
                <a:lnTo>
                  <a:pt x="2304" y="411"/>
                </a:lnTo>
                <a:lnTo>
                  <a:pt x="2317" y="411"/>
                </a:lnTo>
                <a:lnTo>
                  <a:pt x="2323" y="412"/>
                </a:lnTo>
                <a:lnTo>
                  <a:pt x="2329" y="413"/>
                </a:lnTo>
                <a:lnTo>
                  <a:pt x="2340" y="417"/>
                </a:lnTo>
                <a:lnTo>
                  <a:pt x="2346" y="419"/>
                </a:lnTo>
                <a:lnTo>
                  <a:pt x="2351" y="422"/>
                </a:lnTo>
                <a:lnTo>
                  <a:pt x="2360" y="428"/>
                </a:lnTo>
                <a:lnTo>
                  <a:pt x="2364" y="432"/>
                </a:lnTo>
                <a:lnTo>
                  <a:pt x="2368" y="436"/>
                </a:lnTo>
                <a:lnTo>
                  <a:pt x="2375" y="444"/>
                </a:lnTo>
                <a:lnTo>
                  <a:pt x="2378" y="449"/>
                </a:lnTo>
                <a:lnTo>
                  <a:pt x="2381" y="454"/>
                </a:lnTo>
                <a:lnTo>
                  <a:pt x="2385" y="465"/>
                </a:lnTo>
                <a:lnTo>
                  <a:pt x="2387" y="470"/>
                </a:lnTo>
                <a:lnTo>
                  <a:pt x="2389" y="476"/>
                </a:lnTo>
                <a:lnTo>
                  <a:pt x="2390" y="482"/>
                </a:lnTo>
                <a:lnTo>
                  <a:pt x="2391" y="489"/>
                </a:lnTo>
                <a:lnTo>
                  <a:pt x="2391" y="495"/>
                </a:lnTo>
                <a:lnTo>
                  <a:pt x="2391" y="502"/>
                </a:lnTo>
                <a:lnTo>
                  <a:pt x="2391" y="509"/>
                </a:lnTo>
                <a:lnTo>
                  <a:pt x="2391" y="515"/>
                </a:lnTo>
                <a:lnTo>
                  <a:pt x="2390" y="521"/>
                </a:lnTo>
                <a:lnTo>
                  <a:pt x="2389" y="527"/>
                </a:lnTo>
                <a:lnTo>
                  <a:pt x="2385" y="539"/>
                </a:lnTo>
                <a:lnTo>
                  <a:pt x="2383" y="544"/>
                </a:lnTo>
                <a:lnTo>
                  <a:pt x="2381" y="550"/>
                </a:lnTo>
                <a:lnTo>
                  <a:pt x="2375" y="559"/>
                </a:lnTo>
                <a:lnTo>
                  <a:pt x="2372" y="564"/>
                </a:lnTo>
                <a:lnTo>
                  <a:pt x="2368" y="568"/>
                </a:lnTo>
                <a:lnTo>
                  <a:pt x="2364" y="572"/>
                </a:lnTo>
                <a:lnTo>
                  <a:pt x="2360" y="575"/>
                </a:lnTo>
                <a:lnTo>
                  <a:pt x="2355" y="579"/>
                </a:lnTo>
                <a:lnTo>
                  <a:pt x="2351" y="582"/>
                </a:lnTo>
                <a:lnTo>
                  <a:pt x="2346" y="584"/>
                </a:lnTo>
                <a:lnTo>
                  <a:pt x="2340" y="587"/>
                </a:lnTo>
                <a:lnTo>
                  <a:pt x="2335" y="589"/>
                </a:lnTo>
                <a:lnTo>
                  <a:pt x="2329" y="590"/>
                </a:lnTo>
                <a:lnTo>
                  <a:pt x="2323" y="591"/>
                </a:lnTo>
                <a:lnTo>
                  <a:pt x="2317" y="592"/>
                </a:lnTo>
                <a:lnTo>
                  <a:pt x="2304" y="593"/>
                </a:lnTo>
                <a:close/>
                <a:moveTo>
                  <a:pt x="2305" y="555"/>
                </a:moveTo>
                <a:lnTo>
                  <a:pt x="2309" y="555"/>
                </a:lnTo>
                <a:lnTo>
                  <a:pt x="2313" y="554"/>
                </a:lnTo>
                <a:lnTo>
                  <a:pt x="2317" y="553"/>
                </a:lnTo>
                <a:lnTo>
                  <a:pt x="2321" y="551"/>
                </a:lnTo>
                <a:lnTo>
                  <a:pt x="2324" y="549"/>
                </a:lnTo>
                <a:lnTo>
                  <a:pt x="2327" y="547"/>
                </a:lnTo>
                <a:lnTo>
                  <a:pt x="2330" y="544"/>
                </a:lnTo>
                <a:lnTo>
                  <a:pt x="2332" y="540"/>
                </a:lnTo>
                <a:lnTo>
                  <a:pt x="2334" y="536"/>
                </a:lnTo>
                <a:lnTo>
                  <a:pt x="2336" y="532"/>
                </a:lnTo>
                <a:lnTo>
                  <a:pt x="2338" y="527"/>
                </a:lnTo>
                <a:lnTo>
                  <a:pt x="2339" y="523"/>
                </a:lnTo>
                <a:lnTo>
                  <a:pt x="2341" y="513"/>
                </a:lnTo>
                <a:lnTo>
                  <a:pt x="2341" y="507"/>
                </a:lnTo>
                <a:lnTo>
                  <a:pt x="2342" y="502"/>
                </a:lnTo>
                <a:lnTo>
                  <a:pt x="2341" y="491"/>
                </a:lnTo>
                <a:lnTo>
                  <a:pt x="2339" y="480"/>
                </a:lnTo>
                <a:lnTo>
                  <a:pt x="2338" y="476"/>
                </a:lnTo>
                <a:lnTo>
                  <a:pt x="2336" y="471"/>
                </a:lnTo>
                <a:lnTo>
                  <a:pt x="2332" y="463"/>
                </a:lnTo>
                <a:lnTo>
                  <a:pt x="2330" y="460"/>
                </a:lnTo>
                <a:lnTo>
                  <a:pt x="2327" y="457"/>
                </a:lnTo>
                <a:lnTo>
                  <a:pt x="2324" y="454"/>
                </a:lnTo>
                <a:lnTo>
                  <a:pt x="2321" y="452"/>
                </a:lnTo>
                <a:lnTo>
                  <a:pt x="2317" y="450"/>
                </a:lnTo>
                <a:lnTo>
                  <a:pt x="2313" y="449"/>
                </a:lnTo>
                <a:lnTo>
                  <a:pt x="2309" y="448"/>
                </a:lnTo>
                <a:lnTo>
                  <a:pt x="2305" y="448"/>
                </a:lnTo>
                <a:lnTo>
                  <a:pt x="2300" y="448"/>
                </a:lnTo>
                <a:lnTo>
                  <a:pt x="2296" y="449"/>
                </a:lnTo>
                <a:lnTo>
                  <a:pt x="2292" y="450"/>
                </a:lnTo>
                <a:lnTo>
                  <a:pt x="2288" y="452"/>
                </a:lnTo>
                <a:lnTo>
                  <a:pt x="2285" y="454"/>
                </a:lnTo>
                <a:lnTo>
                  <a:pt x="2282" y="457"/>
                </a:lnTo>
                <a:lnTo>
                  <a:pt x="2279" y="460"/>
                </a:lnTo>
                <a:lnTo>
                  <a:pt x="2277" y="463"/>
                </a:lnTo>
                <a:lnTo>
                  <a:pt x="2272" y="471"/>
                </a:lnTo>
                <a:lnTo>
                  <a:pt x="2271" y="476"/>
                </a:lnTo>
                <a:lnTo>
                  <a:pt x="2270" y="480"/>
                </a:lnTo>
                <a:lnTo>
                  <a:pt x="2269" y="485"/>
                </a:lnTo>
                <a:lnTo>
                  <a:pt x="2268" y="491"/>
                </a:lnTo>
                <a:lnTo>
                  <a:pt x="2267" y="496"/>
                </a:lnTo>
                <a:lnTo>
                  <a:pt x="2267" y="502"/>
                </a:lnTo>
                <a:lnTo>
                  <a:pt x="2268" y="513"/>
                </a:lnTo>
                <a:lnTo>
                  <a:pt x="2270" y="523"/>
                </a:lnTo>
                <a:lnTo>
                  <a:pt x="2271" y="527"/>
                </a:lnTo>
                <a:lnTo>
                  <a:pt x="2272" y="532"/>
                </a:lnTo>
                <a:lnTo>
                  <a:pt x="2274" y="536"/>
                </a:lnTo>
                <a:lnTo>
                  <a:pt x="2277" y="540"/>
                </a:lnTo>
                <a:lnTo>
                  <a:pt x="2279" y="544"/>
                </a:lnTo>
                <a:lnTo>
                  <a:pt x="2282" y="547"/>
                </a:lnTo>
                <a:lnTo>
                  <a:pt x="2285" y="549"/>
                </a:lnTo>
                <a:lnTo>
                  <a:pt x="2288" y="551"/>
                </a:lnTo>
                <a:lnTo>
                  <a:pt x="2292" y="553"/>
                </a:lnTo>
                <a:lnTo>
                  <a:pt x="2296" y="554"/>
                </a:lnTo>
                <a:lnTo>
                  <a:pt x="2300" y="555"/>
                </a:lnTo>
                <a:lnTo>
                  <a:pt x="2305" y="555"/>
                </a:lnTo>
                <a:close/>
                <a:moveTo>
                  <a:pt x="2539" y="512"/>
                </a:moveTo>
                <a:lnTo>
                  <a:pt x="2430" y="512"/>
                </a:lnTo>
                <a:lnTo>
                  <a:pt x="2430" y="473"/>
                </a:lnTo>
                <a:lnTo>
                  <a:pt x="2539" y="473"/>
                </a:lnTo>
                <a:lnTo>
                  <a:pt x="2539" y="512"/>
                </a:lnTo>
                <a:close/>
                <a:moveTo>
                  <a:pt x="2695" y="514"/>
                </a:moveTo>
                <a:lnTo>
                  <a:pt x="2695" y="413"/>
                </a:lnTo>
                <a:lnTo>
                  <a:pt x="2744" y="413"/>
                </a:lnTo>
                <a:lnTo>
                  <a:pt x="2744" y="590"/>
                </a:lnTo>
                <a:lnTo>
                  <a:pt x="2697" y="590"/>
                </a:lnTo>
                <a:lnTo>
                  <a:pt x="2697" y="558"/>
                </a:lnTo>
                <a:lnTo>
                  <a:pt x="2693" y="565"/>
                </a:lnTo>
                <a:lnTo>
                  <a:pt x="2688" y="572"/>
                </a:lnTo>
                <a:lnTo>
                  <a:pt x="2682" y="577"/>
                </a:lnTo>
                <a:lnTo>
                  <a:pt x="2675" y="583"/>
                </a:lnTo>
                <a:lnTo>
                  <a:pt x="2672" y="585"/>
                </a:lnTo>
                <a:lnTo>
                  <a:pt x="2668" y="587"/>
                </a:lnTo>
                <a:lnTo>
                  <a:pt x="2666" y="588"/>
                </a:lnTo>
                <a:lnTo>
                  <a:pt x="2664" y="588"/>
                </a:lnTo>
                <a:lnTo>
                  <a:pt x="2660" y="590"/>
                </a:lnTo>
                <a:lnTo>
                  <a:pt x="2651" y="591"/>
                </a:lnTo>
                <a:lnTo>
                  <a:pt x="2647" y="592"/>
                </a:lnTo>
                <a:lnTo>
                  <a:pt x="2642" y="592"/>
                </a:lnTo>
                <a:lnTo>
                  <a:pt x="2635" y="592"/>
                </a:lnTo>
                <a:lnTo>
                  <a:pt x="2629" y="591"/>
                </a:lnTo>
                <a:lnTo>
                  <a:pt x="2623" y="589"/>
                </a:lnTo>
                <a:lnTo>
                  <a:pt x="2618" y="588"/>
                </a:lnTo>
                <a:lnTo>
                  <a:pt x="2612" y="585"/>
                </a:lnTo>
                <a:lnTo>
                  <a:pt x="2607" y="582"/>
                </a:lnTo>
                <a:lnTo>
                  <a:pt x="2603" y="578"/>
                </a:lnTo>
                <a:lnTo>
                  <a:pt x="2598" y="574"/>
                </a:lnTo>
                <a:lnTo>
                  <a:pt x="2596" y="572"/>
                </a:lnTo>
                <a:lnTo>
                  <a:pt x="2595" y="570"/>
                </a:lnTo>
                <a:lnTo>
                  <a:pt x="2591" y="564"/>
                </a:lnTo>
                <a:lnTo>
                  <a:pt x="2588" y="559"/>
                </a:lnTo>
                <a:lnTo>
                  <a:pt x="2587" y="556"/>
                </a:lnTo>
                <a:lnTo>
                  <a:pt x="2586" y="553"/>
                </a:lnTo>
                <a:lnTo>
                  <a:pt x="2584" y="547"/>
                </a:lnTo>
                <a:lnTo>
                  <a:pt x="2583" y="540"/>
                </a:lnTo>
                <a:lnTo>
                  <a:pt x="2582" y="533"/>
                </a:lnTo>
                <a:lnTo>
                  <a:pt x="2582" y="525"/>
                </a:lnTo>
                <a:lnTo>
                  <a:pt x="2582" y="413"/>
                </a:lnTo>
                <a:lnTo>
                  <a:pt x="2631" y="413"/>
                </a:lnTo>
                <a:lnTo>
                  <a:pt x="2631" y="517"/>
                </a:lnTo>
                <a:lnTo>
                  <a:pt x="2631" y="524"/>
                </a:lnTo>
                <a:lnTo>
                  <a:pt x="2633" y="531"/>
                </a:lnTo>
                <a:lnTo>
                  <a:pt x="2636" y="536"/>
                </a:lnTo>
                <a:lnTo>
                  <a:pt x="2637" y="539"/>
                </a:lnTo>
                <a:lnTo>
                  <a:pt x="2639" y="541"/>
                </a:lnTo>
                <a:lnTo>
                  <a:pt x="2644" y="545"/>
                </a:lnTo>
                <a:lnTo>
                  <a:pt x="2646" y="547"/>
                </a:lnTo>
                <a:lnTo>
                  <a:pt x="2649" y="548"/>
                </a:lnTo>
                <a:lnTo>
                  <a:pt x="2655" y="550"/>
                </a:lnTo>
                <a:lnTo>
                  <a:pt x="2658" y="550"/>
                </a:lnTo>
                <a:lnTo>
                  <a:pt x="2661" y="551"/>
                </a:lnTo>
                <a:lnTo>
                  <a:pt x="2668" y="550"/>
                </a:lnTo>
                <a:lnTo>
                  <a:pt x="2674" y="548"/>
                </a:lnTo>
                <a:lnTo>
                  <a:pt x="2680" y="545"/>
                </a:lnTo>
                <a:lnTo>
                  <a:pt x="2685" y="541"/>
                </a:lnTo>
                <a:lnTo>
                  <a:pt x="2687" y="539"/>
                </a:lnTo>
                <a:lnTo>
                  <a:pt x="2689" y="536"/>
                </a:lnTo>
                <a:lnTo>
                  <a:pt x="2693" y="530"/>
                </a:lnTo>
                <a:lnTo>
                  <a:pt x="2695" y="523"/>
                </a:lnTo>
                <a:lnTo>
                  <a:pt x="2695" y="519"/>
                </a:lnTo>
                <a:lnTo>
                  <a:pt x="2695" y="514"/>
                </a:lnTo>
                <a:close/>
                <a:moveTo>
                  <a:pt x="2834" y="487"/>
                </a:moveTo>
                <a:lnTo>
                  <a:pt x="2834" y="590"/>
                </a:lnTo>
                <a:lnTo>
                  <a:pt x="2785" y="590"/>
                </a:lnTo>
                <a:lnTo>
                  <a:pt x="2785" y="413"/>
                </a:lnTo>
                <a:lnTo>
                  <a:pt x="2832" y="413"/>
                </a:lnTo>
                <a:lnTo>
                  <a:pt x="2832" y="444"/>
                </a:lnTo>
                <a:lnTo>
                  <a:pt x="2837" y="437"/>
                </a:lnTo>
                <a:lnTo>
                  <a:pt x="2842" y="430"/>
                </a:lnTo>
                <a:lnTo>
                  <a:pt x="2847" y="425"/>
                </a:lnTo>
                <a:lnTo>
                  <a:pt x="2854" y="420"/>
                </a:lnTo>
                <a:lnTo>
                  <a:pt x="2861" y="416"/>
                </a:lnTo>
                <a:lnTo>
                  <a:pt x="2865" y="414"/>
                </a:lnTo>
                <a:lnTo>
                  <a:pt x="2869" y="413"/>
                </a:lnTo>
                <a:lnTo>
                  <a:pt x="2878" y="411"/>
                </a:lnTo>
                <a:lnTo>
                  <a:pt x="2882" y="411"/>
                </a:lnTo>
                <a:lnTo>
                  <a:pt x="2887" y="411"/>
                </a:lnTo>
                <a:lnTo>
                  <a:pt x="2894" y="411"/>
                </a:lnTo>
                <a:lnTo>
                  <a:pt x="2900" y="412"/>
                </a:lnTo>
                <a:lnTo>
                  <a:pt x="2906" y="413"/>
                </a:lnTo>
                <a:lnTo>
                  <a:pt x="2912" y="415"/>
                </a:lnTo>
                <a:lnTo>
                  <a:pt x="2917" y="418"/>
                </a:lnTo>
                <a:lnTo>
                  <a:pt x="2922" y="421"/>
                </a:lnTo>
                <a:lnTo>
                  <a:pt x="2927" y="424"/>
                </a:lnTo>
                <a:lnTo>
                  <a:pt x="2932" y="428"/>
                </a:lnTo>
                <a:lnTo>
                  <a:pt x="2935" y="433"/>
                </a:lnTo>
                <a:lnTo>
                  <a:pt x="2939" y="438"/>
                </a:lnTo>
                <a:lnTo>
                  <a:pt x="2942" y="444"/>
                </a:lnTo>
                <a:lnTo>
                  <a:pt x="2943" y="446"/>
                </a:lnTo>
                <a:lnTo>
                  <a:pt x="2944" y="449"/>
                </a:lnTo>
                <a:lnTo>
                  <a:pt x="2946" y="456"/>
                </a:lnTo>
                <a:lnTo>
                  <a:pt x="2947" y="462"/>
                </a:lnTo>
                <a:lnTo>
                  <a:pt x="2948" y="470"/>
                </a:lnTo>
                <a:lnTo>
                  <a:pt x="2948" y="477"/>
                </a:lnTo>
                <a:lnTo>
                  <a:pt x="2948" y="590"/>
                </a:lnTo>
                <a:lnTo>
                  <a:pt x="2899" y="590"/>
                </a:lnTo>
                <a:lnTo>
                  <a:pt x="2899" y="486"/>
                </a:lnTo>
                <a:lnTo>
                  <a:pt x="2899" y="478"/>
                </a:lnTo>
                <a:lnTo>
                  <a:pt x="2898" y="475"/>
                </a:lnTo>
                <a:lnTo>
                  <a:pt x="2897" y="471"/>
                </a:lnTo>
                <a:lnTo>
                  <a:pt x="2895" y="466"/>
                </a:lnTo>
                <a:lnTo>
                  <a:pt x="2893" y="463"/>
                </a:lnTo>
                <a:lnTo>
                  <a:pt x="2891" y="461"/>
                </a:lnTo>
                <a:lnTo>
                  <a:pt x="2886" y="457"/>
                </a:lnTo>
                <a:lnTo>
                  <a:pt x="2884" y="455"/>
                </a:lnTo>
                <a:lnTo>
                  <a:pt x="2881" y="454"/>
                </a:lnTo>
                <a:lnTo>
                  <a:pt x="2875" y="452"/>
                </a:lnTo>
                <a:lnTo>
                  <a:pt x="2871" y="451"/>
                </a:lnTo>
                <a:lnTo>
                  <a:pt x="2868" y="451"/>
                </a:lnTo>
                <a:lnTo>
                  <a:pt x="2861" y="452"/>
                </a:lnTo>
                <a:lnTo>
                  <a:pt x="2854" y="454"/>
                </a:lnTo>
                <a:lnTo>
                  <a:pt x="2851" y="455"/>
                </a:lnTo>
                <a:lnTo>
                  <a:pt x="2849" y="457"/>
                </a:lnTo>
                <a:lnTo>
                  <a:pt x="2846" y="459"/>
                </a:lnTo>
                <a:lnTo>
                  <a:pt x="2844" y="461"/>
                </a:lnTo>
                <a:lnTo>
                  <a:pt x="2842" y="463"/>
                </a:lnTo>
                <a:lnTo>
                  <a:pt x="2840" y="466"/>
                </a:lnTo>
                <a:lnTo>
                  <a:pt x="2838" y="469"/>
                </a:lnTo>
                <a:lnTo>
                  <a:pt x="2837" y="472"/>
                </a:lnTo>
                <a:lnTo>
                  <a:pt x="2835" y="479"/>
                </a:lnTo>
                <a:lnTo>
                  <a:pt x="2834" y="483"/>
                </a:lnTo>
                <a:lnTo>
                  <a:pt x="2834" y="487"/>
                </a:lnTo>
                <a:close/>
                <a:moveTo>
                  <a:pt x="3014" y="390"/>
                </a:moveTo>
                <a:lnTo>
                  <a:pt x="3008" y="390"/>
                </a:lnTo>
                <a:lnTo>
                  <a:pt x="3004" y="388"/>
                </a:lnTo>
                <a:lnTo>
                  <a:pt x="2999" y="386"/>
                </a:lnTo>
                <a:lnTo>
                  <a:pt x="2995" y="383"/>
                </a:lnTo>
                <a:lnTo>
                  <a:pt x="2992" y="379"/>
                </a:lnTo>
                <a:lnTo>
                  <a:pt x="2989" y="375"/>
                </a:lnTo>
                <a:lnTo>
                  <a:pt x="2988" y="370"/>
                </a:lnTo>
                <a:lnTo>
                  <a:pt x="2987" y="365"/>
                </a:lnTo>
                <a:lnTo>
                  <a:pt x="2988" y="360"/>
                </a:lnTo>
                <a:lnTo>
                  <a:pt x="2989" y="356"/>
                </a:lnTo>
                <a:lnTo>
                  <a:pt x="2992" y="352"/>
                </a:lnTo>
                <a:lnTo>
                  <a:pt x="2995" y="348"/>
                </a:lnTo>
                <a:lnTo>
                  <a:pt x="2999" y="345"/>
                </a:lnTo>
                <a:lnTo>
                  <a:pt x="3004" y="342"/>
                </a:lnTo>
                <a:lnTo>
                  <a:pt x="3008" y="341"/>
                </a:lnTo>
                <a:lnTo>
                  <a:pt x="3014" y="341"/>
                </a:lnTo>
                <a:lnTo>
                  <a:pt x="3019" y="341"/>
                </a:lnTo>
                <a:lnTo>
                  <a:pt x="3024" y="342"/>
                </a:lnTo>
                <a:lnTo>
                  <a:pt x="3028" y="345"/>
                </a:lnTo>
                <a:lnTo>
                  <a:pt x="3032" y="348"/>
                </a:lnTo>
                <a:lnTo>
                  <a:pt x="3036" y="352"/>
                </a:lnTo>
                <a:lnTo>
                  <a:pt x="3038" y="356"/>
                </a:lnTo>
                <a:lnTo>
                  <a:pt x="3040" y="360"/>
                </a:lnTo>
                <a:lnTo>
                  <a:pt x="3040" y="365"/>
                </a:lnTo>
                <a:lnTo>
                  <a:pt x="3040" y="370"/>
                </a:lnTo>
                <a:lnTo>
                  <a:pt x="3038" y="375"/>
                </a:lnTo>
                <a:lnTo>
                  <a:pt x="3036" y="379"/>
                </a:lnTo>
                <a:lnTo>
                  <a:pt x="3032" y="383"/>
                </a:lnTo>
                <a:lnTo>
                  <a:pt x="3028" y="386"/>
                </a:lnTo>
                <a:lnTo>
                  <a:pt x="3024" y="388"/>
                </a:lnTo>
                <a:lnTo>
                  <a:pt x="3019" y="390"/>
                </a:lnTo>
                <a:lnTo>
                  <a:pt x="3014" y="390"/>
                </a:lnTo>
                <a:close/>
                <a:moveTo>
                  <a:pt x="2989" y="413"/>
                </a:moveTo>
                <a:lnTo>
                  <a:pt x="3038" y="413"/>
                </a:lnTo>
                <a:lnTo>
                  <a:pt x="3038" y="590"/>
                </a:lnTo>
                <a:lnTo>
                  <a:pt x="2989" y="590"/>
                </a:lnTo>
                <a:lnTo>
                  <a:pt x="2989" y="413"/>
                </a:lnTo>
                <a:close/>
                <a:moveTo>
                  <a:pt x="3242" y="413"/>
                </a:moveTo>
                <a:lnTo>
                  <a:pt x="3180" y="590"/>
                </a:lnTo>
                <a:lnTo>
                  <a:pt x="3125" y="590"/>
                </a:lnTo>
                <a:lnTo>
                  <a:pt x="3063" y="413"/>
                </a:lnTo>
                <a:lnTo>
                  <a:pt x="3115" y="413"/>
                </a:lnTo>
                <a:lnTo>
                  <a:pt x="3151" y="539"/>
                </a:lnTo>
                <a:lnTo>
                  <a:pt x="3190" y="413"/>
                </a:lnTo>
                <a:lnTo>
                  <a:pt x="3242" y="413"/>
                </a:lnTo>
                <a:close/>
                <a:moveTo>
                  <a:pt x="3340" y="593"/>
                </a:moveTo>
                <a:lnTo>
                  <a:pt x="3333" y="593"/>
                </a:lnTo>
                <a:lnTo>
                  <a:pt x="3327" y="592"/>
                </a:lnTo>
                <a:lnTo>
                  <a:pt x="3315" y="590"/>
                </a:lnTo>
                <a:lnTo>
                  <a:pt x="3309" y="589"/>
                </a:lnTo>
                <a:lnTo>
                  <a:pt x="3303" y="587"/>
                </a:lnTo>
                <a:lnTo>
                  <a:pt x="3293" y="582"/>
                </a:lnTo>
                <a:lnTo>
                  <a:pt x="3288" y="579"/>
                </a:lnTo>
                <a:lnTo>
                  <a:pt x="3284" y="576"/>
                </a:lnTo>
                <a:lnTo>
                  <a:pt x="3279" y="572"/>
                </a:lnTo>
                <a:lnTo>
                  <a:pt x="3276" y="569"/>
                </a:lnTo>
                <a:lnTo>
                  <a:pt x="3269" y="560"/>
                </a:lnTo>
                <a:lnTo>
                  <a:pt x="3266" y="555"/>
                </a:lnTo>
                <a:lnTo>
                  <a:pt x="3263" y="550"/>
                </a:lnTo>
                <a:lnTo>
                  <a:pt x="3258" y="540"/>
                </a:lnTo>
                <a:lnTo>
                  <a:pt x="3256" y="534"/>
                </a:lnTo>
                <a:lnTo>
                  <a:pt x="3255" y="528"/>
                </a:lnTo>
                <a:lnTo>
                  <a:pt x="3254" y="522"/>
                </a:lnTo>
                <a:lnTo>
                  <a:pt x="3253" y="516"/>
                </a:lnTo>
                <a:lnTo>
                  <a:pt x="3252" y="509"/>
                </a:lnTo>
                <a:lnTo>
                  <a:pt x="3252" y="502"/>
                </a:lnTo>
                <a:lnTo>
                  <a:pt x="3252" y="495"/>
                </a:lnTo>
                <a:lnTo>
                  <a:pt x="3253" y="489"/>
                </a:lnTo>
                <a:lnTo>
                  <a:pt x="3254" y="483"/>
                </a:lnTo>
                <a:lnTo>
                  <a:pt x="3255" y="477"/>
                </a:lnTo>
                <a:lnTo>
                  <a:pt x="3258" y="465"/>
                </a:lnTo>
                <a:lnTo>
                  <a:pt x="3260" y="459"/>
                </a:lnTo>
                <a:lnTo>
                  <a:pt x="3263" y="454"/>
                </a:lnTo>
                <a:lnTo>
                  <a:pt x="3269" y="445"/>
                </a:lnTo>
                <a:lnTo>
                  <a:pt x="3272" y="440"/>
                </a:lnTo>
                <a:lnTo>
                  <a:pt x="3275" y="436"/>
                </a:lnTo>
                <a:lnTo>
                  <a:pt x="3279" y="432"/>
                </a:lnTo>
                <a:lnTo>
                  <a:pt x="3283" y="428"/>
                </a:lnTo>
                <a:lnTo>
                  <a:pt x="3293" y="422"/>
                </a:lnTo>
                <a:lnTo>
                  <a:pt x="3297" y="419"/>
                </a:lnTo>
                <a:lnTo>
                  <a:pt x="3303" y="417"/>
                </a:lnTo>
                <a:lnTo>
                  <a:pt x="3308" y="415"/>
                </a:lnTo>
                <a:lnTo>
                  <a:pt x="3314" y="413"/>
                </a:lnTo>
                <a:lnTo>
                  <a:pt x="3319" y="412"/>
                </a:lnTo>
                <a:lnTo>
                  <a:pt x="3325" y="411"/>
                </a:lnTo>
                <a:lnTo>
                  <a:pt x="3338" y="411"/>
                </a:lnTo>
                <a:lnTo>
                  <a:pt x="3349" y="411"/>
                </a:lnTo>
                <a:lnTo>
                  <a:pt x="3360" y="413"/>
                </a:lnTo>
                <a:lnTo>
                  <a:pt x="3365" y="414"/>
                </a:lnTo>
                <a:lnTo>
                  <a:pt x="3370" y="416"/>
                </a:lnTo>
                <a:lnTo>
                  <a:pt x="3380" y="421"/>
                </a:lnTo>
                <a:lnTo>
                  <a:pt x="3389" y="426"/>
                </a:lnTo>
                <a:lnTo>
                  <a:pt x="3393" y="429"/>
                </a:lnTo>
                <a:lnTo>
                  <a:pt x="3397" y="433"/>
                </a:lnTo>
                <a:lnTo>
                  <a:pt x="3404" y="441"/>
                </a:lnTo>
                <a:lnTo>
                  <a:pt x="3407" y="446"/>
                </a:lnTo>
                <a:lnTo>
                  <a:pt x="3410" y="450"/>
                </a:lnTo>
                <a:lnTo>
                  <a:pt x="3412" y="456"/>
                </a:lnTo>
                <a:lnTo>
                  <a:pt x="3415" y="461"/>
                </a:lnTo>
                <a:lnTo>
                  <a:pt x="3417" y="467"/>
                </a:lnTo>
                <a:lnTo>
                  <a:pt x="3418" y="473"/>
                </a:lnTo>
                <a:lnTo>
                  <a:pt x="3419" y="479"/>
                </a:lnTo>
                <a:lnTo>
                  <a:pt x="3420" y="486"/>
                </a:lnTo>
                <a:lnTo>
                  <a:pt x="3421" y="493"/>
                </a:lnTo>
                <a:lnTo>
                  <a:pt x="3421" y="500"/>
                </a:lnTo>
                <a:lnTo>
                  <a:pt x="3421" y="514"/>
                </a:lnTo>
                <a:lnTo>
                  <a:pt x="3301" y="514"/>
                </a:lnTo>
                <a:lnTo>
                  <a:pt x="3301" y="519"/>
                </a:lnTo>
                <a:lnTo>
                  <a:pt x="3301" y="523"/>
                </a:lnTo>
                <a:lnTo>
                  <a:pt x="3302" y="528"/>
                </a:lnTo>
                <a:lnTo>
                  <a:pt x="3303" y="532"/>
                </a:lnTo>
                <a:lnTo>
                  <a:pt x="3307" y="539"/>
                </a:lnTo>
                <a:lnTo>
                  <a:pt x="3309" y="542"/>
                </a:lnTo>
                <a:lnTo>
                  <a:pt x="3311" y="545"/>
                </a:lnTo>
                <a:lnTo>
                  <a:pt x="3314" y="548"/>
                </a:lnTo>
                <a:lnTo>
                  <a:pt x="3317" y="550"/>
                </a:lnTo>
                <a:lnTo>
                  <a:pt x="3321" y="552"/>
                </a:lnTo>
                <a:lnTo>
                  <a:pt x="3324" y="554"/>
                </a:lnTo>
                <a:lnTo>
                  <a:pt x="3328" y="555"/>
                </a:lnTo>
                <a:lnTo>
                  <a:pt x="3332" y="556"/>
                </a:lnTo>
                <a:lnTo>
                  <a:pt x="3341" y="557"/>
                </a:lnTo>
                <a:lnTo>
                  <a:pt x="3347" y="556"/>
                </a:lnTo>
                <a:lnTo>
                  <a:pt x="3352" y="555"/>
                </a:lnTo>
                <a:lnTo>
                  <a:pt x="3357" y="554"/>
                </a:lnTo>
                <a:lnTo>
                  <a:pt x="3362" y="551"/>
                </a:lnTo>
                <a:lnTo>
                  <a:pt x="3364" y="550"/>
                </a:lnTo>
                <a:lnTo>
                  <a:pt x="3366" y="548"/>
                </a:lnTo>
                <a:lnTo>
                  <a:pt x="3370" y="545"/>
                </a:lnTo>
                <a:lnTo>
                  <a:pt x="3372" y="541"/>
                </a:lnTo>
                <a:lnTo>
                  <a:pt x="3375" y="536"/>
                </a:lnTo>
                <a:lnTo>
                  <a:pt x="3420" y="539"/>
                </a:lnTo>
                <a:lnTo>
                  <a:pt x="3418" y="545"/>
                </a:lnTo>
                <a:lnTo>
                  <a:pt x="3416" y="551"/>
                </a:lnTo>
                <a:lnTo>
                  <a:pt x="3414" y="556"/>
                </a:lnTo>
                <a:lnTo>
                  <a:pt x="3411" y="561"/>
                </a:lnTo>
                <a:lnTo>
                  <a:pt x="3407" y="566"/>
                </a:lnTo>
                <a:lnTo>
                  <a:pt x="3403" y="570"/>
                </a:lnTo>
                <a:lnTo>
                  <a:pt x="3399" y="575"/>
                </a:lnTo>
                <a:lnTo>
                  <a:pt x="3394" y="578"/>
                </a:lnTo>
                <a:lnTo>
                  <a:pt x="3388" y="582"/>
                </a:lnTo>
                <a:lnTo>
                  <a:pt x="3382" y="585"/>
                </a:lnTo>
                <a:lnTo>
                  <a:pt x="3376" y="587"/>
                </a:lnTo>
                <a:lnTo>
                  <a:pt x="3370" y="589"/>
                </a:lnTo>
                <a:lnTo>
                  <a:pt x="3366" y="590"/>
                </a:lnTo>
                <a:lnTo>
                  <a:pt x="3363" y="591"/>
                </a:lnTo>
                <a:lnTo>
                  <a:pt x="3355" y="592"/>
                </a:lnTo>
                <a:lnTo>
                  <a:pt x="3348" y="593"/>
                </a:lnTo>
                <a:lnTo>
                  <a:pt x="3340" y="593"/>
                </a:lnTo>
                <a:close/>
                <a:moveTo>
                  <a:pt x="3301" y="483"/>
                </a:moveTo>
                <a:lnTo>
                  <a:pt x="3375" y="483"/>
                </a:lnTo>
                <a:lnTo>
                  <a:pt x="3375" y="480"/>
                </a:lnTo>
                <a:lnTo>
                  <a:pt x="3374" y="476"/>
                </a:lnTo>
                <a:lnTo>
                  <a:pt x="3373" y="472"/>
                </a:lnTo>
                <a:lnTo>
                  <a:pt x="3372" y="469"/>
                </a:lnTo>
                <a:lnTo>
                  <a:pt x="3371" y="466"/>
                </a:lnTo>
                <a:lnTo>
                  <a:pt x="3369" y="463"/>
                </a:lnTo>
                <a:lnTo>
                  <a:pt x="3367" y="460"/>
                </a:lnTo>
                <a:lnTo>
                  <a:pt x="3365" y="457"/>
                </a:lnTo>
                <a:lnTo>
                  <a:pt x="3359" y="453"/>
                </a:lnTo>
                <a:lnTo>
                  <a:pt x="3353" y="450"/>
                </a:lnTo>
                <a:lnTo>
                  <a:pt x="3346" y="448"/>
                </a:lnTo>
                <a:lnTo>
                  <a:pt x="3339" y="447"/>
                </a:lnTo>
                <a:lnTo>
                  <a:pt x="3331" y="448"/>
                </a:lnTo>
                <a:lnTo>
                  <a:pt x="3327" y="449"/>
                </a:lnTo>
                <a:lnTo>
                  <a:pt x="3324" y="450"/>
                </a:lnTo>
                <a:lnTo>
                  <a:pt x="3317" y="453"/>
                </a:lnTo>
                <a:lnTo>
                  <a:pt x="3315" y="455"/>
                </a:lnTo>
                <a:lnTo>
                  <a:pt x="3312" y="458"/>
                </a:lnTo>
                <a:lnTo>
                  <a:pt x="3307" y="463"/>
                </a:lnTo>
                <a:lnTo>
                  <a:pt x="3304" y="470"/>
                </a:lnTo>
                <a:lnTo>
                  <a:pt x="3303" y="473"/>
                </a:lnTo>
                <a:lnTo>
                  <a:pt x="3302" y="476"/>
                </a:lnTo>
                <a:lnTo>
                  <a:pt x="3301" y="483"/>
                </a:lnTo>
                <a:close/>
                <a:moveTo>
                  <a:pt x="3456" y="590"/>
                </a:moveTo>
                <a:lnTo>
                  <a:pt x="3456" y="413"/>
                </a:lnTo>
                <a:lnTo>
                  <a:pt x="3503" y="413"/>
                </a:lnTo>
                <a:lnTo>
                  <a:pt x="3503" y="444"/>
                </a:lnTo>
                <a:lnTo>
                  <a:pt x="3507" y="436"/>
                </a:lnTo>
                <a:lnTo>
                  <a:pt x="3511" y="429"/>
                </a:lnTo>
                <a:lnTo>
                  <a:pt x="3516" y="424"/>
                </a:lnTo>
                <a:lnTo>
                  <a:pt x="3521" y="419"/>
                </a:lnTo>
                <a:lnTo>
                  <a:pt x="3524" y="417"/>
                </a:lnTo>
                <a:lnTo>
                  <a:pt x="3527" y="415"/>
                </a:lnTo>
                <a:lnTo>
                  <a:pt x="3534" y="413"/>
                </a:lnTo>
                <a:lnTo>
                  <a:pt x="3540" y="411"/>
                </a:lnTo>
                <a:lnTo>
                  <a:pt x="3548" y="410"/>
                </a:lnTo>
                <a:lnTo>
                  <a:pt x="3556" y="411"/>
                </a:lnTo>
                <a:lnTo>
                  <a:pt x="3563" y="412"/>
                </a:lnTo>
                <a:lnTo>
                  <a:pt x="3563" y="456"/>
                </a:lnTo>
                <a:lnTo>
                  <a:pt x="3559" y="455"/>
                </a:lnTo>
                <a:lnTo>
                  <a:pt x="3554" y="454"/>
                </a:lnTo>
                <a:lnTo>
                  <a:pt x="3542" y="453"/>
                </a:lnTo>
                <a:lnTo>
                  <a:pt x="3535" y="454"/>
                </a:lnTo>
                <a:lnTo>
                  <a:pt x="3531" y="454"/>
                </a:lnTo>
                <a:lnTo>
                  <a:pt x="3528" y="456"/>
                </a:lnTo>
                <a:lnTo>
                  <a:pt x="3524" y="457"/>
                </a:lnTo>
                <a:lnTo>
                  <a:pt x="3521" y="459"/>
                </a:lnTo>
                <a:lnTo>
                  <a:pt x="3518" y="461"/>
                </a:lnTo>
                <a:lnTo>
                  <a:pt x="3515" y="463"/>
                </a:lnTo>
                <a:lnTo>
                  <a:pt x="3511" y="469"/>
                </a:lnTo>
                <a:lnTo>
                  <a:pt x="3509" y="472"/>
                </a:lnTo>
                <a:lnTo>
                  <a:pt x="3508" y="475"/>
                </a:lnTo>
                <a:lnTo>
                  <a:pt x="3506" y="478"/>
                </a:lnTo>
                <a:lnTo>
                  <a:pt x="3506" y="482"/>
                </a:lnTo>
                <a:lnTo>
                  <a:pt x="3505" y="486"/>
                </a:lnTo>
                <a:lnTo>
                  <a:pt x="3505" y="490"/>
                </a:lnTo>
                <a:lnTo>
                  <a:pt x="3505" y="590"/>
                </a:lnTo>
                <a:lnTo>
                  <a:pt x="3456" y="590"/>
                </a:lnTo>
                <a:close/>
                <a:moveTo>
                  <a:pt x="3736" y="463"/>
                </a:moveTo>
                <a:lnTo>
                  <a:pt x="3692" y="466"/>
                </a:lnTo>
                <a:lnTo>
                  <a:pt x="3690" y="462"/>
                </a:lnTo>
                <a:lnTo>
                  <a:pt x="3688" y="458"/>
                </a:lnTo>
                <a:lnTo>
                  <a:pt x="3686" y="455"/>
                </a:lnTo>
                <a:lnTo>
                  <a:pt x="3682" y="451"/>
                </a:lnTo>
                <a:lnTo>
                  <a:pt x="3678" y="449"/>
                </a:lnTo>
                <a:lnTo>
                  <a:pt x="3673" y="447"/>
                </a:lnTo>
                <a:lnTo>
                  <a:pt x="3668" y="446"/>
                </a:lnTo>
                <a:lnTo>
                  <a:pt x="3662" y="445"/>
                </a:lnTo>
                <a:lnTo>
                  <a:pt x="3656" y="446"/>
                </a:lnTo>
                <a:lnTo>
                  <a:pt x="3651" y="447"/>
                </a:lnTo>
                <a:lnTo>
                  <a:pt x="3647" y="448"/>
                </a:lnTo>
                <a:lnTo>
                  <a:pt x="3643" y="450"/>
                </a:lnTo>
                <a:lnTo>
                  <a:pt x="3639" y="453"/>
                </a:lnTo>
                <a:lnTo>
                  <a:pt x="3637" y="456"/>
                </a:lnTo>
                <a:lnTo>
                  <a:pt x="3635" y="459"/>
                </a:lnTo>
                <a:lnTo>
                  <a:pt x="3635" y="463"/>
                </a:lnTo>
                <a:lnTo>
                  <a:pt x="3635" y="466"/>
                </a:lnTo>
                <a:lnTo>
                  <a:pt x="3636" y="469"/>
                </a:lnTo>
                <a:lnTo>
                  <a:pt x="3638" y="471"/>
                </a:lnTo>
                <a:lnTo>
                  <a:pt x="3640" y="474"/>
                </a:lnTo>
                <a:lnTo>
                  <a:pt x="3643" y="476"/>
                </a:lnTo>
                <a:lnTo>
                  <a:pt x="3647" y="478"/>
                </a:lnTo>
                <a:lnTo>
                  <a:pt x="3652" y="479"/>
                </a:lnTo>
                <a:lnTo>
                  <a:pt x="3657" y="481"/>
                </a:lnTo>
                <a:lnTo>
                  <a:pt x="3689" y="487"/>
                </a:lnTo>
                <a:lnTo>
                  <a:pt x="3696" y="488"/>
                </a:lnTo>
                <a:lnTo>
                  <a:pt x="3701" y="490"/>
                </a:lnTo>
                <a:lnTo>
                  <a:pt x="3707" y="492"/>
                </a:lnTo>
                <a:lnTo>
                  <a:pt x="3712" y="494"/>
                </a:lnTo>
                <a:lnTo>
                  <a:pt x="3720" y="499"/>
                </a:lnTo>
                <a:lnTo>
                  <a:pt x="3728" y="504"/>
                </a:lnTo>
                <a:lnTo>
                  <a:pt x="3731" y="507"/>
                </a:lnTo>
                <a:lnTo>
                  <a:pt x="3733" y="511"/>
                </a:lnTo>
                <a:lnTo>
                  <a:pt x="3735" y="514"/>
                </a:lnTo>
                <a:lnTo>
                  <a:pt x="3737" y="518"/>
                </a:lnTo>
                <a:lnTo>
                  <a:pt x="3740" y="526"/>
                </a:lnTo>
                <a:lnTo>
                  <a:pt x="3740" y="530"/>
                </a:lnTo>
                <a:lnTo>
                  <a:pt x="3740" y="535"/>
                </a:lnTo>
                <a:lnTo>
                  <a:pt x="3740" y="539"/>
                </a:lnTo>
                <a:lnTo>
                  <a:pt x="3740" y="543"/>
                </a:lnTo>
                <a:lnTo>
                  <a:pt x="3739" y="547"/>
                </a:lnTo>
                <a:lnTo>
                  <a:pt x="3738" y="551"/>
                </a:lnTo>
                <a:lnTo>
                  <a:pt x="3736" y="555"/>
                </a:lnTo>
                <a:lnTo>
                  <a:pt x="3735" y="559"/>
                </a:lnTo>
                <a:lnTo>
                  <a:pt x="3733" y="562"/>
                </a:lnTo>
                <a:lnTo>
                  <a:pt x="3730" y="565"/>
                </a:lnTo>
                <a:lnTo>
                  <a:pt x="3725" y="572"/>
                </a:lnTo>
                <a:lnTo>
                  <a:pt x="3718" y="577"/>
                </a:lnTo>
                <a:lnTo>
                  <a:pt x="3711" y="582"/>
                </a:lnTo>
                <a:lnTo>
                  <a:pt x="3702" y="586"/>
                </a:lnTo>
                <a:lnTo>
                  <a:pt x="3693" y="589"/>
                </a:lnTo>
                <a:lnTo>
                  <a:pt x="3683" y="591"/>
                </a:lnTo>
                <a:lnTo>
                  <a:pt x="3673" y="593"/>
                </a:lnTo>
                <a:lnTo>
                  <a:pt x="3662" y="593"/>
                </a:lnTo>
                <a:lnTo>
                  <a:pt x="3653" y="593"/>
                </a:lnTo>
                <a:lnTo>
                  <a:pt x="3645" y="592"/>
                </a:lnTo>
                <a:lnTo>
                  <a:pt x="3637" y="591"/>
                </a:lnTo>
                <a:lnTo>
                  <a:pt x="3630" y="589"/>
                </a:lnTo>
                <a:lnTo>
                  <a:pt x="3623" y="587"/>
                </a:lnTo>
                <a:lnTo>
                  <a:pt x="3617" y="585"/>
                </a:lnTo>
                <a:lnTo>
                  <a:pt x="3611" y="582"/>
                </a:lnTo>
                <a:lnTo>
                  <a:pt x="3606" y="578"/>
                </a:lnTo>
                <a:lnTo>
                  <a:pt x="3601" y="575"/>
                </a:lnTo>
                <a:lnTo>
                  <a:pt x="3596" y="570"/>
                </a:lnTo>
                <a:lnTo>
                  <a:pt x="3593" y="566"/>
                </a:lnTo>
                <a:lnTo>
                  <a:pt x="3589" y="561"/>
                </a:lnTo>
                <a:lnTo>
                  <a:pt x="3587" y="556"/>
                </a:lnTo>
                <a:lnTo>
                  <a:pt x="3584" y="550"/>
                </a:lnTo>
                <a:lnTo>
                  <a:pt x="3583" y="545"/>
                </a:lnTo>
                <a:lnTo>
                  <a:pt x="3582" y="538"/>
                </a:lnTo>
                <a:lnTo>
                  <a:pt x="3630" y="536"/>
                </a:lnTo>
                <a:lnTo>
                  <a:pt x="3631" y="541"/>
                </a:lnTo>
                <a:lnTo>
                  <a:pt x="3634" y="545"/>
                </a:lnTo>
                <a:lnTo>
                  <a:pt x="3637" y="549"/>
                </a:lnTo>
                <a:lnTo>
                  <a:pt x="3640" y="552"/>
                </a:lnTo>
                <a:lnTo>
                  <a:pt x="3645" y="555"/>
                </a:lnTo>
                <a:lnTo>
                  <a:pt x="3650" y="556"/>
                </a:lnTo>
                <a:lnTo>
                  <a:pt x="3656" y="557"/>
                </a:lnTo>
                <a:lnTo>
                  <a:pt x="3662" y="558"/>
                </a:lnTo>
                <a:lnTo>
                  <a:pt x="3668" y="557"/>
                </a:lnTo>
                <a:lnTo>
                  <a:pt x="3673" y="557"/>
                </a:lnTo>
                <a:lnTo>
                  <a:pt x="3678" y="555"/>
                </a:lnTo>
                <a:lnTo>
                  <a:pt x="3681" y="554"/>
                </a:lnTo>
                <a:lnTo>
                  <a:pt x="3683" y="553"/>
                </a:lnTo>
                <a:lnTo>
                  <a:pt x="3686" y="550"/>
                </a:lnTo>
                <a:lnTo>
                  <a:pt x="3689" y="547"/>
                </a:lnTo>
                <a:lnTo>
                  <a:pt x="3689" y="545"/>
                </a:lnTo>
                <a:lnTo>
                  <a:pt x="3690" y="544"/>
                </a:lnTo>
                <a:lnTo>
                  <a:pt x="3691" y="540"/>
                </a:lnTo>
                <a:lnTo>
                  <a:pt x="3690" y="537"/>
                </a:lnTo>
                <a:lnTo>
                  <a:pt x="3689" y="534"/>
                </a:lnTo>
                <a:lnTo>
                  <a:pt x="3687" y="531"/>
                </a:lnTo>
                <a:lnTo>
                  <a:pt x="3685" y="529"/>
                </a:lnTo>
                <a:lnTo>
                  <a:pt x="3682" y="527"/>
                </a:lnTo>
                <a:lnTo>
                  <a:pt x="3678" y="525"/>
                </a:lnTo>
                <a:lnTo>
                  <a:pt x="3673" y="523"/>
                </a:lnTo>
                <a:lnTo>
                  <a:pt x="3668" y="522"/>
                </a:lnTo>
                <a:lnTo>
                  <a:pt x="3637" y="516"/>
                </a:lnTo>
                <a:lnTo>
                  <a:pt x="3631" y="515"/>
                </a:lnTo>
                <a:lnTo>
                  <a:pt x="3625" y="513"/>
                </a:lnTo>
                <a:lnTo>
                  <a:pt x="3615" y="509"/>
                </a:lnTo>
                <a:lnTo>
                  <a:pt x="3610" y="507"/>
                </a:lnTo>
                <a:lnTo>
                  <a:pt x="3606" y="504"/>
                </a:lnTo>
                <a:lnTo>
                  <a:pt x="3602" y="501"/>
                </a:lnTo>
                <a:lnTo>
                  <a:pt x="3599" y="498"/>
                </a:lnTo>
                <a:lnTo>
                  <a:pt x="3596" y="495"/>
                </a:lnTo>
                <a:lnTo>
                  <a:pt x="3593" y="492"/>
                </a:lnTo>
                <a:lnTo>
                  <a:pt x="3591" y="488"/>
                </a:lnTo>
                <a:lnTo>
                  <a:pt x="3589" y="484"/>
                </a:lnTo>
                <a:lnTo>
                  <a:pt x="3588" y="480"/>
                </a:lnTo>
                <a:lnTo>
                  <a:pt x="3587" y="475"/>
                </a:lnTo>
                <a:lnTo>
                  <a:pt x="3586" y="471"/>
                </a:lnTo>
                <a:lnTo>
                  <a:pt x="3586" y="466"/>
                </a:lnTo>
                <a:lnTo>
                  <a:pt x="3587" y="459"/>
                </a:lnTo>
                <a:lnTo>
                  <a:pt x="3587" y="454"/>
                </a:lnTo>
                <a:lnTo>
                  <a:pt x="3589" y="448"/>
                </a:lnTo>
                <a:lnTo>
                  <a:pt x="3591" y="443"/>
                </a:lnTo>
                <a:lnTo>
                  <a:pt x="3594" y="438"/>
                </a:lnTo>
                <a:lnTo>
                  <a:pt x="3598" y="433"/>
                </a:lnTo>
                <a:lnTo>
                  <a:pt x="3602" y="429"/>
                </a:lnTo>
                <a:lnTo>
                  <a:pt x="3607" y="425"/>
                </a:lnTo>
                <a:lnTo>
                  <a:pt x="3612" y="422"/>
                </a:lnTo>
                <a:lnTo>
                  <a:pt x="3618" y="419"/>
                </a:lnTo>
                <a:lnTo>
                  <a:pt x="3624" y="416"/>
                </a:lnTo>
                <a:lnTo>
                  <a:pt x="3631" y="414"/>
                </a:lnTo>
                <a:lnTo>
                  <a:pt x="3634" y="413"/>
                </a:lnTo>
                <a:lnTo>
                  <a:pt x="3638" y="413"/>
                </a:lnTo>
                <a:lnTo>
                  <a:pt x="3645" y="412"/>
                </a:lnTo>
                <a:lnTo>
                  <a:pt x="3653" y="411"/>
                </a:lnTo>
                <a:lnTo>
                  <a:pt x="3661" y="411"/>
                </a:lnTo>
                <a:lnTo>
                  <a:pt x="3669" y="411"/>
                </a:lnTo>
                <a:lnTo>
                  <a:pt x="3677" y="412"/>
                </a:lnTo>
                <a:lnTo>
                  <a:pt x="3684" y="413"/>
                </a:lnTo>
                <a:lnTo>
                  <a:pt x="3691" y="414"/>
                </a:lnTo>
                <a:lnTo>
                  <a:pt x="3697" y="416"/>
                </a:lnTo>
                <a:lnTo>
                  <a:pt x="3703" y="419"/>
                </a:lnTo>
                <a:lnTo>
                  <a:pt x="3709" y="421"/>
                </a:lnTo>
                <a:lnTo>
                  <a:pt x="3714" y="425"/>
                </a:lnTo>
                <a:lnTo>
                  <a:pt x="3718" y="428"/>
                </a:lnTo>
                <a:lnTo>
                  <a:pt x="3723" y="432"/>
                </a:lnTo>
                <a:lnTo>
                  <a:pt x="3726" y="437"/>
                </a:lnTo>
                <a:lnTo>
                  <a:pt x="3728" y="439"/>
                </a:lnTo>
                <a:lnTo>
                  <a:pt x="3729" y="441"/>
                </a:lnTo>
                <a:lnTo>
                  <a:pt x="3732" y="446"/>
                </a:lnTo>
                <a:lnTo>
                  <a:pt x="3734" y="452"/>
                </a:lnTo>
                <a:lnTo>
                  <a:pt x="3735" y="457"/>
                </a:lnTo>
                <a:lnTo>
                  <a:pt x="3736" y="463"/>
                </a:lnTo>
                <a:close/>
                <a:moveTo>
                  <a:pt x="3797" y="390"/>
                </a:moveTo>
                <a:lnTo>
                  <a:pt x="3792" y="390"/>
                </a:lnTo>
                <a:lnTo>
                  <a:pt x="3787" y="388"/>
                </a:lnTo>
                <a:lnTo>
                  <a:pt x="3783" y="386"/>
                </a:lnTo>
                <a:lnTo>
                  <a:pt x="3778" y="383"/>
                </a:lnTo>
                <a:lnTo>
                  <a:pt x="3775" y="379"/>
                </a:lnTo>
                <a:lnTo>
                  <a:pt x="3773" y="375"/>
                </a:lnTo>
                <a:lnTo>
                  <a:pt x="3771" y="370"/>
                </a:lnTo>
                <a:lnTo>
                  <a:pt x="3771" y="365"/>
                </a:lnTo>
                <a:lnTo>
                  <a:pt x="3771" y="360"/>
                </a:lnTo>
                <a:lnTo>
                  <a:pt x="3773" y="356"/>
                </a:lnTo>
                <a:lnTo>
                  <a:pt x="3775" y="352"/>
                </a:lnTo>
                <a:lnTo>
                  <a:pt x="3778" y="348"/>
                </a:lnTo>
                <a:lnTo>
                  <a:pt x="3783" y="345"/>
                </a:lnTo>
                <a:lnTo>
                  <a:pt x="3787" y="342"/>
                </a:lnTo>
                <a:lnTo>
                  <a:pt x="3792" y="341"/>
                </a:lnTo>
                <a:lnTo>
                  <a:pt x="3797" y="341"/>
                </a:lnTo>
                <a:lnTo>
                  <a:pt x="3802" y="341"/>
                </a:lnTo>
                <a:lnTo>
                  <a:pt x="3807" y="342"/>
                </a:lnTo>
                <a:lnTo>
                  <a:pt x="3812" y="345"/>
                </a:lnTo>
                <a:lnTo>
                  <a:pt x="3816" y="348"/>
                </a:lnTo>
                <a:lnTo>
                  <a:pt x="3819" y="352"/>
                </a:lnTo>
                <a:lnTo>
                  <a:pt x="3822" y="356"/>
                </a:lnTo>
                <a:lnTo>
                  <a:pt x="3823" y="360"/>
                </a:lnTo>
                <a:lnTo>
                  <a:pt x="3824" y="365"/>
                </a:lnTo>
                <a:lnTo>
                  <a:pt x="3823" y="370"/>
                </a:lnTo>
                <a:lnTo>
                  <a:pt x="3822" y="375"/>
                </a:lnTo>
                <a:lnTo>
                  <a:pt x="3819" y="379"/>
                </a:lnTo>
                <a:lnTo>
                  <a:pt x="3816" y="383"/>
                </a:lnTo>
                <a:lnTo>
                  <a:pt x="3812" y="386"/>
                </a:lnTo>
                <a:lnTo>
                  <a:pt x="3807" y="388"/>
                </a:lnTo>
                <a:lnTo>
                  <a:pt x="3802" y="390"/>
                </a:lnTo>
                <a:lnTo>
                  <a:pt x="3797" y="390"/>
                </a:lnTo>
                <a:close/>
                <a:moveTo>
                  <a:pt x="3772" y="413"/>
                </a:moveTo>
                <a:lnTo>
                  <a:pt x="3822" y="413"/>
                </a:lnTo>
                <a:lnTo>
                  <a:pt x="3822" y="590"/>
                </a:lnTo>
                <a:lnTo>
                  <a:pt x="3772" y="590"/>
                </a:lnTo>
                <a:lnTo>
                  <a:pt x="3772" y="413"/>
                </a:lnTo>
                <a:close/>
                <a:moveTo>
                  <a:pt x="3955" y="413"/>
                </a:moveTo>
                <a:lnTo>
                  <a:pt x="3955" y="450"/>
                </a:lnTo>
                <a:lnTo>
                  <a:pt x="3921" y="450"/>
                </a:lnTo>
                <a:lnTo>
                  <a:pt x="3921" y="535"/>
                </a:lnTo>
                <a:lnTo>
                  <a:pt x="3922" y="540"/>
                </a:lnTo>
                <a:lnTo>
                  <a:pt x="3923" y="544"/>
                </a:lnTo>
                <a:lnTo>
                  <a:pt x="3923" y="545"/>
                </a:lnTo>
                <a:lnTo>
                  <a:pt x="3924" y="547"/>
                </a:lnTo>
                <a:lnTo>
                  <a:pt x="3926" y="549"/>
                </a:lnTo>
                <a:lnTo>
                  <a:pt x="3929" y="551"/>
                </a:lnTo>
                <a:lnTo>
                  <a:pt x="3931" y="552"/>
                </a:lnTo>
                <a:lnTo>
                  <a:pt x="3935" y="552"/>
                </a:lnTo>
                <a:lnTo>
                  <a:pt x="3938" y="553"/>
                </a:lnTo>
                <a:lnTo>
                  <a:pt x="3945" y="552"/>
                </a:lnTo>
                <a:lnTo>
                  <a:pt x="3950" y="551"/>
                </a:lnTo>
                <a:lnTo>
                  <a:pt x="3958" y="587"/>
                </a:lnTo>
                <a:lnTo>
                  <a:pt x="3948" y="590"/>
                </a:lnTo>
                <a:lnTo>
                  <a:pt x="3940" y="591"/>
                </a:lnTo>
                <a:lnTo>
                  <a:pt x="3931" y="592"/>
                </a:lnTo>
                <a:lnTo>
                  <a:pt x="3925" y="592"/>
                </a:lnTo>
                <a:lnTo>
                  <a:pt x="3919" y="592"/>
                </a:lnTo>
                <a:lnTo>
                  <a:pt x="3913" y="591"/>
                </a:lnTo>
                <a:lnTo>
                  <a:pt x="3907" y="590"/>
                </a:lnTo>
                <a:lnTo>
                  <a:pt x="3902" y="588"/>
                </a:lnTo>
                <a:lnTo>
                  <a:pt x="3896" y="586"/>
                </a:lnTo>
                <a:lnTo>
                  <a:pt x="3892" y="583"/>
                </a:lnTo>
                <a:lnTo>
                  <a:pt x="3887" y="581"/>
                </a:lnTo>
                <a:lnTo>
                  <a:pt x="3884" y="577"/>
                </a:lnTo>
                <a:lnTo>
                  <a:pt x="3880" y="573"/>
                </a:lnTo>
                <a:lnTo>
                  <a:pt x="3878" y="569"/>
                </a:lnTo>
                <a:lnTo>
                  <a:pt x="3875" y="564"/>
                </a:lnTo>
                <a:lnTo>
                  <a:pt x="3874" y="559"/>
                </a:lnTo>
                <a:lnTo>
                  <a:pt x="3872" y="554"/>
                </a:lnTo>
                <a:lnTo>
                  <a:pt x="3872" y="548"/>
                </a:lnTo>
                <a:lnTo>
                  <a:pt x="3871" y="542"/>
                </a:lnTo>
                <a:lnTo>
                  <a:pt x="3871" y="450"/>
                </a:lnTo>
                <a:lnTo>
                  <a:pt x="3847" y="450"/>
                </a:lnTo>
                <a:lnTo>
                  <a:pt x="3847" y="413"/>
                </a:lnTo>
                <a:lnTo>
                  <a:pt x="3871" y="413"/>
                </a:lnTo>
                <a:lnTo>
                  <a:pt x="3871" y="371"/>
                </a:lnTo>
                <a:lnTo>
                  <a:pt x="3921" y="371"/>
                </a:lnTo>
                <a:lnTo>
                  <a:pt x="3921" y="413"/>
                </a:lnTo>
                <a:lnTo>
                  <a:pt x="3955" y="413"/>
                </a:lnTo>
                <a:close/>
                <a:moveTo>
                  <a:pt x="4062" y="593"/>
                </a:moveTo>
                <a:lnTo>
                  <a:pt x="4056" y="593"/>
                </a:lnTo>
                <a:lnTo>
                  <a:pt x="4049" y="592"/>
                </a:lnTo>
                <a:lnTo>
                  <a:pt x="4037" y="590"/>
                </a:lnTo>
                <a:lnTo>
                  <a:pt x="4031" y="589"/>
                </a:lnTo>
                <a:lnTo>
                  <a:pt x="4026" y="587"/>
                </a:lnTo>
                <a:lnTo>
                  <a:pt x="4015" y="582"/>
                </a:lnTo>
                <a:lnTo>
                  <a:pt x="4011" y="579"/>
                </a:lnTo>
                <a:lnTo>
                  <a:pt x="4006" y="576"/>
                </a:lnTo>
                <a:lnTo>
                  <a:pt x="4002" y="572"/>
                </a:lnTo>
                <a:lnTo>
                  <a:pt x="3998" y="569"/>
                </a:lnTo>
                <a:lnTo>
                  <a:pt x="3991" y="560"/>
                </a:lnTo>
                <a:lnTo>
                  <a:pt x="3988" y="555"/>
                </a:lnTo>
                <a:lnTo>
                  <a:pt x="3985" y="550"/>
                </a:lnTo>
                <a:lnTo>
                  <a:pt x="3981" y="540"/>
                </a:lnTo>
                <a:lnTo>
                  <a:pt x="3979" y="534"/>
                </a:lnTo>
                <a:lnTo>
                  <a:pt x="3977" y="528"/>
                </a:lnTo>
                <a:lnTo>
                  <a:pt x="3976" y="522"/>
                </a:lnTo>
                <a:lnTo>
                  <a:pt x="3975" y="516"/>
                </a:lnTo>
                <a:lnTo>
                  <a:pt x="3975" y="509"/>
                </a:lnTo>
                <a:lnTo>
                  <a:pt x="3975" y="502"/>
                </a:lnTo>
                <a:lnTo>
                  <a:pt x="3975" y="495"/>
                </a:lnTo>
                <a:lnTo>
                  <a:pt x="3975" y="489"/>
                </a:lnTo>
                <a:lnTo>
                  <a:pt x="3976" y="483"/>
                </a:lnTo>
                <a:lnTo>
                  <a:pt x="3977" y="477"/>
                </a:lnTo>
                <a:lnTo>
                  <a:pt x="3981" y="465"/>
                </a:lnTo>
                <a:lnTo>
                  <a:pt x="3983" y="459"/>
                </a:lnTo>
                <a:lnTo>
                  <a:pt x="3985" y="454"/>
                </a:lnTo>
                <a:lnTo>
                  <a:pt x="3991" y="445"/>
                </a:lnTo>
                <a:lnTo>
                  <a:pt x="3994" y="440"/>
                </a:lnTo>
                <a:lnTo>
                  <a:pt x="3998" y="436"/>
                </a:lnTo>
                <a:lnTo>
                  <a:pt x="4002" y="432"/>
                </a:lnTo>
                <a:lnTo>
                  <a:pt x="4006" y="428"/>
                </a:lnTo>
                <a:lnTo>
                  <a:pt x="4015" y="422"/>
                </a:lnTo>
                <a:lnTo>
                  <a:pt x="4020" y="419"/>
                </a:lnTo>
                <a:lnTo>
                  <a:pt x="4025" y="417"/>
                </a:lnTo>
                <a:lnTo>
                  <a:pt x="4030" y="415"/>
                </a:lnTo>
                <a:lnTo>
                  <a:pt x="4036" y="413"/>
                </a:lnTo>
                <a:lnTo>
                  <a:pt x="4042" y="412"/>
                </a:lnTo>
                <a:lnTo>
                  <a:pt x="4048" y="411"/>
                </a:lnTo>
                <a:lnTo>
                  <a:pt x="4060" y="411"/>
                </a:lnTo>
                <a:lnTo>
                  <a:pt x="4072" y="411"/>
                </a:lnTo>
                <a:lnTo>
                  <a:pt x="4083" y="413"/>
                </a:lnTo>
                <a:lnTo>
                  <a:pt x="4088" y="414"/>
                </a:lnTo>
                <a:lnTo>
                  <a:pt x="4093" y="416"/>
                </a:lnTo>
                <a:lnTo>
                  <a:pt x="4103" y="421"/>
                </a:lnTo>
                <a:lnTo>
                  <a:pt x="4111" y="426"/>
                </a:lnTo>
                <a:lnTo>
                  <a:pt x="4116" y="429"/>
                </a:lnTo>
                <a:lnTo>
                  <a:pt x="4119" y="433"/>
                </a:lnTo>
                <a:lnTo>
                  <a:pt x="4126" y="441"/>
                </a:lnTo>
                <a:lnTo>
                  <a:pt x="4129" y="446"/>
                </a:lnTo>
                <a:lnTo>
                  <a:pt x="4132" y="450"/>
                </a:lnTo>
                <a:lnTo>
                  <a:pt x="4135" y="456"/>
                </a:lnTo>
                <a:lnTo>
                  <a:pt x="4137" y="461"/>
                </a:lnTo>
                <a:lnTo>
                  <a:pt x="4139" y="467"/>
                </a:lnTo>
                <a:lnTo>
                  <a:pt x="4141" y="473"/>
                </a:lnTo>
                <a:lnTo>
                  <a:pt x="4142" y="479"/>
                </a:lnTo>
                <a:lnTo>
                  <a:pt x="4143" y="486"/>
                </a:lnTo>
                <a:lnTo>
                  <a:pt x="4143" y="493"/>
                </a:lnTo>
                <a:lnTo>
                  <a:pt x="4143" y="500"/>
                </a:lnTo>
                <a:lnTo>
                  <a:pt x="4143" y="514"/>
                </a:lnTo>
                <a:lnTo>
                  <a:pt x="4023" y="514"/>
                </a:lnTo>
                <a:lnTo>
                  <a:pt x="4023" y="519"/>
                </a:lnTo>
                <a:lnTo>
                  <a:pt x="4024" y="523"/>
                </a:lnTo>
                <a:lnTo>
                  <a:pt x="4026" y="532"/>
                </a:lnTo>
                <a:lnTo>
                  <a:pt x="4027" y="535"/>
                </a:lnTo>
                <a:lnTo>
                  <a:pt x="4029" y="539"/>
                </a:lnTo>
                <a:lnTo>
                  <a:pt x="4031" y="542"/>
                </a:lnTo>
                <a:lnTo>
                  <a:pt x="4034" y="545"/>
                </a:lnTo>
                <a:lnTo>
                  <a:pt x="4037" y="548"/>
                </a:lnTo>
                <a:lnTo>
                  <a:pt x="4040" y="550"/>
                </a:lnTo>
                <a:lnTo>
                  <a:pt x="4043" y="552"/>
                </a:lnTo>
                <a:lnTo>
                  <a:pt x="4047" y="554"/>
                </a:lnTo>
                <a:lnTo>
                  <a:pt x="4050" y="555"/>
                </a:lnTo>
                <a:lnTo>
                  <a:pt x="4054" y="556"/>
                </a:lnTo>
                <a:lnTo>
                  <a:pt x="4063" y="557"/>
                </a:lnTo>
                <a:lnTo>
                  <a:pt x="4069" y="556"/>
                </a:lnTo>
                <a:lnTo>
                  <a:pt x="4075" y="555"/>
                </a:lnTo>
                <a:lnTo>
                  <a:pt x="4080" y="554"/>
                </a:lnTo>
                <a:lnTo>
                  <a:pt x="4084" y="551"/>
                </a:lnTo>
                <a:lnTo>
                  <a:pt x="4087" y="550"/>
                </a:lnTo>
                <a:lnTo>
                  <a:pt x="4089" y="548"/>
                </a:lnTo>
                <a:lnTo>
                  <a:pt x="4092" y="545"/>
                </a:lnTo>
                <a:lnTo>
                  <a:pt x="4095" y="541"/>
                </a:lnTo>
                <a:lnTo>
                  <a:pt x="4097" y="536"/>
                </a:lnTo>
                <a:lnTo>
                  <a:pt x="4142" y="539"/>
                </a:lnTo>
                <a:lnTo>
                  <a:pt x="4141" y="545"/>
                </a:lnTo>
                <a:lnTo>
                  <a:pt x="4139" y="551"/>
                </a:lnTo>
                <a:lnTo>
                  <a:pt x="4136" y="556"/>
                </a:lnTo>
                <a:lnTo>
                  <a:pt x="4133" y="561"/>
                </a:lnTo>
                <a:lnTo>
                  <a:pt x="4130" y="566"/>
                </a:lnTo>
                <a:lnTo>
                  <a:pt x="4126" y="570"/>
                </a:lnTo>
                <a:lnTo>
                  <a:pt x="4121" y="575"/>
                </a:lnTo>
                <a:lnTo>
                  <a:pt x="4116" y="578"/>
                </a:lnTo>
                <a:lnTo>
                  <a:pt x="4111" y="582"/>
                </a:lnTo>
                <a:lnTo>
                  <a:pt x="4105" y="585"/>
                </a:lnTo>
                <a:lnTo>
                  <a:pt x="4099" y="587"/>
                </a:lnTo>
                <a:lnTo>
                  <a:pt x="4092" y="589"/>
                </a:lnTo>
                <a:lnTo>
                  <a:pt x="4089" y="590"/>
                </a:lnTo>
                <a:lnTo>
                  <a:pt x="4085" y="591"/>
                </a:lnTo>
                <a:lnTo>
                  <a:pt x="4078" y="592"/>
                </a:lnTo>
                <a:lnTo>
                  <a:pt x="4070" y="593"/>
                </a:lnTo>
                <a:lnTo>
                  <a:pt x="4062" y="593"/>
                </a:lnTo>
                <a:close/>
                <a:moveTo>
                  <a:pt x="4023" y="483"/>
                </a:moveTo>
                <a:lnTo>
                  <a:pt x="4097" y="483"/>
                </a:lnTo>
                <a:lnTo>
                  <a:pt x="4097" y="480"/>
                </a:lnTo>
                <a:lnTo>
                  <a:pt x="4097" y="476"/>
                </a:lnTo>
                <a:lnTo>
                  <a:pt x="4096" y="472"/>
                </a:lnTo>
                <a:lnTo>
                  <a:pt x="4095" y="469"/>
                </a:lnTo>
                <a:lnTo>
                  <a:pt x="4093" y="466"/>
                </a:lnTo>
                <a:lnTo>
                  <a:pt x="4092" y="463"/>
                </a:lnTo>
                <a:lnTo>
                  <a:pt x="4089" y="460"/>
                </a:lnTo>
                <a:lnTo>
                  <a:pt x="4087" y="457"/>
                </a:lnTo>
                <a:lnTo>
                  <a:pt x="4082" y="453"/>
                </a:lnTo>
                <a:lnTo>
                  <a:pt x="4076" y="450"/>
                </a:lnTo>
                <a:lnTo>
                  <a:pt x="4069" y="448"/>
                </a:lnTo>
                <a:lnTo>
                  <a:pt x="4061" y="447"/>
                </a:lnTo>
                <a:lnTo>
                  <a:pt x="4053" y="448"/>
                </a:lnTo>
                <a:lnTo>
                  <a:pt x="4050" y="449"/>
                </a:lnTo>
                <a:lnTo>
                  <a:pt x="4046" y="450"/>
                </a:lnTo>
                <a:lnTo>
                  <a:pt x="4040" y="453"/>
                </a:lnTo>
                <a:lnTo>
                  <a:pt x="4037" y="455"/>
                </a:lnTo>
                <a:lnTo>
                  <a:pt x="4034" y="458"/>
                </a:lnTo>
                <a:lnTo>
                  <a:pt x="4030" y="463"/>
                </a:lnTo>
                <a:lnTo>
                  <a:pt x="4026" y="470"/>
                </a:lnTo>
                <a:lnTo>
                  <a:pt x="4025" y="473"/>
                </a:lnTo>
                <a:lnTo>
                  <a:pt x="4024" y="476"/>
                </a:lnTo>
                <a:lnTo>
                  <a:pt x="4023" y="483"/>
                </a:lnTo>
                <a:close/>
                <a:moveTo>
                  <a:pt x="4267" y="413"/>
                </a:moveTo>
                <a:lnTo>
                  <a:pt x="4267" y="450"/>
                </a:lnTo>
                <a:lnTo>
                  <a:pt x="4234" y="450"/>
                </a:lnTo>
                <a:lnTo>
                  <a:pt x="4234" y="535"/>
                </a:lnTo>
                <a:lnTo>
                  <a:pt x="4234" y="540"/>
                </a:lnTo>
                <a:lnTo>
                  <a:pt x="4235" y="544"/>
                </a:lnTo>
                <a:lnTo>
                  <a:pt x="4236" y="545"/>
                </a:lnTo>
                <a:lnTo>
                  <a:pt x="4236" y="547"/>
                </a:lnTo>
                <a:lnTo>
                  <a:pt x="4238" y="549"/>
                </a:lnTo>
                <a:lnTo>
                  <a:pt x="4241" y="551"/>
                </a:lnTo>
                <a:lnTo>
                  <a:pt x="4244" y="552"/>
                </a:lnTo>
                <a:lnTo>
                  <a:pt x="4247" y="552"/>
                </a:lnTo>
                <a:lnTo>
                  <a:pt x="4250" y="553"/>
                </a:lnTo>
                <a:lnTo>
                  <a:pt x="4257" y="552"/>
                </a:lnTo>
                <a:lnTo>
                  <a:pt x="4263" y="551"/>
                </a:lnTo>
                <a:lnTo>
                  <a:pt x="4270" y="587"/>
                </a:lnTo>
                <a:lnTo>
                  <a:pt x="4260" y="590"/>
                </a:lnTo>
                <a:lnTo>
                  <a:pt x="4253" y="591"/>
                </a:lnTo>
                <a:lnTo>
                  <a:pt x="4244" y="592"/>
                </a:lnTo>
                <a:lnTo>
                  <a:pt x="4237" y="592"/>
                </a:lnTo>
                <a:lnTo>
                  <a:pt x="4231" y="592"/>
                </a:lnTo>
                <a:lnTo>
                  <a:pt x="4225" y="591"/>
                </a:lnTo>
                <a:lnTo>
                  <a:pt x="4220" y="590"/>
                </a:lnTo>
                <a:lnTo>
                  <a:pt x="4214" y="588"/>
                </a:lnTo>
                <a:lnTo>
                  <a:pt x="4210" y="586"/>
                </a:lnTo>
                <a:lnTo>
                  <a:pt x="4205" y="583"/>
                </a:lnTo>
                <a:lnTo>
                  <a:pt x="4201" y="581"/>
                </a:lnTo>
                <a:lnTo>
                  <a:pt x="4197" y="577"/>
                </a:lnTo>
                <a:lnTo>
                  <a:pt x="4194" y="573"/>
                </a:lnTo>
                <a:lnTo>
                  <a:pt x="4191" y="569"/>
                </a:lnTo>
                <a:lnTo>
                  <a:pt x="4189" y="564"/>
                </a:lnTo>
                <a:lnTo>
                  <a:pt x="4187" y="559"/>
                </a:lnTo>
                <a:lnTo>
                  <a:pt x="4186" y="554"/>
                </a:lnTo>
                <a:lnTo>
                  <a:pt x="4185" y="548"/>
                </a:lnTo>
                <a:lnTo>
                  <a:pt x="4185" y="542"/>
                </a:lnTo>
                <a:lnTo>
                  <a:pt x="4185" y="450"/>
                </a:lnTo>
                <a:lnTo>
                  <a:pt x="4161" y="450"/>
                </a:lnTo>
                <a:lnTo>
                  <a:pt x="4161" y="413"/>
                </a:lnTo>
                <a:lnTo>
                  <a:pt x="4185" y="413"/>
                </a:lnTo>
                <a:lnTo>
                  <a:pt x="4185" y="371"/>
                </a:lnTo>
                <a:lnTo>
                  <a:pt x="4234" y="371"/>
                </a:lnTo>
                <a:lnTo>
                  <a:pt x="4234" y="413"/>
                </a:lnTo>
                <a:lnTo>
                  <a:pt x="4267" y="413"/>
                </a:lnTo>
                <a:close/>
                <a:moveTo>
                  <a:pt x="4376" y="593"/>
                </a:moveTo>
                <a:lnTo>
                  <a:pt x="4369" y="593"/>
                </a:lnTo>
                <a:lnTo>
                  <a:pt x="4363" y="592"/>
                </a:lnTo>
                <a:lnTo>
                  <a:pt x="4349" y="590"/>
                </a:lnTo>
                <a:lnTo>
                  <a:pt x="4344" y="589"/>
                </a:lnTo>
                <a:lnTo>
                  <a:pt x="4338" y="587"/>
                </a:lnTo>
                <a:lnTo>
                  <a:pt x="4328" y="582"/>
                </a:lnTo>
                <a:lnTo>
                  <a:pt x="4323" y="579"/>
                </a:lnTo>
                <a:lnTo>
                  <a:pt x="4319" y="576"/>
                </a:lnTo>
                <a:lnTo>
                  <a:pt x="4314" y="572"/>
                </a:lnTo>
                <a:lnTo>
                  <a:pt x="4310" y="569"/>
                </a:lnTo>
                <a:lnTo>
                  <a:pt x="4303" y="560"/>
                </a:lnTo>
                <a:lnTo>
                  <a:pt x="4300" y="555"/>
                </a:lnTo>
                <a:lnTo>
                  <a:pt x="4298" y="550"/>
                </a:lnTo>
                <a:lnTo>
                  <a:pt x="4293" y="540"/>
                </a:lnTo>
                <a:lnTo>
                  <a:pt x="4291" y="534"/>
                </a:lnTo>
                <a:lnTo>
                  <a:pt x="4290" y="528"/>
                </a:lnTo>
                <a:lnTo>
                  <a:pt x="4289" y="522"/>
                </a:lnTo>
                <a:lnTo>
                  <a:pt x="4288" y="516"/>
                </a:lnTo>
                <a:lnTo>
                  <a:pt x="4287" y="509"/>
                </a:lnTo>
                <a:lnTo>
                  <a:pt x="4287" y="502"/>
                </a:lnTo>
                <a:lnTo>
                  <a:pt x="4287" y="495"/>
                </a:lnTo>
                <a:lnTo>
                  <a:pt x="4288" y="489"/>
                </a:lnTo>
                <a:lnTo>
                  <a:pt x="4289" y="483"/>
                </a:lnTo>
                <a:lnTo>
                  <a:pt x="4290" y="477"/>
                </a:lnTo>
                <a:lnTo>
                  <a:pt x="4293" y="465"/>
                </a:lnTo>
                <a:lnTo>
                  <a:pt x="4295" y="459"/>
                </a:lnTo>
                <a:lnTo>
                  <a:pt x="4298" y="454"/>
                </a:lnTo>
                <a:lnTo>
                  <a:pt x="4303" y="445"/>
                </a:lnTo>
                <a:lnTo>
                  <a:pt x="4307" y="440"/>
                </a:lnTo>
                <a:lnTo>
                  <a:pt x="4310" y="436"/>
                </a:lnTo>
                <a:lnTo>
                  <a:pt x="4314" y="432"/>
                </a:lnTo>
                <a:lnTo>
                  <a:pt x="4318" y="428"/>
                </a:lnTo>
                <a:lnTo>
                  <a:pt x="4327" y="422"/>
                </a:lnTo>
                <a:lnTo>
                  <a:pt x="4332" y="419"/>
                </a:lnTo>
                <a:lnTo>
                  <a:pt x="4338" y="417"/>
                </a:lnTo>
                <a:lnTo>
                  <a:pt x="4343" y="415"/>
                </a:lnTo>
                <a:lnTo>
                  <a:pt x="4348" y="413"/>
                </a:lnTo>
                <a:lnTo>
                  <a:pt x="4354" y="412"/>
                </a:lnTo>
                <a:lnTo>
                  <a:pt x="4361" y="411"/>
                </a:lnTo>
                <a:lnTo>
                  <a:pt x="4374" y="411"/>
                </a:lnTo>
                <a:lnTo>
                  <a:pt x="4385" y="411"/>
                </a:lnTo>
                <a:lnTo>
                  <a:pt x="4396" y="413"/>
                </a:lnTo>
                <a:lnTo>
                  <a:pt x="4401" y="414"/>
                </a:lnTo>
                <a:lnTo>
                  <a:pt x="4406" y="416"/>
                </a:lnTo>
                <a:lnTo>
                  <a:pt x="4416" y="421"/>
                </a:lnTo>
                <a:lnTo>
                  <a:pt x="4425" y="426"/>
                </a:lnTo>
                <a:lnTo>
                  <a:pt x="4429" y="429"/>
                </a:lnTo>
                <a:lnTo>
                  <a:pt x="4433" y="433"/>
                </a:lnTo>
                <a:lnTo>
                  <a:pt x="4440" y="441"/>
                </a:lnTo>
                <a:lnTo>
                  <a:pt x="4443" y="446"/>
                </a:lnTo>
                <a:lnTo>
                  <a:pt x="4446" y="450"/>
                </a:lnTo>
                <a:lnTo>
                  <a:pt x="4448" y="456"/>
                </a:lnTo>
                <a:lnTo>
                  <a:pt x="4451" y="461"/>
                </a:lnTo>
                <a:lnTo>
                  <a:pt x="4453" y="467"/>
                </a:lnTo>
                <a:lnTo>
                  <a:pt x="4454" y="473"/>
                </a:lnTo>
                <a:lnTo>
                  <a:pt x="4455" y="479"/>
                </a:lnTo>
                <a:lnTo>
                  <a:pt x="4456" y="486"/>
                </a:lnTo>
                <a:lnTo>
                  <a:pt x="4457" y="493"/>
                </a:lnTo>
                <a:lnTo>
                  <a:pt x="4457" y="500"/>
                </a:lnTo>
                <a:lnTo>
                  <a:pt x="4457" y="514"/>
                </a:lnTo>
                <a:lnTo>
                  <a:pt x="4335" y="514"/>
                </a:lnTo>
                <a:lnTo>
                  <a:pt x="4336" y="519"/>
                </a:lnTo>
                <a:lnTo>
                  <a:pt x="4336" y="523"/>
                </a:lnTo>
                <a:lnTo>
                  <a:pt x="4338" y="532"/>
                </a:lnTo>
                <a:lnTo>
                  <a:pt x="4342" y="539"/>
                </a:lnTo>
                <a:lnTo>
                  <a:pt x="4344" y="542"/>
                </a:lnTo>
                <a:lnTo>
                  <a:pt x="4346" y="545"/>
                </a:lnTo>
                <a:lnTo>
                  <a:pt x="4349" y="548"/>
                </a:lnTo>
                <a:lnTo>
                  <a:pt x="4352" y="550"/>
                </a:lnTo>
                <a:lnTo>
                  <a:pt x="4355" y="552"/>
                </a:lnTo>
                <a:lnTo>
                  <a:pt x="4360" y="554"/>
                </a:lnTo>
                <a:lnTo>
                  <a:pt x="4364" y="555"/>
                </a:lnTo>
                <a:lnTo>
                  <a:pt x="4368" y="556"/>
                </a:lnTo>
                <a:lnTo>
                  <a:pt x="4377" y="557"/>
                </a:lnTo>
                <a:lnTo>
                  <a:pt x="4382" y="556"/>
                </a:lnTo>
                <a:lnTo>
                  <a:pt x="4388" y="555"/>
                </a:lnTo>
                <a:lnTo>
                  <a:pt x="4393" y="554"/>
                </a:lnTo>
                <a:lnTo>
                  <a:pt x="4398" y="551"/>
                </a:lnTo>
                <a:lnTo>
                  <a:pt x="4400" y="550"/>
                </a:lnTo>
                <a:lnTo>
                  <a:pt x="4402" y="548"/>
                </a:lnTo>
                <a:lnTo>
                  <a:pt x="4405" y="545"/>
                </a:lnTo>
                <a:lnTo>
                  <a:pt x="4408" y="541"/>
                </a:lnTo>
                <a:lnTo>
                  <a:pt x="4410" y="536"/>
                </a:lnTo>
                <a:lnTo>
                  <a:pt x="4456" y="539"/>
                </a:lnTo>
                <a:lnTo>
                  <a:pt x="4454" y="545"/>
                </a:lnTo>
                <a:lnTo>
                  <a:pt x="4452" y="551"/>
                </a:lnTo>
                <a:lnTo>
                  <a:pt x="4450" y="556"/>
                </a:lnTo>
                <a:lnTo>
                  <a:pt x="4447" y="561"/>
                </a:lnTo>
                <a:lnTo>
                  <a:pt x="4443" y="566"/>
                </a:lnTo>
                <a:lnTo>
                  <a:pt x="4439" y="570"/>
                </a:lnTo>
                <a:lnTo>
                  <a:pt x="4435" y="575"/>
                </a:lnTo>
                <a:lnTo>
                  <a:pt x="4430" y="578"/>
                </a:lnTo>
                <a:lnTo>
                  <a:pt x="4424" y="582"/>
                </a:lnTo>
                <a:lnTo>
                  <a:pt x="4418" y="585"/>
                </a:lnTo>
                <a:lnTo>
                  <a:pt x="4412" y="587"/>
                </a:lnTo>
                <a:lnTo>
                  <a:pt x="4406" y="589"/>
                </a:lnTo>
                <a:lnTo>
                  <a:pt x="4402" y="590"/>
                </a:lnTo>
                <a:lnTo>
                  <a:pt x="4399" y="591"/>
                </a:lnTo>
                <a:lnTo>
                  <a:pt x="4391" y="592"/>
                </a:lnTo>
                <a:lnTo>
                  <a:pt x="4384" y="593"/>
                </a:lnTo>
                <a:lnTo>
                  <a:pt x="4376" y="593"/>
                </a:lnTo>
                <a:close/>
                <a:moveTo>
                  <a:pt x="4335" y="483"/>
                </a:moveTo>
                <a:lnTo>
                  <a:pt x="4411" y="483"/>
                </a:lnTo>
                <a:lnTo>
                  <a:pt x="4411" y="480"/>
                </a:lnTo>
                <a:lnTo>
                  <a:pt x="4410" y="476"/>
                </a:lnTo>
                <a:lnTo>
                  <a:pt x="4409" y="472"/>
                </a:lnTo>
                <a:lnTo>
                  <a:pt x="4408" y="469"/>
                </a:lnTo>
                <a:lnTo>
                  <a:pt x="4407" y="466"/>
                </a:lnTo>
                <a:lnTo>
                  <a:pt x="4405" y="463"/>
                </a:lnTo>
                <a:lnTo>
                  <a:pt x="4403" y="460"/>
                </a:lnTo>
                <a:lnTo>
                  <a:pt x="4401" y="457"/>
                </a:lnTo>
                <a:lnTo>
                  <a:pt x="4395" y="453"/>
                </a:lnTo>
                <a:lnTo>
                  <a:pt x="4389" y="450"/>
                </a:lnTo>
                <a:lnTo>
                  <a:pt x="4382" y="448"/>
                </a:lnTo>
                <a:lnTo>
                  <a:pt x="4375" y="447"/>
                </a:lnTo>
                <a:lnTo>
                  <a:pt x="4367" y="448"/>
                </a:lnTo>
                <a:lnTo>
                  <a:pt x="4363" y="449"/>
                </a:lnTo>
                <a:lnTo>
                  <a:pt x="4360" y="450"/>
                </a:lnTo>
                <a:lnTo>
                  <a:pt x="4352" y="453"/>
                </a:lnTo>
                <a:lnTo>
                  <a:pt x="4349" y="455"/>
                </a:lnTo>
                <a:lnTo>
                  <a:pt x="4347" y="458"/>
                </a:lnTo>
                <a:lnTo>
                  <a:pt x="4342" y="463"/>
                </a:lnTo>
                <a:lnTo>
                  <a:pt x="4339" y="470"/>
                </a:lnTo>
                <a:lnTo>
                  <a:pt x="4337" y="473"/>
                </a:lnTo>
                <a:lnTo>
                  <a:pt x="4336" y="476"/>
                </a:lnTo>
                <a:lnTo>
                  <a:pt x="4335" y="483"/>
                </a:lnTo>
                <a:close/>
                <a:moveTo>
                  <a:pt x="4580" y="413"/>
                </a:moveTo>
                <a:lnTo>
                  <a:pt x="4580" y="450"/>
                </a:lnTo>
                <a:lnTo>
                  <a:pt x="4547" y="450"/>
                </a:lnTo>
                <a:lnTo>
                  <a:pt x="4547" y="535"/>
                </a:lnTo>
                <a:lnTo>
                  <a:pt x="4548" y="540"/>
                </a:lnTo>
                <a:lnTo>
                  <a:pt x="4548" y="544"/>
                </a:lnTo>
                <a:lnTo>
                  <a:pt x="4549" y="545"/>
                </a:lnTo>
                <a:lnTo>
                  <a:pt x="4550" y="547"/>
                </a:lnTo>
                <a:lnTo>
                  <a:pt x="4552" y="549"/>
                </a:lnTo>
                <a:lnTo>
                  <a:pt x="4554" y="551"/>
                </a:lnTo>
                <a:lnTo>
                  <a:pt x="4557" y="552"/>
                </a:lnTo>
                <a:lnTo>
                  <a:pt x="4560" y="552"/>
                </a:lnTo>
                <a:lnTo>
                  <a:pt x="4564" y="553"/>
                </a:lnTo>
                <a:lnTo>
                  <a:pt x="4571" y="552"/>
                </a:lnTo>
                <a:lnTo>
                  <a:pt x="4576" y="551"/>
                </a:lnTo>
                <a:lnTo>
                  <a:pt x="4584" y="587"/>
                </a:lnTo>
                <a:lnTo>
                  <a:pt x="4573" y="590"/>
                </a:lnTo>
                <a:lnTo>
                  <a:pt x="4566" y="591"/>
                </a:lnTo>
                <a:lnTo>
                  <a:pt x="4557" y="592"/>
                </a:lnTo>
                <a:lnTo>
                  <a:pt x="4551" y="592"/>
                </a:lnTo>
                <a:lnTo>
                  <a:pt x="4544" y="592"/>
                </a:lnTo>
                <a:lnTo>
                  <a:pt x="4539" y="591"/>
                </a:lnTo>
                <a:lnTo>
                  <a:pt x="4533" y="590"/>
                </a:lnTo>
                <a:lnTo>
                  <a:pt x="4528" y="588"/>
                </a:lnTo>
                <a:lnTo>
                  <a:pt x="4523" y="586"/>
                </a:lnTo>
                <a:lnTo>
                  <a:pt x="4518" y="583"/>
                </a:lnTo>
                <a:lnTo>
                  <a:pt x="4514" y="581"/>
                </a:lnTo>
                <a:lnTo>
                  <a:pt x="4510" y="577"/>
                </a:lnTo>
                <a:lnTo>
                  <a:pt x="4507" y="573"/>
                </a:lnTo>
                <a:lnTo>
                  <a:pt x="4504" y="569"/>
                </a:lnTo>
                <a:lnTo>
                  <a:pt x="4502" y="564"/>
                </a:lnTo>
                <a:lnTo>
                  <a:pt x="4500" y="559"/>
                </a:lnTo>
                <a:lnTo>
                  <a:pt x="4499" y="554"/>
                </a:lnTo>
                <a:lnTo>
                  <a:pt x="4498" y="548"/>
                </a:lnTo>
                <a:lnTo>
                  <a:pt x="4498" y="542"/>
                </a:lnTo>
                <a:lnTo>
                  <a:pt x="4498" y="450"/>
                </a:lnTo>
                <a:lnTo>
                  <a:pt x="4474" y="450"/>
                </a:lnTo>
                <a:lnTo>
                  <a:pt x="4474" y="413"/>
                </a:lnTo>
                <a:lnTo>
                  <a:pt x="4498" y="413"/>
                </a:lnTo>
                <a:lnTo>
                  <a:pt x="4498" y="371"/>
                </a:lnTo>
                <a:lnTo>
                  <a:pt x="4547" y="371"/>
                </a:lnTo>
                <a:lnTo>
                  <a:pt x="4547" y="413"/>
                </a:lnTo>
                <a:lnTo>
                  <a:pt x="4580" y="413"/>
                </a:lnTo>
                <a:close/>
                <a:moveTo>
                  <a:pt x="578" y="585"/>
                </a:moveTo>
                <a:lnTo>
                  <a:pt x="465" y="257"/>
                </a:lnTo>
                <a:lnTo>
                  <a:pt x="352" y="585"/>
                </a:lnTo>
                <a:lnTo>
                  <a:pt x="578" y="585"/>
                </a:lnTo>
                <a:close/>
                <a:moveTo>
                  <a:pt x="930" y="930"/>
                </a:moveTo>
                <a:lnTo>
                  <a:pt x="699" y="930"/>
                </a:lnTo>
                <a:lnTo>
                  <a:pt x="642" y="768"/>
                </a:lnTo>
                <a:lnTo>
                  <a:pt x="288" y="768"/>
                </a:lnTo>
                <a:lnTo>
                  <a:pt x="232" y="930"/>
                </a:lnTo>
                <a:lnTo>
                  <a:pt x="0" y="930"/>
                </a:lnTo>
                <a:lnTo>
                  <a:pt x="162" y="471"/>
                </a:lnTo>
                <a:lnTo>
                  <a:pt x="326" y="12"/>
                </a:lnTo>
                <a:lnTo>
                  <a:pt x="603" y="12"/>
                </a:lnTo>
                <a:lnTo>
                  <a:pt x="767" y="471"/>
                </a:lnTo>
                <a:lnTo>
                  <a:pt x="930" y="930"/>
                </a:lnTo>
                <a:close/>
                <a:moveTo>
                  <a:pt x="1016" y="930"/>
                </a:moveTo>
                <a:lnTo>
                  <a:pt x="1016" y="722"/>
                </a:lnTo>
                <a:lnTo>
                  <a:pt x="1225" y="722"/>
                </a:lnTo>
                <a:lnTo>
                  <a:pt x="1225" y="930"/>
                </a:lnTo>
                <a:lnTo>
                  <a:pt x="1016" y="9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214FC4-D5E6-4BFF-BDD7-E1A5F00F21BF}"/>
              </a:ext>
            </a:extLst>
          </p:cNvPr>
          <p:cNvCxnSpPr>
            <a:cxnSpLocks/>
          </p:cNvCxnSpPr>
          <p:nvPr/>
        </p:nvCxnSpPr>
        <p:spPr>
          <a:xfrm>
            <a:off x="407368" y="2674624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CA1682D5-9875-6DFE-B1FA-F20EE130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A0D6-BEDC-4AAA-93D6-DF051A908D07}" type="datetime1">
              <a:rPr lang="fi-FI" smtClean="0"/>
              <a:t>18.2.2025</a:t>
            </a:fld>
            <a:endParaRPr lang="fi-FI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CB76FCA5-9DA7-BF02-3EBB-BC56DDA0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807BD9D2-D4DB-4F42-21C0-76A363F7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59627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2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A2F443A1-A369-99FA-DAC7-9F6B92627C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3429000"/>
          </a:xfrm>
          <a:solidFill>
            <a:schemeClr val="bg2"/>
          </a:solidFill>
        </p:spPr>
        <p:txBody>
          <a:bodyPr vert="horz" lIns="0" tIns="0" rIns="0" bIns="0" rtlCol="0" anchor="t" anchorCtr="0">
            <a:noAutofit/>
          </a:bodyPr>
          <a:lstStyle>
            <a:lvl1pPr>
              <a:defRPr lang="fi-FI" sz="1200" noProof="1"/>
            </a:lvl1pPr>
          </a:lstStyle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i-FI" noProof="1"/>
              <a:t>Click icon to add image</a:t>
            </a:r>
            <a:br>
              <a:rPr lang="fi-FI" noProof="1"/>
            </a:br>
            <a:r>
              <a:rPr lang="fi-FI" noProof="1"/>
              <a:t>Fit the image to frame by choosing:</a:t>
            </a:r>
            <a:br>
              <a:rPr lang="fi-FI" noProof="1"/>
            </a:br>
            <a:r>
              <a:rPr lang="fi-FI" noProof="1"/>
              <a:t>crop&gt;fit / rajaa&gt;sovita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3"/>
            <a:ext cx="5327973" cy="415498"/>
          </a:xfrm>
        </p:spPr>
        <p:txBody>
          <a:bodyPr>
            <a:spAutoFit/>
          </a:bodyPr>
          <a:lstStyle>
            <a:lvl1pPr>
              <a:defRPr sz="3000" baseline="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9DCEB1-9C2B-0120-BA93-9B57D41B94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3429000"/>
            <a:ext cx="6096000" cy="3429000"/>
          </a:xfrm>
          <a:solidFill>
            <a:schemeClr val="tx1"/>
          </a:solidFill>
        </p:spPr>
        <p:txBody>
          <a:bodyPr lIns="360000" tIns="360000" rIns="360000" bIns="36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1076325" indent="0"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2A142A-BF4E-5EF0-8055-D60384BD50E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492C395-50BE-4067-966F-BBD3DB69F6F1}" type="datetime1">
              <a:rPr lang="fi-FI" smtClean="0"/>
              <a:t>18.2.2025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F780F4-1A92-F147-469C-3F289BD99E6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Presenter Name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96244F1-5AD7-1A82-FC48-D3C4AC0F7D1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343028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2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A2F443A1-A369-99FA-DAC7-9F6B92627C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3429000"/>
          </a:xfrm>
          <a:solidFill>
            <a:schemeClr val="bg2"/>
          </a:solidFill>
        </p:spPr>
        <p:txBody>
          <a:bodyPr vert="horz" lIns="0" tIns="0" rIns="0" bIns="0" rtlCol="0" anchor="t" anchorCtr="0">
            <a:noAutofit/>
          </a:bodyPr>
          <a:lstStyle>
            <a:lvl1pPr>
              <a:defRPr lang="fi-FI" sz="1200" noProof="1"/>
            </a:lvl1pPr>
          </a:lstStyle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i-FI" noProof="1"/>
              <a:t>Click icon to add image</a:t>
            </a:r>
            <a:br>
              <a:rPr lang="fi-FI" noProof="1"/>
            </a:br>
            <a:r>
              <a:rPr lang="fi-FI" noProof="1"/>
              <a:t>Fit the image to frame by choosing:</a:t>
            </a:r>
            <a:br>
              <a:rPr lang="fi-FI" noProof="1"/>
            </a:br>
            <a:r>
              <a:rPr lang="fi-FI" noProof="1"/>
              <a:t>crop&gt;fit / rajaa&gt;sovita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3"/>
            <a:ext cx="5327973" cy="415498"/>
          </a:xfrm>
        </p:spPr>
        <p:txBody>
          <a:bodyPr>
            <a:spAutoFit/>
          </a:bodyPr>
          <a:lstStyle>
            <a:lvl1pPr>
              <a:defRPr sz="3000" baseline="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9DCEB1-9C2B-0120-BA93-9B57D41B94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3429000"/>
            <a:ext cx="6096000" cy="3429000"/>
          </a:xfrm>
          <a:solidFill>
            <a:schemeClr val="tx1"/>
          </a:solidFill>
        </p:spPr>
        <p:txBody>
          <a:bodyPr lIns="360000" tIns="360000" rIns="360000" bIns="36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1076325" indent="0"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993854-8244-43E3-C637-3DC3E22EE8C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3B29AF-7AEB-418F-9FB6-5C771EFBF7A8}" type="datetime1">
              <a:rPr lang="fi-FI" smtClean="0"/>
              <a:t>18.2.2025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6C7C5B-53CC-BAF2-FF29-BF8EBB2FDDB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Presenter Name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B487434-97D5-2547-3523-2345F0919C5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079673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2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A2F443A1-A369-99FA-DAC7-9F6B92627C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3429000"/>
          </a:xfrm>
          <a:solidFill>
            <a:schemeClr val="bg2"/>
          </a:solidFill>
        </p:spPr>
        <p:txBody>
          <a:bodyPr vert="horz" lIns="0" tIns="0" rIns="0" bIns="0" rtlCol="0" anchor="t" anchorCtr="0">
            <a:noAutofit/>
          </a:bodyPr>
          <a:lstStyle>
            <a:lvl1pPr>
              <a:defRPr lang="fi-FI" sz="1200" noProof="1"/>
            </a:lvl1pPr>
          </a:lstStyle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i-FI" noProof="1"/>
              <a:t>Click icon to add image</a:t>
            </a:r>
            <a:br>
              <a:rPr lang="fi-FI" noProof="1"/>
            </a:br>
            <a:r>
              <a:rPr lang="fi-FI" noProof="1"/>
              <a:t>Fit the image to frame by choosing:</a:t>
            </a:r>
            <a:br>
              <a:rPr lang="fi-FI" noProof="1"/>
            </a:br>
            <a:r>
              <a:rPr lang="fi-FI" noProof="1"/>
              <a:t>crop&gt;fit / rajaa&gt;sovita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3"/>
            <a:ext cx="5327973" cy="415498"/>
          </a:xfrm>
        </p:spPr>
        <p:txBody>
          <a:bodyPr>
            <a:spAutoFit/>
          </a:bodyPr>
          <a:lstStyle>
            <a:lvl1pPr>
              <a:defRPr sz="3000" baseline="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9DCEB1-9C2B-0120-BA93-9B57D41B94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3429000"/>
            <a:ext cx="6096000" cy="3429000"/>
          </a:xfrm>
          <a:solidFill>
            <a:schemeClr val="tx1"/>
          </a:solidFill>
        </p:spPr>
        <p:txBody>
          <a:bodyPr lIns="360000" tIns="360000" rIns="360000" bIns="36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1076325" indent="0"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59C5E6-3848-DD51-861F-15601395690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D875B4-12A4-4E7C-A967-BE39110B5BD3}" type="datetime1">
              <a:rPr lang="fi-FI" smtClean="0"/>
              <a:t>18.2.2025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DF37D-70A5-B3BF-17C8-24A668D691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Presenter Name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443D1A9-B4DE-2DBA-6821-ED921573F15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68152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3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A2F443A1-A369-99FA-DAC7-9F6B92627C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3429000"/>
          </a:xfrm>
          <a:solidFill>
            <a:schemeClr val="bg2"/>
          </a:solidFill>
        </p:spPr>
        <p:txBody>
          <a:bodyPr vert="horz" lIns="0" tIns="0" rIns="0" bIns="0" rtlCol="0" anchor="t" anchorCtr="0">
            <a:noAutofit/>
          </a:bodyPr>
          <a:lstStyle>
            <a:lvl1pPr>
              <a:defRPr lang="fi-FI" sz="1200" noProof="1"/>
            </a:lvl1pPr>
          </a:lstStyle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i-FI" noProof="1"/>
              <a:t>Click icon to add image</a:t>
            </a:r>
            <a:br>
              <a:rPr lang="fi-FI" noProof="1"/>
            </a:br>
            <a:r>
              <a:rPr lang="fi-FI" noProof="1"/>
              <a:t>Fit the image to frame by choosing:</a:t>
            </a:r>
            <a:br>
              <a:rPr lang="fi-FI" noProof="1"/>
            </a:br>
            <a:r>
              <a:rPr lang="fi-FI" noProof="1"/>
              <a:t>crop&gt;fit / rajaa&gt;sovita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3"/>
            <a:ext cx="5327973" cy="415498"/>
          </a:xfrm>
        </p:spPr>
        <p:txBody>
          <a:bodyPr>
            <a:spAutoFit/>
          </a:bodyPr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9DCEB1-9C2B-0120-BA93-9B57D41B94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3429000"/>
            <a:ext cx="6096000" cy="3429000"/>
          </a:xfrm>
          <a:solidFill>
            <a:schemeClr val="bg1"/>
          </a:solidFill>
        </p:spPr>
        <p:txBody>
          <a:bodyPr lIns="360000" tIns="360000" rIns="360000" bIns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F7FF4B69-C798-C3F1-7188-B925B03733A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6165304"/>
            <a:ext cx="385958" cy="288000"/>
          </a:xfrm>
          <a:custGeom>
            <a:avLst/>
            <a:gdLst>
              <a:gd name="T0" fmla="*/ 1576 w 1576"/>
              <a:gd name="T1" fmla="*/ 408 h 1176"/>
              <a:gd name="T2" fmla="*/ 1507 w 1576"/>
              <a:gd name="T3" fmla="*/ 815 h 1176"/>
              <a:gd name="T4" fmla="*/ 1350 w 1576"/>
              <a:gd name="T5" fmla="*/ 815 h 1176"/>
              <a:gd name="T6" fmla="*/ 1293 w 1576"/>
              <a:gd name="T7" fmla="*/ 408 h 1176"/>
              <a:gd name="T8" fmla="*/ 1293 w 1576"/>
              <a:gd name="T9" fmla="*/ 0 h 1176"/>
              <a:gd name="T10" fmla="*/ 1576 w 1576"/>
              <a:gd name="T11" fmla="*/ 0 h 1176"/>
              <a:gd name="T12" fmla="*/ 1576 w 1576"/>
              <a:gd name="T13" fmla="*/ 408 h 1176"/>
              <a:gd name="T14" fmla="*/ 740 w 1576"/>
              <a:gd name="T15" fmla="*/ 733 h 1176"/>
              <a:gd name="T16" fmla="*/ 595 w 1576"/>
              <a:gd name="T17" fmla="*/ 315 h 1176"/>
              <a:gd name="T18" fmla="*/ 450 w 1576"/>
              <a:gd name="T19" fmla="*/ 733 h 1176"/>
              <a:gd name="T20" fmla="*/ 740 w 1576"/>
              <a:gd name="T21" fmla="*/ 733 h 1176"/>
              <a:gd name="T22" fmla="*/ 1190 w 1576"/>
              <a:gd name="T23" fmla="*/ 1176 h 1176"/>
              <a:gd name="T24" fmla="*/ 893 w 1576"/>
              <a:gd name="T25" fmla="*/ 1176 h 1176"/>
              <a:gd name="T26" fmla="*/ 822 w 1576"/>
              <a:gd name="T27" fmla="*/ 968 h 1176"/>
              <a:gd name="T28" fmla="*/ 368 w 1576"/>
              <a:gd name="T29" fmla="*/ 968 h 1176"/>
              <a:gd name="T30" fmla="*/ 296 w 1576"/>
              <a:gd name="T31" fmla="*/ 1176 h 1176"/>
              <a:gd name="T32" fmla="*/ 0 w 1576"/>
              <a:gd name="T33" fmla="*/ 1176 h 1176"/>
              <a:gd name="T34" fmla="*/ 209 w 1576"/>
              <a:gd name="T35" fmla="*/ 588 h 1176"/>
              <a:gd name="T36" fmla="*/ 418 w 1576"/>
              <a:gd name="T37" fmla="*/ 0 h 1176"/>
              <a:gd name="T38" fmla="*/ 773 w 1576"/>
              <a:gd name="T39" fmla="*/ 0 h 1176"/>
              <a:gd name="T40" fmla="*/ 981 w 1576"/>
              <a:gd name="T41" fmla="*/ 588 h 1176"/>
              <a:gd name="T42" fmla="*/ 1190 w 1576"/>
              <a:gd name="T43" fmla="*/ 1176 h 1176"/>
              <a:gd name="T44" fmla="*/ 1301 w 1576"/>
              <a:gd name="T45" fmla="*/ 1176 h 1176"/>
              <a:gd name="T46" fmla="*/ 1301 w 1576"/>
              <a:gd name="T47" fmla="*/ 910 h 1176"/>
              <a:gd name="T48" fmla="*/ 1568 w 1576"/>
              <a:gd name="T49" fmla="*/ 910 h 1176"/>
              <a:gd name="T50" fmla="*/ 1568 w 1576"/>
              <a:gd name="T51" fmla="*/ 1176 h 1176"/>
              <a:gd name="T52" fmla="*/ 1301 w 1576"/>
              <a:gd name="T53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76" h="1176">
                <a:moveTo>
                  <a:pt x="1576" y="408"/>
                </a:moveTo>
                <a:lnTo>
                  <a:pt x="1507" y="815"/>
                </a:lnTo>
                <a:lnTo>
                  <a:pt x="1350" y="815"/>
                </a:lnTo>
                <a:lnTo>
                  <a:pt x="1293" y="408"/>
                </a:lnTo>
                <a:lnTo>
                  <a:pt x="1293" y="0"/>
                </a:lnTo>
                <a:lnTo>
                  <a:pt x="1576" y="0"/>
                </a:lnTo>
                <a:lnTo>
                  <a:pt x="1576" y="408"/>
                </a:lnTo>
                <a:close/>
                <a:moveTo>
                  <a:pt x="740" y="733"/>
                </a:moveTo>
                <a:lnTo>
                  <a:pt x="595" y="315"/>
                </a:lnTo>
                <a:lnTo>
                  <a:pt x="450" y="733"/>
                </a:lnTo>
                <a:lnTo>
                  <a:pt x="740" y="733"/>
                </a:lnTo>
                <a:close/>
                <a:moveTo>
                  <a:pt x="1190" y="1176"/>
                </a:moveTo>
                <a:lnTo>
                  <a:pt x="893" y="1176"/>
                </a:lnTo>
                <a:lnTo>
                  <a:pt x="822" y="968"/>
                </a:lnTo>
                <a:lnTo>
                  <a:pt x="368" y="968"/>
                </a:lnTo>
                <a:lnTo>
                  <a:pt x="296" y="1176"/>
                </a:lnTo>
                <a:lnTo>
                  <a:pt x="0" y="1176"/>
                </a:lnTo>
                <a:lnTo>
                  <a:pt x="209" y="588"/>
                </a:lnTo>
                <a:lnTo>
                  <a:pt x="418" y="0"/>
                </a:lnTo>
                <a:lnTo>
                  <a:pt x="773" y="0"/>
                </a:lnTo>
                <a:lnTo>
                  <a:pt x="981" y="588"/>
                </a:lnTo>
                <a:lnTo>
                  <a:pt x="1190" y="1176"/>
                </a:lnTo>
                <a:close/>
                <a:moveTo>
                  <a:pt x="1301" y="1176"/>
                </a:moveTo>
                <a:lnTo>
                  <a:pt x="1301" y="910"/>
                </a:lnTo>
                <a:lnTo>
                  <a:pt x="1568" y="910"/>
                </a:lnTo>
                <a:lnTo>
                  <a:pt x="1568" y="1176"/>
                </a:lnTo>
                <a:lnTo>
                  <a:pt x="1301" y="11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0E494-A65E-1D78-DB63-3C5D959CBFE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F2C208E-BFE5-4C7F-9FE0-F5C263B90072}" type="datetime1">
              <a:rPr lang="fi-FI" smtClean="0"/>
              <a:t>18.2.2025</a:t>
            </a:fld>
            <a:endParaRPr lang="fi-FI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7EEDB51-27D7-7F66-3869-56438094A3F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036D707-D9E0-5D34-60D5-E79DC688158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586776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3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A2F443A1-A369-99FA-DAC7-9F6B92627C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3429000"/>
          </a:xfrm>
          <a:solidFill>
            <a:schemeClr val="bg2"/>
          </a:solidFill>
        </p:spPr>
        <p:txBody>
          <a:bodyPr vert="horz" lIns="0" tIns="0" rIns="0" bIns="0" rtlCol="0" anchor="t" anchorCtr="0">
            <a:noAutofit/>
          </a:bodyPr>
          <a:lstStyle>
            <a:lvl1pPr>
              <a:defRPr lang="fi-FI" sz="1200" noProof="1"/>
            </a:lvl1pPr>
          </a:lstStyle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i-FI" noProof="1"/>
              <a:t>Click icon to add image</a:t>
            </a:r>
            <a:br>
              <a:rPr lang="fi-FI" noProof="1"/>
            </a:br>
            <a:r>
              <a:rPr lang="fi-FI" noProof="1"/>
              <a:t>Fit the image to frame by choosing:</a:t>
            </a:r>
            <a:br>
              <a:rPr lang="fi-FI" noProof="1"/>
            </a:br>
            <a:r>
              <a:rPr lang="fi-FI" noProof="1"/>
              <a:t>crop&gt;fit / rajaa&gt;sovita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3"/>
            <a:ext cx="5327973" cy="415498"/>
          </a:xfrm>
        </p:spPr>
        <p:txBody>
          <a:bodyPr>
            <a:spAutoFit/>
          </a:bodyPr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9DCEB1-9C2B-0120-BA93-9B57D41B94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3429000"/>
            <a:ext cx="6096000" cy="3429000"/>
          </a:xfrm>
          <a:solidFill>
            <a:schemeClr val="accent3"/>
          </a:solidFill>
        </p:spPr>
        <p:txBody>
          <a:bodyPr lIns="360000" tIns="360000" rIns="360000" bIns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F7FF4B69-C798-C3F1-7188-B925B03733A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6165304"/>
            <a:ext cx="385958" cy="288000"/>
          </a:xfrm>
          <a:custGeom>
            <a:avLst/>
            <a:gdLst>
              <a:gd name="T0" fmla="*/ 1576 w 1576"/>
              <a:gd name="T1" fmla="*/ 408 h 1176"/>
              <a:gd name="T2" fmla="*/ 1507 w 1576"/>
              <a:gd name="T3" fmla="*/ 815 h 1176"/>
              <a:gd name="T4" fmla="*/ 1350 w 1576"/>
              <a:gd name="T5" fmla="*/ 815 h 1176"/>
              <a:gd name="T6" fmla="*/ 1293 w 1576"/>
              <a:gd name="T7" fmla="*/ 408 h 1176"/>
              <a:gd name="T8" fmla="*/ 1293 w 1576"/>
              <a:gd name="T9" fmla="*/ 0 h 1176"/>
              <a:gd name="T10" fmla="*/ 1576 w 1576"/>
              <a:gd name="T11" fmla="*/ 0 h 1176"/>
              <a:gd name="T12" fmla="*/ 1576 w 1576"/>
              <a:gd name="T13" fmla="*/ 408 h 1176"/>
              <a:gd name="T14" fmla="*/ 740 w 1576"/>
              <a:gd name="T15" fmla="*/ 733 h 1176"/>
              <a:gd name="T16" fmla="*/ 595 w 1576"/>
              <a:gd name="T17" fmla="*/ 315 h 1176"/>
              <a:gd name="T18" fmla="*/ 450 w 1576"/>
              <a:gd name="T19" fmla="*/ 733 h 1176"/>
              <a:gd name="T20" fmla="*/ 740 w 1576"/>
              <a:gd name="T21" fmla="*/ 733 h 1176"/>
              <a:gd name="T22" fmla="*/ 1190 w 1576"/>
              <a:gd name="T23" fmla="*/ 1176 h 1176"/>
              <a:gd name="T24" fmla="*/ 893 w 1576"/>
              <a:gd name="T25" fmla="*/ 1176 h 1176"/>
              <a:gd name="T26" fmla="*/ 822 w 1576"/>
              <a:gd name="T27" fmla="*/ 968 h 1176"/>
              <a:gd name="T28" fmla="*/ 368 w 1576"/>
              <a:gd name="T29" fmla="*/ 968 h 1176"/>
              <a:gd name="T30" fmla="*/ 296 w 1576"/>
              <a:gd name="T31" fmla="*/ 1176 h 1176"/>
              <a:gd name="T32" fmla="*/ 0 w 1576"/>
              <a:gd name="T33" fmla="*/ 1176 h 1176"/>
              <a:gd name="T34" fmla="*/ 209 w 1576"/>
              <a:gd name="T35" fmla="*/ 588 h 1176"/>
              <a:gd name="T36" fmla="*/ 418 w 1576"/>
              <a:gd name="T37" fmla="*/ 0 h 1176"/>
              <a:gd name="T38" fmla="*/ 773 w 1576"/>
              <a:gd name="T39" fmla="*/ 0 h 1176"/>
              <a:gd name="T40" fmla="*/ 981 w 1576"/>
              <a:gd name="T41" fmla="*/ 588 h 1176"/>
              <a:gd name="T42" fmla="*/ 1190 w 1576"/>
              <a:gd name="T43" fmla="*/ 1176 h 1176"/>
              <a:gd name="T44" fmla="*/ 1301 w 1576"/>
              <a:gd name="T45" fmla="*/ 1176 h 1176"/>
              <a:gd name="T46" fmla="*/ 1301 w 1576"/>
              <a:gd name="T47" fmla="*/ 910 h 1176"/>
              <a:gd name="T48" fmla="*/ 1568 w 1576"/>
              <a:gd name="T49" fmla="*/ 910 h 1176"/>
              <a:gd name="T50" fmla="*/ 1568 w 1576"/>
              <a:gd name="T51" fmla="*/ 1176 h 1176"/>
              <a:gd name="T52" fmla="*/ 1301 w 1576"/>
              <a:gd name="T53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76" h="1176">
                <a:moveTo>
                  <a:pt x="1576" y="408"/>
                </a:moveTo>
                <a:lnTo>
                  <a:pt x="1507" y="815"/>
                </a:lnTo>
                <a:lnTo>
                  <a:pt x="1350" y="815"/>
                </a:lnTo>
                <a:lnTo>
                  <a:pt x="1293" y="408"/>
                </a:lnTo>
                <a:lnTo>
                  <a:pt x="1293" y="0"/>
                </a:lnTo>
                <a:lnTo>
                  <a:pt x="1576" y="0"/>
                </a:lnTo>
                <a:lnTo>
                  <a:pt x="1576" y="408"/>
                </a:lnTo>
                <a:close/>
                <a:moveTo>
                  <a:pt x="740" y="733"/>
                </a:moveTo>
                <a:lnTo>
                  <a:pt x="595" y="315"/>
                </a:lnTo>
                <a:lnTo>
                  <a:pt x="450" y="733"/>
                </a:lnTo>
                <a:lnTo>
                  <a:pt x="740" y="733"/>
                </a:lnTo>
                <a:close/>
                <a:moveTo>
                  <a:pt x="1190" y="1176"/>
                </a:moveTo>
                <a:lnTo>
                  <a:pt x="893" y="1176"/>
                </a:lnTo>
                <a:lnTo>
                  <a:pt x="822" y="968"/>
                </a:lnTo>
                <a:lnTo>
                  <a:pt x="368" y="968"/>
                </a:lnTo>
                <a:lnTo>
                  <a:pt x="296" y="1176"/>
                </a:lnTo>
                <a:lnTo>
                  <a:pt x="0" y="1176"/>
                </a:lnTo>
                <a:lnTo>
                  <a:pt x="209" y="588"/>
                </a:lnTo>
                <a:lnTo>
                  <a:pt x="418" y="0"/>
                </a:lnTo>
                <a:lnTo>
                  <a:pt x="773" y="0"/>
                </a:lnTo>
                <a:lnTo>
                  <a:pt x="981" y="588"/>
                </a:lnTo>
                <a:lnTo>
                  <a:pt x="1190" y="1176"/>
                </a:lnTo>
                <a:close/>
                <a:moveTo>
                  <a:pt x="1301" y="1176"/>
                </a:moveTo>
                <a:lnTo>
                  <a:pt x="1301" y="910"/>
                </a:lnTo>
                <a:lnTo>
                  <a:pt x="1568" y="910"/>
                </a:lnTo>
                <a:lnTo>
                  <a:pt x="1568" y="1176"/>
                </a:lnTo>
                <a:lnTo>
                  <a:pt x="1301" y="11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DC4F0-F8C6-06CD-A34E-EF0D5D3EF4F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09E609A-1AB3-4F6D-944B-59C5E6DF5A4F}" type="datetime1">
              <a:rPr lang="fi-FI" smtClean="0"/>
              <a:t>18.2.2025</a:t>
            </a:fld>
            <a:endParaRPr lang="fi-FI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F46D1C0-3FD0-2362-C159-BEADDB3EF46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6C20592-6442-81CE-E493-1241C6AC5FD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068722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3 R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A2F443A1-A369-99FA-DAC7-9F6B92627C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3429000"/>
          </a:xfrm>
          <a:solidFill>
            <a:schemeClr val="bg2"/>
          </a:solidFill>
        </p:spPr>
        <p:txBody>
          <a:bodyPr vert="horz" lIns="0" tIns="0" rIns="0" bIns="0" rtlCol="0" anchor="t" anchorCtr="0">
            <a:noAutofit/>
          </a:bodyPr>
          <a:lstStyle>
            <a:lvl1pPr>
              <a:defRPr lang="fi-FI" sz="1200" noProof="1"/>
            </a:lvl1pPr>
          </a:lstStyle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i-FI" noProof="1"/>
              <a:t>Click icon to add image</a:t>
            </a:r>
            <a:br>
              <a:rPr lang="fi-FI" noProof="1"/>
            </a:br>
            <a:r>
              <a:rPr lang="fi-FI" noProof="1"/>
              <a:t>Fit the image to frame by choosing:</a:t>
            </a:r>
            <a:br>
              <a:rPr lang="fi-FI" noProof="1"/>
            </a:br>
            <a:r>
              <a:rPr lang="fi-FI" noProof="1"/>
              <a:t>crop&gt;fit / rajaa&gt;sovita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3"/>
            <a:ext cx="5327973" cy="415498"/>
          </a:xfrm>
        </p:spPr>
        <p:txBody>
          <a:bodyPr>
            <a:spAutoFit/>
          </a:bodyPr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9DCEB1-9C2B-0120-BA93-9B57D41B94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3429000"/>
            <a:ext cx="6096000" cy="3429000"/>
          </a:xfrm>
          <a:solidFill>
            <a:schemeClr val="accent2"/>
          </a:solidFill>
        </p:spPr>
        <p:txBody>
          <a:bodyPr lIns="360000" tIns="360000" rIns="360000" bIns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F7FF4B69-C798-C3F1-7188-B925B03733A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6165304"/>
            <a:ext cx="385958" cy="288000"/>
          </a:xfrm>
          <a:custGeom>
            <a:avLst/>
            <a:gdLst>
              <a:gd name="T0" fmla="*/ 1576 w 1576"/>
              <a:gd name="T1" fmla="*/ 408 h 1176"/>
              <a:gd name="T2" fmla="*/ 1507 w 1576"/>
              <a:gd name="T3" fmla="*/ 815 h 1176"/>
              <a:gd name="T4" fmla="*/ 1350 w 1576"/>
              <a:gd name="T5" fmla="*/ 815 h 1176"/>
              <a:gd name="T6" fmla="*/ 1293 w 1576"/>
              <a:gd name="T7" fmla="*/ 408 h 1176"/>
              <a:gd name="T8" fmla="*/ 1293 w 1576"/>
              <a:gd name="T9" fmla="*/ 0 h 1176"/>
              <a:gd name="T10" fmla="*/ 1576 w 1576"/>
              <a:gd name="T11" fmla="*/ 0 h 1176"/>
              <a:gd name="T12" fmla="*/ 1576 w 1576"/>
              <a:gd name="T13" fmla="*/ 408 h 1176"/>
              <a:gd name="T14" fmla="*/ 740 w 1576"/>
              <a:gd name="T15" fmla="*/ 733 h 1176"/>
              <a:gd name="T16" fmla="*/ 595 w 1576"/>
              <a:gd name="T17" fmla="*/ 315 h 1176"/>
              <a:gd name="T18" fmla="*/ 450 w 1576"/>
              <a:gd name="T19" fmla="*/ 733 h 1176"/>
              <a:gd name="T20" fmla="*/ 740 w 1576"/>
              <a:gd name="T21" fmla="*/ 733 h 1176"/>
              <a:gd name="T22" fmla="*/ 1190 w 1576"/>
              <a:gd name="T23" fmla="*/ 1176 h 1176"/>
              <a:gd name="T24" fmla="*/ 893 w 1576"/>
              <a:gd name="T25" fmla="*/ 1176 h 1176"/>
              <a:gd name="T26" fmla="*/ 822 w 1576"/>
              <a:gd name="T27" fmla="*/ 968 h 1176"/>
              <a:gd name="T28" fmla="*/ 368 w 1576"/>
              <a:gd name="T29" fmla="*/ 968 h 1176"/>
              <a:gd name="T30" fmla="*/ 296 w 1576"/>
              <a:gd name="T31" fmla="*/ 1176 h 1176"/>
              <a:gd name="T32" fmla="*/ 0 w 1576"/>
              <a:gd name="T33" fmla="*/ 1176 h 1176"/>
              <a:gd name="T34" fmla="*/ 209 w 1576"/>
              <a:gd name="T35" fmla="*/ 588 h 1176"/>
              <a:gd name="T36" fmla="*/ 418 w 1576"/>
              <a:gd name="T37" fmla="*/ 0 h 1176"/>
              <a:gd name="T38" fmla="*/ 773 w 1576"/>
              <a:gd name="T39" fmla="*/ 0 h 1176"/>
              <a:gd name="T40" fmla="*/ 981 w 1576"/>
              <a:gd name="T41" fmla="*/ 588 h 1176"/>
              <a:gd name="T42" fmla="*/ 1190 w 1576"/>
              <a:gd name="T43" fmla="*/ 1176 h 1176"/>
              <a:gd name="T44" fmla="*/ 1301 w 1576"/>
              <a:gd name="T45" fmla="*/ 1176 h 1176"/>
              <a:gd name="T46" fmla="*/ 1301 w 1576"/>
              <a:gd name="T47" fmla="*/ 910 h 1176"/>
              <a:gd name="T48" fmla="*/ 1568 w 1576"/>
              <a:gd name="T49" fmla="*/ 910 h 1176"/>
              <a:gd name="T50" fmla="*/ 1568 w 1576"/>
              <a:gd name="T51" fmla="*/ 1176 h 1176"/>
              <a:gd name="T52" fmla="*/ 1301 w 1576"/>
              <a:gd name="T53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76" h="1176">
                <a:moveTo>
                  <a:pt x="1576" y="408"/>
                </a:moveTo>
                <a:lnTo>
                  <a:pt x="1507" y="815"/>
                </a:lnTo>
                <a:lnTo>
                  <a:pt x="1350" y="815"/>
                </a:lnTo>
                <a:lnTo>
                  <a:pt x="1293" y="408"/>
                </a:lnTo>
                <a:lnTo>
                  <a:pt x="1293" y="0"/>
                </a:lnTo>
                <a:lnTo>
                  <a:pt x="1576" y="0"/>
                </a:lnTo>
                <a:lnTo>
                  <a:pt x="1576" y="408"/>
                </a:lnTo>
                <a:close/>
                <a:moveTo>
                  <a:pt x="740" y="733"/>
                </a:moveTo>
                <a:lnTo>
                  <a:pt x="595" y="315"/>
                </a:lnTo>
                <a:lnTo>
                  <a:pt x="450" y="733"/>
                </a:lnTo>
                <a:lnTo>
                  <a:pt x="740" y="733"/>
                </a:lnTo>
                <a:close/>
                <a:moveTo>
                  <a:pt x="1190" y="1176"/>
                </a:moveTo>
                <a:lnTo>
                  <a:pt x="893" y="1176"/>
                </a:lnTo>
                <a:lnTo>
                  <a:pt x="822" y="968"/>
                </a:lnTo>
                <a:lnTo>
                  <a:pt x="368" y="968"/>
                </a:lnTo>
                <a:lnTo>
                  <a:pt x="296" y="1176"/>
                </a:lnTo>
                <a:lnTo>
                  <a:pt x="0" y="1176"/>
                </a:lnTo>
                <a:lnTo>
                  <a:pt x="209" y="588"/>
                </a:lnTo>
                <a:lnTo>
                  <a:pt x="418" y="0"/>
                </a:lnTo>
                <a:lnTo>
                  <a:pt x="773" y="0"/>
                </a:lnTo>
                <a:lnTo>
                  <a:pt x="981" y="588"/>
                </a:lnTo>
                <a:lnTo>
                  <a:pt x="1190" y="1176"/>
                </a:lnTo>
                <a:close/>
                <a:moveTo>
                  <a:pt x="1301" y="1176"/>
                </a:moveTo>
                <a:lnTo>
                  <a:pt x="1301" y="910"/>
                </a:lnTo>
                <a:lnTo>
                  <a:pt x="1568" y="910"/>
                </a:lnTo>
                <a:lnTo>
                  <a:pt x="1568" y="1176"/>
                </a:lnTo>
                <a:lnTo>
                  <a:pt x="1301" y="11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26E52-F01E-BC81-F222-7E4621B6277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0C44718-D510-4448-A541-0C722B037997}" type="datetime1">
              <a:rPr lang="fi-FI" smtClean="0"/>
              <a:t>18.2.2025</a:t>
            </a:fld>
            <a:endParaRPr lang="fi-FI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C7057D4-C8D8-E41D-29C3-A43C0026CE8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29318E7-B01A-6A00-49C8-15BE06F4491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725615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3 Yellow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A2F443A1-A369-99FA-DAC7-9F6B92627C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3429000"/>
          </a:xfrm>
          <a:solidFill>
            <a:schemeClr val="bg2"/>
          </a:solidFill>
        </p:spPr>
        <p:txBody>
          <a:bodyPr vert="horz" lIns="0" tIns="0" rIns="0" bIns="0" rtlCol="0" anchor="t" anchorCtr="0">
            <a:noAutofit/>
          </a:bodyPr>
          <a:lstStyle>
            <a:lvl1pPr>
              <a:defRPr lang="fi-FI" sz="1200" noProof="1"/>
            </a:lvl1pPr>
          </a:lstStyle>
          <a:p>
            <a:pPr marR="0" lvl="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i-FI" noProof="1"/>
              <a:t>Click icon to add image</a:t>
            </a:r>
            <a:br>
              <a:rPr lang="fi-FI" noProof="1"/>
            </a:br>
            <a:r>
              <a:rPr lang="fi-FI" noProof="1"/>
              <a:t>Fit the image to frame by choosing:</a:t>
            </a:r>
            <a:br>
              <a:rPr lang="fi-FI" noProof="1"/>
            </a:br>
            <a:r>
              <a:rPr lang="fi-FI" noProof="1"/>
              <a:t>crop&gt;fit / rajaa&gt;sovita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3"/>
            <a:ext cx="5327973" cy="415498"/>
          </a:xfrm>
        </p:spPr>
        <p:txBody>
          <a:bodyPr>
            <a:spAutoFit/>
          </a:bodyPr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9DCEB1-9C2B-0120-BA93-9B57D41B94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3429000"/>
            <a:ext cx="6096000" cy="3429000"/>
          </a:xfrm>
          <a:solidFill>
            <a:schemeClr val="accent1"/>
          </a:solidFill>
        </p:spPr>
        <p:txBody>
          <a:bodyPr lIns="360000" tIns="360000" rIns="360000" bIns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F7FF4B69-C798-C3F1-7188-B925B03733A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6165304"/>
            <a:ext cx="385958" cy="288000"/>
          </a:xfrm>
          <a:custGeom>
            <a:avLst/>
            <a:gdLst>
              <a:gd name="T0" fmla="*/ 1576 w 1576"/>
              <a:gd name="T1" fmla="*/ 408 h 1176"/>
              <a:gd name="T2" fmla="*/ 1507 w 1576"/>
              <a:gd name="T3" fmla="*/ 815 h 1176"/>
              <a:gd name="T4" fmla="*/ 1350 w 1576"/>
              <a:gd name="T5" fmla="*/ 815 h 1176"/>
              <a:gd name="T6" fmla="*/ 1293 w 1576"/>
              <a:gd name="T7" fmla="*/ 408 h 1176"/>
              <a:gd name="T8" fmla="*/ 1293 w 1576"/>
              <a:gd name="T9" fmla="*/ 0 h 1176"/>
              <a:gd name="T10" fmla="*/ 1576 w 1576"/>
              <a:gd name="T11" fmla="*/ 0 h 1176"/>
              <a:gd name="T12" fmla="*/ 1576 w 1576"/>
              <a:gd name="T13" fmla="*/ 408 h 1176"/>
              <a:gd name="T14" fmla="*/ 740 w 1576"/>
              <a:gd name="T15" fmla="*/ 733 h 1176"/>
              <a:gd name="T16" fmla="*/ 595 w 1576"/>
              <a:gd name="T17" fmla="*/ 315 h 1176"/>
              <a:gd name="T18" fmla="*/ 450 w 1576"/>
              <a:gd name="T19" fmla="*/ 733 h 1176"/>
              <a:gd name="T20" fmla="*/ 740 w 1576"/>
              <a:gd name="T21" fmla="*/ 733 h 1176"/>
              <a:gd name="T22" fmla="*/ 1190 w 1576"/>
              <a:gd name="T23" fmla="*/ 1176 h 1176"/>
              <a:gd name="T24" fmla="*/ 893 w 1576"/>
              <a:gd name="T25" fmla="*/ 1176 h 1176"/>
              <a:gd name="T26" fmla="*/ 822 w 1576"/>
              <a:gd name="T27" fmla="*/ 968 h 1176"/>
              <a:gd name="T28" fmla="*/ 368 w 1576"/>
              <a:gd name="T29" fmla="*/ 968 h 1176"/>
              <a:gd name="T30" fmla="*/ 296 w 1576"/>
              <a:gd name="T31" fmla="*/ 1176 h 1176"/>
              <a:gd name="T32" fmla="*/ 0 w 1576"/>
              <a:gd name="T33" fmla="*/ 1176 h 1176"/>
              <a:gd name="T34" fmla="*/ 209 w 1576"/>
              <a:gd name="T35" fmla="*/ 588 h 1176"/>
              <a:gd name="T36" fmla="*/ 418 w 1576"/>
              <a:gd name="T37" fmla="*/ 0 h 1176"/>
              <a:gd name="T38" fmla="*/ 773 w 1576"/>
              <a:gd name="T39" fmla="*/ 0 h 1176"/>
              <a:gd name="T40" fmla="*/ 981 w 1576"/>
              <a:gd name="T41" fmla="*/ 588 h 1176"/>
              <a:gd name="T42" fmla="*/ 1190 w 1576"/>
              <a:gd name="T43" fmla="*/ 1176 h 1176"/>
              <a:gd name="T44" fmla="*/ 1301 w 1576"/>
              <a:gd name="T45" fmla="*/ 1176 h 1176"/>
              <a:gd name="T46" fmla="*/ 1301 w 1576"/>
              <a:gd name="T47" fmla="*/ 910 h 1176"/>
              <a:gd name="T48" fmla="*/ 1568 w 1576"/>
              <a:gd name="T49" fmla="*/ 910 h 1176"/>
              <a:gd name="T50" fmla="*/ 1568 w 1576"/>
              <a:gd name="T51" fmla="*/ 1176 h 1176"/>
              <a:gd name="T52" fmla="*/ 1301 w 1576"/>
              <a:gd name="T53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76" h="1176">
                <a:moveTo>
                  <a:pt x="1576" y="408"/>
                </a:moveTo>
                <a:lnTo>
                  <a:pt x="1507" y="815"/>
                </a:lnTo>
                <a:lnTo>
                  <a:pt x="1350" y="815"/>
                </a:lnTo>
                <a:lnTo>
                  <a:pt x="1293" y="408"/>
                </a:lnTo>
                <a:lnTo>
                  <a:pt x="1293" y="0"/>
                </a:lnTo>
                <a:lnTo>
                  <a:pt x="1576" y="0"/>
                </a:lnTo>
                <a:lnTo>
                  <a:pt x="1576" y="408"/>
                </a:lnTo>
                <a:close/>
                <a:moveTo>
                  <a:pt x="740" y="733"/>
                </a:moveTo>
                <a:lnTo>
                  <a:pt x="595" y="315"/>
                </a:lnTo>
                <a:lnTo>
                  <a:pt x="450" y="733"/>
                </a:lnTo>
                <a:lnTo>
                  <a:pt x="740" y="733"/>
                </a:lnTo>
                <a:close/>
                <a:moveTo>
                  <a:pt x="1190" y="1176"/>
                </a:moveTo>
                <a:lnTo>
                  <a:pt x="893" y="1176"/>
                </a:lnTo>
                <a:lnTo>
                  <a:pt x="822" y="968"/>
                </a:lnTo>
                <a:lnTo>
                  <a:pt x="368" y="968"/>
                </a:lnTo>
                <a:lnTo>
                  <a:pt x="296" y="1176"/>
                </a:lnTo>
                <a:lnTo>
                  <a:pt x="0" y="1176"/>
                </a:lnTo>
                <a:lnTo>
                  <a:pt x="209" y="588"/>
                </a:lnTo>
                <a:lnTo>
                  <a:pt x="418" y="0"/>
                </a:lnTo>
                <a:lnTo>
                  <a:pt x="773" y="0"/>
                </a:lnTo>
                <a:lnTo>
                  <a:pt x="981" y="588"/>
                </a:lnTo>
                <a:lnTo>
                  <a:pt x="1190" y="1176"/>
                </a:lnTo>
                <a:close/>
                <a:moveTo>
                  <a:pt x="1301" y="1176"/>
                </a:moveTo>
                <a:lnTo>
                  <a:pt x="1301" y="910"/>
                </a:lnTo>
                <a:lnTo>
                  <a:pt x="1568" y="910"/>
                </a:lnTo>
                <a:lnTo>
                  <a:pt x="1568" y="1176"/>
                </a:lnTo>
                <a:lnTo>
                  <a:pt x="1301" y="11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89FBD-DF44-BB8B-9867-383C65A5BB2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4F2E637-55F1-424E-850D-C7CF1DF9A8DF}" type="datetime1">
              <a:rPr lang="fi-FI" smtClean="0"/>
              <a:t>18.2.2025</a:t>
            </a:fld>
            <a:endParaRPr lang="fi-FI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79603E4-4E8F-7DE5-DBF4-3D80A204C03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5C845B-33B8-3089-1820-F8375F1F31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325841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A2F443A1-A369-99FA-DAC7-9F6B92627C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vert="horz" lIns="0" tIns="0" rIns="0" bIns="0" rtlCol="0" anchor="t" anchorCtr="0">
            <a:noAutofit/>
          </a:bodyPr>
          <a:lstStyle>
            <a:lvl1pPr>
              <a:defRPr lang="fi-FI" sz="1200" noProof="1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fi-FI" noProof="1"/>
              <a:t>Click icon to add image, Fit the image to frame by choosing: crop&gt;fit / rajaa&gt;sovita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3"/>
            <a:ext cx="5327973" cy="415498"/>
          </a:xfrm>
        </p:spPr>
        <p:txBody>
          <a:bodyPr>
            <a:spAutoFit/>
          </a:bodyPr>
          <a:lstStyle>
            <a:lvl1pPr>
              <a:defRPr sz="3000" baseline="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C31FA69-E208-B16D-749C-C889E904FF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7988" y="6165336"/>
            <a:ext cx="385200" cy="288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B1E97D-067B-6A56-E3C1-E0B0E8237E3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61433BB3-799A-4858-9AE8-2D0BD859EE3B}" type="datetime1">
              <a:rPr lang="fi-FI" smtClean="0"/>
              <a:t>18.2.2025</a:t>
            </a:fld>
            <a:endParaRPr lang="fi-FI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DD562FA-3522-5D86-6B5D-D46C31407CA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035D3F8-519A-BD10-B212-14EA8C3C6B2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093341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Ne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A2F443A1-A369-99FA-DAC7-9F6B92627C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vert="horz" lIns="0" tIns="0" rIns="0" bIns="0" rtlCol="0" anchor="t" anchorCtr="0">
            <a:noAutofit/>
          </a:bodyPr>
          <a:lstStyle>
            <a:lvl1pPr>
              <a:defRPr lang="fi-FI" sz="1200" noProof="1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fi-FI" noProof="1"/>
              <a:t>Click icon to add image, Fit the image to frame by choosing: crop&gt;fit / rajaa&gt;sovita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3"/>
            <a:ext cx="5327973" cy="415498"/>
          </a:xfrm>
        </p:spPr>
        <p:txBody>
          <a:bodyPr>
            <a:spAutoFit/>
          </a:bodyPr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C31FA69-E208-B16D-749C-C889E904FF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7988" y="6165336"/>
            <a:ext cx="385200" cy="288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8E6FE-529C-6F82-E69C-32498ED0463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A5EB07-D21D-49B5-AE7A-016634FFB222}" type="datetime1">
              <a:rPr lang="fi-FI" smtClean="0"/>
              <a:t>18.2.2025</a:t>
            </a:fld>
            <a:endParaRPr lang="fi-FI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28CC8F0-0CF6-102F-F83A-926998C0334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Presenter Name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5F946C-BD14-D558-2FBC-9358BC12A7B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261057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DE99E-677A-4DE5-3484-E9ADD647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C049C-A29A-43EB-8A26-47DC3C4E28E5}" type="datetime1">
              <a:rPr lang="fi-FI" smtClean="0"/>
              <a:t>18.2.2025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29C55-0F2E-2EEA-823A-D1C128A5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8C97D-1A4E-B0F4-839E-4F69C974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1E4B692-D8EE-2089-7427-A5399BE66F3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07988" y="1844674"/>
            <a:ext cx="2016119" cy="1296293"/>
          </a:xfrm>
        </p:spPr>
        <p:txBody>
          <a:bodyPr anchor="t" anchorCtr="0"/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DFA5604-DFA9-5599-E5FB-95F12FB285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7988" y="3284538"/>
            <a:ext cx="2015604" cy="2592387"/>
          </a:xfrm>
        </p:spPr>
        <p:txBody>
          <a:bodyPr/>
          <a:lstStyle>
            <a:lvl1pPr>
              <a:defRPr sz="1000"/>
            </a:lvl1pPr>
            <a:lvl2pPr marL="182563" indent="-182563">
              <a:defRPr sz="1000"/>
            </a:lvl2pPr>
            <a:lvl3pPr marL="355600" indent="-173038">
              <a:defRPr sz="1000"/>
            </a:lvl3pPr>
            <a:lvl4pPr marL="539750" indent="-184150">
              <a:defRPr sz="1000"/>
            </a:lvl4pPr>
            <a:lvl5pPr marL="722313" indent="-182563">
              <a:defRPr sz="1000"/>
            </a:lvl5pPr>
            <a:lvl6pPr marL="895350" indent="-173038">
              <a:defRPr sz="1000"/>
            </a:lvl6pPr>
            <a:lvl7pPr marL="1077913" indent="-182563">
              <a:defRPr sz="1000"/>
            </a:lvl7pPr>
            <a:lvl8pPr marL="1250950" indent="-173038">
              <a:defRPr sz="1000"/>
            </a:lvl8pPr>
            <a:lvl9pPr marL="1433513" indent="-182563"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827A3A4-CC58-367B-E36F-7AC44E8EC4DB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711607" y="1844674"/>
            <a:ext cx="2088765" cy="1296293"/>
          </a:xfrm>
        </p:spPr>
        <p:txBody>
          <a:bodyPr anchor="t" anchorCtr="0"/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6A71658-2640-5820-00C0-A497E0475D0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087880" y="1844674"/>
            <a:ext cx="2016738" cy="1296293"/>
          </a:xfrm>
        </p:spPr>
        <p:txBody>
          <a:bodyPr anchor="t" anchorCtr="0"/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507729F-3FC3-227F-5A8B-85517FBB16B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392126" y="1844674"/>
            <a:ext cx="2088765" cy="1296293"/>
          </a:xfrm>
        </p:spPr>
        <p:txBody>
          <a:bodyPr anchor="t" anchorCtr="0"/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B959ACE-C45A-F672-6EF3-2497A285A008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768409" y="1844674"/>
            <a:ext cx="2016120" cy="1296293"/>
          </a:xfrm>
        </p:spPr>
        <p:txBody>
          <a:bodyPr anchor="t" anchorCtr="0"/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D9D79536-3D7F-7D6F-2BE3-5C618CB120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711624" y="3284538"/>
            <a:ext cx="2088232" cy="2592387"/>
          </a:xfrm>
        </p:spPr>
        <p:txBody>
          <a:bodyPr/>
          <a:lstStyle>
            <a:lvl1pPr>
              <a:defRPr sz="1000"/>
            </a:lvl1pPr>
            <a:lvl2pPr marL="182563" indent="-182563">
              <a:defRPr sz="1000"/>
            </a:lvl2pPr>
            <a:lvl3pPr marL="355600" indent="-173038">
              <a:defRPr sz="1000"/>
            </a:lvl3pPr>
            <a:lvl4pPr marL="539750" indent="-184150">
              <a:defRPr sz="1000"/>
            </a:lvl4pPr>
            <a:lvl5pPr marL="722313" indent="-182563">
              <a:defRPr sz="1000"/>
            </a:lvl5pPr>
            <a:lvl6pPr marL="895350" indent="-173038">
              <a:defRPr sz="1000"/>
            </a:lvl6pPr>
            <a:lvl7pPr marL="1077913" indent="-182563">
              <a:defRPr sz="1000"/>
            </a:lvl7pPr>
            <a:lvl8pPr marL="1250950" indent="-173038">
              <a:defRPr sz="1000"/>
            </a:lvl8pPr>
            <a:lvl9pPr marL="1433513" indent="-182563"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E9B545D8-3555-6CE3-D8FD-D2E749B189F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88198" y="3284538"/>
            <a:ext cx="2015604" cy="2592387"/>
          </a:xfrm>
        </p:spPr>
        <p:txBody>
          <a:bodyPr/>
          <a:lstStyle>
            <a:lvl1pPr>
              <a:defRPr sz="1000"/>
            </a:lvl1pPr>
            <a:lvl2pPr marL="182563" indent="-182563">
              <a:defRPr sz="1000"/>
            </a:lvl2pPr>
            <a:lvl3pPr marL="355600" indent="-173038">
              <a:defRPr sz="1000"/>
            </a:lvl3pPr>
            <a:lvl4pPr marL="539750" indent="-184150">
              <a:defRPr sz="1000"/>
            </a:lvl4pPr>
            <a:lvl5pPr marL="722313" indent="-182563">
              <a:defRPr sz="1000"/>
            </a:lvl5pPr>
            <a:lvl6pPr marL="895350" indent="-173038">
              <a:defRPr sz="1000"/>
            </a:lvl6pPr>
            <a:lvl7pPr marL="1077913" indent="-182563">
              <a:defRPr sz="1000"/>
            </a:lvl7pPr>
            <a:lvl8pPr marL="1250950" indent="-173038">
              <a:defRPr sz="1000"/>
            </a:lvl8pPr>
            <a:lvl9pPr marL="1433513" indent="-182563"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6DB34C07-D845-0A71-7110-873D3E54FE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392144" y="3284538"/>
            <a:ext cx="2088232" cy="2592387"/>
          </a:xfrm>
        </p:spPr>
        <p:txBody>
          <a:bodyPr/>
          <a:lstStyle>
            <a:lvl1pPr>
              <a:defRPr sz="1000"/>
            </a:lvl1pPr>
            <a:lvl2pPr marL="182563" indent="-182563">
              <a:defRPr sz="1000"/>
            </a:lvl2pPr>
            <a:lvl3pPr marL="355600" indent="-173038">
              <a:defRPr sz="1000"/>
            </a:lvl3pPr>
            <a:lvl4pPr marL="539750" indent="-184150">
              <a:defRPr sz="1000"/>
            </a:lvl4pPr>
            <a:lvl5pPr marL="722313" indent="-182563">
              <a:defRPr sz="1000"/>
            </a:lvl5pPr>
            <a:lvl6pPr marL="895350" indent="-173038">
              <a:defRPr sz="1000"/>
            </a:lvl6pPr>
            <a:lvl7pPr marL="1077913" indent="-182563">
              <a:defRPr sz="1000"/>
            </a:lvl7pPr>
            <a:lvl8pPr marL="1250950" indent="-173038">
              <a:defRPr sz="1000"/>
            </a:lvl8pPr>
            <a:lvl9pPr marL="1433513" indent="-182563"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812168A2-46B4-55B8-F41F-994C00D248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69028" y="3284538"/>
            <a:ext cx="2015604" cy="2592387"/>
          </a:xfrm>
        </p:spPr>
        <p:txBody>
          <a:bodyPr/>
          <a:lstStyle>
            <a:lvl1pPr>
              <a:defRPr sz="1000"/>
            </a:lvl1pPr>
            <a:lvl2pPr marL="182563" indent="-182563">
              <a:defRPr sz="1000"/>
            </a:lvl2pPr>
            <a:lvl3pPr marL="355600" indent="-173038">
              <a:defRPr sz="1000"/>
            </a:lvl3pPr>
            <a:lvl4pPr marL="539750" indent="-184150">
              <a:defRPr sz="1000"/>
            </a:lvl4pPr>
            <a:lvl5pPr marL="722313" indent="-182563">
              <a:defRPr sz="1000"/>
            </a:lvl5pPr>
            <a:lvl6pPr marL="895350" indent="-173038">
              <a:defRPr sz="1000"/>
            </a:lvl6pPr>
            <a:lvl7pPr marL="1077913" indent="-182563">
              <a:defRPr sz="1000"/>
            </a:lvl7pPr>
            <a:lvl8pPr marL="1250950" indent="-173038">
              <a:defRPr sz="1000"/>
            </a:lvl8pPr>
            <a:lvl9pPr marL="1433513" indent="-182563"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139570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CC-BY 4.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275C4-164C-69B1-48F1-6ABBCFDD4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988" y="2936557"/>
            <a:ext cx="9792468" cy="492443"/>
          </a:xfrm>
        </p:spPr>
        <p:txBody>
          <a:bodyPr anchor="b" anchorCtr="0">
            <a:spAutoFit/>
          </a:bodyPr>
          <a:lstStyle>
            <a:lvl1pPr algn="l">
              <a:lnSpc>
                <a:spcPct val="100000"/>
              </a:lnSpc>
              <a:defRPr sz="3200"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5A747-631B-1133-C63C-B48ADA15D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3429000"/>
            <a:ext cx="9792468" cy="492443"/>
          </a:xfr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i-FI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048024D-E928-1A47-E81D-E73CEDEC703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432000"/>
            <a:ext cx="2650987" cy="576000"/>
          </a:xfrm>
          <a:custGeom>
            <a:avLst/>
            <a:gdLst>
              <a:gd name="T0" fmla="*/ 1856 w 4584"/>
              <a:gd name="T1" fmla="*/ 150 h 996"/>
              <a:gd name="T2" fmla="*/ 1926 w 4584"/>
              <a:gd name="T3" fmla="*/ 74 h 996"/>
              <a:gd name="T4" fmla="*/ 1862 w 4584"/>
              <a:gd name="T5" fmla="*/ 198 h 996"/>
              <a:gd name="T6" fmla="*/ 2091 w 4584"/>
              <a:gd name="T7" fmla="*/ 109 h 996"/>
              <a:gd name="T8" fmla="*/ 2346 w 4584"/>
              <a:gd name="T9" fmla="*/ 79 h 996"/>
              <a:gd name="T10" fmla="*/ 2341 w 4584"/>
              <a:gd name="T11" fmla="*/ 150 h 996"/>
              <a:gd name="T12" fmla="*/ 2584 w 4584"/>
              <a:gd name="T13" fmla="*/ 274 h 996"/>
              <a:gd name="T14" fmla="*/ 2883 w 4584"/>
              <a:gd name="T15" fmla="*/ 0 h 996"/>
              <a:gd name="T16" fmla="*/ 2966 w 4584"/>
              <a:gd name="T17" fmla="*/ 88 h 996"/>
              <a:gd name="T18" fmla="*/ 3031 w 4584"/>
              <a:gd name="T19" fmla="*/ 214 h 996"/>
              <a:gd name="T20" fmla="*/ 3010 w 4584"/>
              <a:gd name="T21" fmla="*/ 212 h 996"/>
              <a:gd name="T22" fmla="*/ 3283 w 4584"/>
              <a:gd name="T23" fmla="*/ 239 h 996"/>
              <a:gd name="T24" fmla="*/ 3261 w 4584"/>
              <a:gd name="T25" fmla="*/ 135 h 996"/>
              <a:gd name="T26" fmla="*/ 3397 w 4584"/>
              <a:gd name="T27" fmla="*/ 34 h 996"/>
              <a:gd name="T28" fmla="*/ 3589 w 4584"/>
              <a:gd name="T29" fmla="*/ 199 h 996"/>
              <a:gd name="T30" fmla="*/ 3538 w 4584"/>
              <a:gd name="T31" fmla="*/ 193 h 996"/>
              <a:gd name="T32" fmla="*/ 3580 w 4584"/>
              <a:gd name="T33" fmla="*/ 106 h 996"/>
              <a:gd name="T34" fmla="*/ 3779 w 4584"/>
              <a:gd name="T35" fmla="*/ 244 h 996"/>
              <a:gd name="T36" fmla="*/ 3908 w 4584"/>
              <a:gd name="T37" fmla="*/ 148 h 996"/>
              <a:gd name="T38" fmla="*/ 3821 w 4584"/>
              <a:gd name="T39" fmla="*/ 107 h 996"/>
              <a:gd name="T40" fmla="*/ 1828 w 4584"/>
              <a:gd name="T41" fmla="*/ 916 h 996"/>
              <a:gd name="T42" fmla="*/ 1868 w 4584"/>
              <a:gd name="T43" fmla="*/ 803 h 996"/>
              <a:gd name="T44" fmla="*/ 1905 w 4584"/>
              <a:gd name="T45" fmla="*/ 896 h 996"/>
              <a:gd name="T46" fmla="*/ 2193 w 4584"/>
              <a:gd name="T47" fmla="*/ 891 h 996"/>
              <a:gd name="T48" fmla="*/ 2220 w 4584"/>
              <a:gd name="T49" fmla="*/ 816 h 996"/>
              <a:gd name="T50" fmla="*/ 2340 w 4584"/>
              <a:gd name="T51" fmla="*/ 927 h 996"/>
              <a:gd name="T52" fmla="*/ 2271 w 4584"/>
              <a:gd name="T53" fmla="*/ 868 h 996"/>
              <a:gd name="T54" fmla="*/ 2506 w 4584"/>
              <a:gd name="T55" fmla="*/ 882 h 996"/>
              <a:gd name="T56" fmla="*/ 2823 w 4584"/>
              <a:gd name="T57" fmla="*/ 753 h 996"/>
              <a:gd name="T58" fmla="*/ 2952 w 4584"/>
              <a:gd name="T59" fmla="*/ 726 h 996"/>
              <a:gd name="T60" fmla="*/ 3233 w 4584"/>
              <a:gd name="T61" fmla="*/ 913 h 996"/>
              <a:gd name="T62" fmla="*/ 3254 w 4584"/>
              <a:gd name="T63" fmla="*/ 854 h 996"/>
              <a:gd name="T64" fmla="*/ 3313 w 4584"/>
              <a:gd name="T65" fmla="*/ 793 h 996"/>
              <a:gd name="T66" fmla="*/ 3644 w 4584"/>
              <a:gd name="T67" fmla="*/ 802 h 996"/>
              <a:gd name="T68" fmla="*/ 3627 w 4584"/>
              <a:gd name="T69" fmla="*/ 933 h 996"/>
              <a:gd name="T70" fmla="*/ 3553 w 4584"/>
              <a:gd name="T71" fmla="*/ 839 h 996"/>
              <a:gd name="T72" fmla="*/ 3726 w 4584"/>
              <a:gd name="T73" fmla="*/ 696 h 996"/>
              <a:gd name="T74" fmla="*/ 3850 w 4584"/>
              <a:gd name="T75" fmla="*/ 926 h 996"/>
              <a:gd name="T76" fmla="*/ 3980 w 4584"/>
              <a:gd name="T77" fmla="*/ 996 h 996"/>
              <a:gd name="T78" fmla="*/ 1914 w 4584"/>
              <a:gd name="T79" fmla="*/ 481 h 996"/>
              <a:gd name="T80" fmla="*/ 1963 w 4584"/>
              <a:gd name="T81" fmla="*/ 436 h 996"/>
              <a:gd name="T82" fmla="*/ 1873 w 4584"/>
              <a:gd name="T83" fmla="*/ 556 h 996"/>
              <a:gd name="T84" fmla="*/ 2197 w 4584"/>
              <a:gd name="T85" fmla="*/ 413 h 996"/>
              <a:gd name="T86" fmla="*/ 2378 w 4584"/>
              <a:gd name="T87" fmla="*/ 449 h 996"/>
              <a:gd name="T88" fmla="*/ 2327 w 4584"/>
              <a:gd name="T89" fmla="*/ 457 h 996"/>
              <a:gd name="T90" fmla="*/ 2668 w 4584"/>
              <a:gd name="T91" fmla="*/ 587 h 996"/>
              <a:gd name="T92" fmla="*/ 2785 w 4584"/>
              <a:gd name="T93" fmla="*/ 413 h 996"/>
              <a:gd name="T94" fmla="*/ 2840 w 4584"/>
              <a:gd name="T95" fmla="*/ 466 h 996"/>
              <a:gd name="T96" fmla="*/ 3340 w 4584"/>
              <a:gd name="T97" fmla="*/ 593 h 996"/>
              <a:gd name="T98" fmla="*/ 3412 w 4584"/>
              <a:gd name="T99" fmla="*/ 456 h 996"/>
              <a:gd name="T100" fmla="*/ 3375 w 4584"/>
              <a:gd name="T101" fmla="*/ 483 h 996"/>
              <a:gd name="T102" fmla="*/ 3508 w 4584"/>
              <a:gd name="T103" fmla="*/ 475 h 996"/>
              <a:gd name="T104" fmla="*/ 3735 w 4584"/>
              <a:gd name="T105" fmla="*/ 559 h 996"/>
              <a:gd name="T106" fmla="*/ 3673 w 4584"/>
              <a:gd name="T107" fmla="*/ 523 h 996"/>
              <a:gd name="T108" fmla="*/ 3797 w 4584"/>
              <a:gd name="T109" fmla="*/ 390 h 996"/>
              <a:gd name="T110" fmla="*/ 3950 w 4584"/>
              <a:gd name="T111" fmla="*/ 551 h 996"/>
              <a:gd name="T112" fmla="*/ 3976 w 4584"/>
              <a:gd name="T113" fmla="*/ 483 h 996"/>
              <a:gd name="T114" fmla="*/ 4063 w 4584"/>
              <a:gd name="T115" fmla="*/ 557 h 996"/>
              <a:gd name="T116" fmla="*/ 4023 w 4584"/>
              <a:gd name="T117" fmla="*/ 483 h 996"/>
              <a:gd name="T118" fmla="*/ 4319 w 4584"/>
              <a:gd name="T119" fmla="*/ 576 h 996"/>
              <a:gd name="T120" fmla="*/ 4457 w 4584"/>
              <a:gd name="T121" fmla="*/ 514 h 996"/>
              <a:gd name="T122" fmla="*/ 4395 w 4584"/>
              <a:gd name="T123" fmla="*/ 453 h 996"/>
              <a:gd name="T124" fmla="*/ 4474 w 4584"/>
              <a:gd name="T125" fmla="*/ 413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84" h="996">
                <a:moveTo>
                  <a:pt x="1232" y="330"/>
                </a:moveTo>
                <a:lnTo>
                  <a:pt x="1178" y="648"/>
                </a:lnTo>
                <a:lnTo>
                  <a:pt x="1055" y="648"/>
                </a:lnTo>
                <a:lnTo>
                  <a:pt x="1010" y="330"/>
                </a:lnTo>
                <a:lnTo>
                  <a:pt x="1010" y="12"/>
                </a:lnTo>
                <a:lnTo>
                  <a:pt x="1232" y="12"/>
                </a:lnTo>
                <a:lnTo>
                  <a:pt x="1232" y="330"/>
                </a:lnTo>
                <a:close/>
                <a:moveTo>
                  <a:pt x="1623" y="249"/>
                </a:moveTo>
                <a:lnTo>
                  <a:pt x="1569" y="249"/>
                </a:lnTo>
                <a:lnTo>
                  <a:pt x="1651" y="13"/>
                </a:lnTo>
                <a:lnTo>
                  <a:pt x="1715" y="13"/>
                </a:lnTo>
                <a:lnTo>
                  <a:pt x="1797" y="249"/>
                </a:lnTo>
                <a:lnTo>
                  <a:pt x="1743" y="249"/>
                </a:lnTo>
                <a:lnTo>
                  <a:pt x="1726" y="195"/>
                </a:lnTo>
                <a:lnTo>
                  <a:pt x="1641" y="195"/>
                </a:lnTo>
                <a:lnTo>
                  <a:pt x="1623" y="249"/>
                </a:lnTo>
                <a:close/>
                <a:moveTo>
                  <a:pt x="1653" y="156"/>
                </a:moveTo>
                <a:lnTo>
                  <a:pt x="1713" y="156"/>
                </a:lnTo>
                <a:lnTo>
                  <a:pt x="1684" y="67"/>
                </a:lnTo>
                <a:lnTo>
                  <a:pt x="1653" y="156"/>
                </a:lnTo>
                <a:close/>
                <a:moveTo>
                  <a:pt x="1874" y="252"/>
                </a:moveTo>
                <a:lnTo>
                  <a:pt x="1867" y="252"/>
                </a:lnTo>
                <a:lnTo>
                  <a:pt x="1861" y="252"/>
                </a:lnTo>
                <a:lnTo>
                  <a:pt x="1856" y="251"/>
                </a:lnTo>
                <a:lnTo>
                  <a:pt x="1850" y="249"/>
                </a:lnTo>
                <a:lnTo>
                  <a:pt x="1845" y="247"/>
                </a:lnTo>
                <a:lnTo>
                  <a:pt x="1840" y="245"/>
                </a:lnTo>
                <a:lnTo>
                  <a:pt x="1836" y="242"/>
                </a:lnTo>
                <a:lnTo>
                  <a:pt x="1832" y="239"/>
                </a:lnTo>
                <a:lnTo>
                  <a:pt x="1828" y="236"/>
                </a:lnTo>
                <a:lnTo>
                  <a:pt x="1824" y="232"/>
                </a:lnTo>
                <a:lnTo>
                  <a:pt x="1821" y="227"/>
                </a:lnTo>
                <a:lnTo>
                  <a:pt x="1820" y="225"/>
                </a:lnTo>
                <a:lnTo>
                  <a:pt x="1819" y="223"/>
                </a:lnTo>
                <a:lnTo>
                  <a:pt x="1817" y="218"/>
                </a:lnTo>
                <a:lnTo>
                  <a:pt x="1816" y="212"/>
                </a:lnTo>
                <a:lnTo>
                  <a:pt x="1815" y="206"/>
                </a:lnTo>
                <a:lnTo>
                  <a:pt x="1815" y="200"/>
                </a:lnTo>
                <a:lnTo>
                  <a:pt x="1815" y="190"/>
                </a:lnTo>
                <a:lnTo>
                  <a:pt x="1817" y="182"/>
                </a:lnTo>
                <a:lnTo>
                  <a:pt x="1818" y="178"/>
                </a:lnTo>
                <a:lnTo>
                  <a:pt x="1820" y="175"/>
                </a:lnTo>
                <a:lnTo>
                  <a:pt x="1824" y="169"/>
                </a:lnTo>
                <a:lnTo>
                  <a:pt x="1827" y="166"/>
                </a:lnTo>
                <a:lnTo>
                  <a:pt x="1829" y="163"/>
                </a:lnTo>
                <a:lnTo>
                  <a:pt x="1832" y="161"/>
                </a:lnTo>
                <a:lnTo>
                  <a:pt x="1835" y="159"/>
                </a:lnTo>
                <a:lnTo>
                  <a:pt x="1838" y="157"/>
                </a:lnTo>
                <a:lnTo>
                  <a:pt x="1841" y="155"/>
                </a:lnTo>
                <a:lnTo>
                  <a:pt x="1845" y="154"/>
                </a:lnTo>
                <a:lnTo>
                  <a:pt x="1849" y="152"/>
                </a:lnTo>
                <a:lnTo>
                  <a:pt x="1856" y="150"/>
                </a:lnTo>
                <a:lnTo>
                  <a:pt x="1864" y="148"/>
                </a:lnTo>
                <a:lnTo>
                  <a:pt x="1873" y="146"/>
                </a:lnTo>
                <a:lnTo>
                  <a:pt x="1881" y="145"/>
                </a:lnTo>
                <a:lnTo>
                  <a:pt x="1901" y="143"/>
                </a:lnTo>
                <a:lnTo>
                  <a:pt x="1908" y="142"/>
                </a:lnTo>
                <a:lnTo>
                  <a:pt x="1914" y="140"/>
                </a:lnTo>
                <a:lnTo>
                  <a:pt x="1918" y="139"/>
                </a:lnTo>
                <a:lnTo>
                  <a:pt x="1920" y="138"/>
                </a:lnTo>
                <a:lnTo>
                  <a:pt x="1922" y="136"/>
                </a:lnTo>
                <a:lnTo>
                  <a:pt x="1923" y="135"/>
                </a:lnTo>
                <a:lnTo>
                  <a:pt x="1923" y="133"/>
                </a:lnTo>
                <a:lnTo>
                  <a:pt x="1924" y="131"/>
                </a:lnTo>
                <a:lnTo>
                  <a:pt x="1924" y="129"/>
                </a:lnTo>
                <a:lnTo>
                  <a:pt x="1924" y="124"/>
                </a:lnTo>
                <a:lnTo>
                  <a:pt x="1922" y="119"/>
                </a:lnTo>
                <a:lnTo>
                  <a:pt x="1921" y="117"/>
                </a:lnTo>
                <a:lnTo>
                  <a:pt x="1920" y="115"/>
                </a:lnTo>
                <a:lnTo>
                  <a:pt x="1919" y="113"/>
                </a:lnTo>
                <a:lnTo>
                  <a:pt x="1917" y="112"/>
                </a:lnTo>
                <a:lnTo>
                  <a:pt x="1913" y="109"/>
                </a:lnTo>
                <a:lnTo>
                  <a:pt x="1909" y="107"/>
                </a:lnTo>
                <a:lnTo>
                  <a:pt x="1904" y="106"/>
                </a:lnTo>
                <a:lnTo>
                  <a:pt x="1898" y="106"/>
                </a:lnTo>
                <a:lnTo>
                  <a:pt x="1892" y="106"/>
                </a:lnTo>
                <a:lnTo>
                  <a:pt x="1886" y="107"/>
                </a:lnTo>
                <a:lnTo>
                  <a:pt x="1881" y="109"/>
                </a:lnTo>
                <a:lnTo>
                  <a:pt x="1877" y="112"/>
                </a:lnTo>
                <a:lnTo>
                  <a:pt x="1873" y="115"/>
                </a:lnTo>
                <a:lnTo>
                  <a:pt x="1870" y="118"/>
                </a:lnTo>
                <a:lnTo>
                  <a:pt x="1868" y="122"/>
                </a:lnTo>
                <a:lnTo>
                  <a:pt x="1867" y="124"/>
                </a:lnTo>
                <a:lnTo>
                  <a:pt x="1866" y="126"/>
                </a:lnTo>
                <a:lnTo>
                  <a:pt x="1821" y="123"/>
                </a:lnTo>
                <a:lnTo>
                  <a:pt x="1823" y="117"/>
                </a:lnTo>
                <a:lnTo>
                  <a:pt x="1825" y="111"/>
                </a:lnTo>
                <a:lnTo>
                  <a:pt x="1827" y="106"/>
                </a:lnTo>
                <a:lnTo>
                  <a:pt x="1830" y="101"/>
                </a:lnTo>
                <a:lnTo>
                  <a:pt x="1833" y="96"/>
                </a:lnTo>
                <a:lnTo>
                  <a:pt x="1837" y="92"/>
                </a:lnTo>
                <a:lnTo>
                  <a:pt x="1841" y="88"/>
                </a:lnTo>
                <a:lnTo>
                  <a:pt x="1846" y="84"/>
                </a:lnTo>
                <a:lnTo>
                  <a:pt x="1851" y="81"/>
                </a:lnTo>
                <a:lnTo>
                  <a:pt x="1857" y="78"/>
                </a:lnTo>
                <a:lnTo>
                  <a:pt x="1863" y="76"/>
                </a:lnTo>
                <a:lnTo>
                  <a:pt x="1869" y="74"/>
                </a:lnTo>
                <a:lnTo>
                  <a:pt x="1876" y="72"/>
                </a:lnTo>
                <a:lnTo>
                  <a:pt x="1883" y="71"/>
                </a:lnTo>
                <a:lnTo>
                  <a:pt x="1890" y="70"/>
                </a:lnTo>
                <a:lnTo>
                  <a:pt x="1898" y="70"/>
                </a:lnTo>
                <a:lnTo>
                  <a:pt x="1908" y="70"/>
                </a:lnTo>
                <a:lnTo>
                  <a:pt x="1917" y="72"/>
                </a:lnTo>
                <a:lnTo>
                  <a:pt x="1926" y="74"/>
                </a:lnTo>
                <a:lnTo>
                  <a:pt x="1935" y="76"/>
                </a:lnTo>
                <a:lnTo>
                  <a:pt x="1943" y="80"/>
                </a:lnTo>
                <a:lnTo>
                  <a:pt x="1947" y="82"/>
                </a:lnTo>
                <a:lnTo>
                  <a:pt x="1950" y="84"/>
                </a:lnTo>
                <a:lnTo>
                  <a:pt x="1957" y="90"/>
                </a:lnTo>
                <a:lnTo>
                  <a:pt x="1963" y="96"/>
                </a:lnTo>
                <a:lnTo>
                  <a:pt x="1965" y="99"/>
                </a:lnTo>
                <a:lnTo>
                  <a:pt x="1967" y="103"/>
                </a:lnTo>
                <a:lnTo>
                  <a:pt x="1969" y="107"/>
                </a:lnTo>
                <a:lnTo>
                  <a:pt x="1970" y="111"/>
                </a:lnTo>
                <a:lnTo>
                  <a:pt x="1972" y="115"/>
                </a:lnTo>
                <a:lnTo>
                  <a:pt x="1972" y="120"/>
                </a:lnTo>
                <a:lnTo>
                  <a:pt x="1973" y="125"/>
                </a:lnTo>
                <a:lnTo>
                  <a:pt x="1973" y="130"/>
                </a:lnTo>
                <a:lnTo>
                  <a:pt x="1973" y="249"/>
                </a:lnTo>
                <a:lnTo>
                  <a:pt x="1927" y="249"/>
                </a:lnTo>
                <a:lnTo>
                  <a:pt x="1927" y="225"/>
                </a:lnTo>
                <a:lnTo>
                  <a:pt x="1922" y="230"/>
                </a:lnTo>
                <a:lnTo>
                  <a:pt x="1917" y="236"/>
                </a:lnTo>
                <a:lnTo>
                  <a:pt x="1912" y="241"/>
                </a:lnTo>
                <a:lnTo>
                  <a:pt x="1906" y="245"/>
                </a:lnTo>
                <a:lnTo>
                  <a:pt x="1899" y="248"/>
                </a:lnTo>
                <a:lnTo>
                  <a:pt x="1891" y="250"/>
                </a:lnTo>
                <a:lnTo>
                  <a:pt x="1887" y="251"/>
                </a:lnTo>
                <a:lnTo>
                  <a:pt x="1883" y="252"/>
                </a:lnTo>
                <a:lnTo>
                  <a:pt x="1874" y="252"/>
                </a:lnTo>
                <a:close/>
                <a:moveTo>
                  <a:pt x="1888" y="219"/>
                </a:moveTo>
                <a:lnTo>
                  <a:pt x="1895" y="218"/>
                </a:lnTo>
                <a:lnTo>
                  <a:pt x="1902" y="216"/>
                </a:lnTo>
                <a:lnTo>
                  <a:pt x="1905" y="215"/>
                </a:lnTo>
                <a:lnTo>
                  <a:pt x="1908" y="213"/>
                </a:lnTo>
                <a:lnTo>
                  <a:pt x="1914" y="209"/>
                </a:lnTo>
                <a:lnTo>
                  <a:pt x="1916" y="207"/>
                </a:lnTo>
                <a:lnTo>
                  <a:pt x="1919" y="204"/>
                </a:lnTo>
                <a:lnTo>
                  <a:pt x="1922" y="199"/>
                </a:lnTo>
                <a:lnTo>
                  <a:pt x="1924" y="193"/>
                </a:lnTo>
                <a:lnTo>
                  <a:pt x="1924" y="189"/>
                </a:lnTo>
                <a:lnTo>
                  <a:pt x="1924" y="186"/>
                </a:lnTo>
                <a:lnTo>
                  <a:pt x="1924" y="167"/>
                </a:lnTo>
                <a:lnTo>
                  <a:pt x="1921" y="169"/>
                </a:lnTo>
                <a:lnTo>
                  <a:pt x="1915" y="171"/>
                </a:lnTo>
                <a:lnTo>
                  <a:pt x="1903" y="173"/>
                </a:lnTo>
                <a:lnTo>
                  <a:pt x="1890" y="175"/>
                </a:lnTo>
                <a:lnTo>
                  <a:pt x="1884" y="176"/>
                </a:lnTo>
                <a:lnTo>
                  <a:pt x="1879" y="178"/>
                </a:lnTo>
                <a:lnTo>
                  <a:pt x="1874" y="180"/>
                </a:lnTo>
                <a:lnTo>
                  <a:pt x="1870" y="182"/>
                </a:lnTo>
                <a:lnTo>
                  <a:pt x="1866" y="185"/>
                </a:lnTo>
                <a:lnTo>
                  <a:pt x="1864" y="189"/>
                </a:lnTo>
                <a:lnTo>
                  <a:pt x="1863" y="191"/>
                </a:lnTo>
                <a:lnTo>
                  <a:pt x="1862" y="193"/>
                </a:lnTo>
                <a:lnTo>
                  <a:pt x="1862" y="198"/>
                </a:lnTo>
                <a:lnTo>
                  <a:pt x="1862" y="203"/>
                </a:lnTo>
                <a:lnTo>
                  <a:pt x="1863" y="207"/>
                </a:lnTo>
                <a:lnTo>
                  <a:pt x="1865" y="209"/>
                </a:lnTo>
                <a:lnTo>
                  <a:pt x="1866" y="211"/>
                </a:lnTo>
                <a:lnTo>
                  <a:pt x="1869" y="213"/>
                </a:lnTo>
                <a:lnTo>
                  <a:pt x="1873" y="216"/>
                </a:lnTo>
                <a:lnTo>
                  <a:pt x="1875" y="217"/>
                </a:lnTo>
                <a:lnTo>
                  <a:pt x="1877" y="217"/>
                </a:lnTo>
                <a:lnTo>
                  <a:pt x="1882" y="218"/>
                </a:lnTo>
                <a:lnTo>
                  <a:pt x="1888" y="219"/>
                </a:lnTo>
                <a:close/>
                <a:moveTo>
                  <a:pt x="2063" y="249"/>
                </a:moveTo>
                <a:lnTo>
                  <a:pt x="2013" y="249"/>
                </a:lnTo>
                <a:lnTo>
                  <a:pt x="2013" y="13"/>
                </a:lnTo>
                <a:lnTo>
                  <a:pt x="2063" y="13"/>
                </a:lnTo>
                <a:lnTo>
                  <a:pt x="2063" y="249"/>
                </a:lnTo>
                <a:close/>
                <a:moveTo>
                  <a:pt x="2197" y="72"/>
                </a:moveTo>
                <a:lnTo>
                  <a:pt x="2197" y="109"/>
                </a:lnTo>
                <a:lnTo>
                  <a:pt x="2164" y="109"/>
                </a:lnTo>
                <a:lnTo>
                  <a:pt x="2164" y="195"/>
                </a:lnTo>
                <a:lnTo>
                  <a:pt x="2164" y="199"/>
                </a:lnTo>
                <a:lnTo>
                  <a:pt x="2165" y="203"/>
                </a:lnTo>
                <a:lnTo>
                  <a:pt x="2166" y="205"/>
                </a:lnTo>
                <a:lnTo>
                  <a:pt x="2167" y="206"/>
                </a:lnTo>
                <a:lnTo>
                  <a:pt x="2169" y="208"/>
                </a:lnTo>
                <a:lnTo>
                  <a:pt x="2171" y="210"/>
                </a:lnTo>
                <a:lnTo>
                  <a:pt x="2174" y="211"/>
                </a:lnTo>
                <a:lnTo>
                  <a:pt x="2177" y="212"/>
                </a:lnTo>
                <a:lnTo>
                  <a:pt x="2181" y="212"/>
                </a:lnTo>
                <a:lnTo>
                  <a:pt x="2188" y="211"/>
                </a:lnTo>
                <a:lnTo>
                  <a:pt x="2193" y="210"/>
                </a:lnTo>
                <a:lnTo>
                  <a:pt x="2201" y="247"/>
                </a:lnTo>
                <a:lnTo>
                  <a:pt x="2190" y="250"/>
                </a:lnTo>
                <a:lnTo>
                  <a:pt x="2183" y="251"/>
                </a:lnTo>
                <a:lnTo>
                  <a:pt x="2174" y="252"/>
                </a:lnTo>
                <a:lnTo>
                  <a:pt x="2168" y="252"/>
                </a:lnTo>
                <a:lnTo>
                  <a:pt x="2161" y="251"/>
                </a:lnTo>
                <a:lnTo>
                  <a:pt x="2156" y="250"/>
                </a:lnTo>
                <a:lnTo>
                  <a:pt x="2150" y="249"/>
                </a:lnTo>
                <a:lnTo>
                  <a:pt x="2145" y="248"/>
                </a:lnTo>
                <a:lnTo>
                  <a:pt x="2140" y="245"/>
                </a:lnTo>
                <a:lnTo>
                  <a:pt x="2135" y="243"/>
                </a:lnTo>
                <a:lnTo>
                  <a:pt x="2131" y="240"/>
                </a:lnTo>
                <a:lnTo>
                  <a:pt x="2127" y="237"/>
                </a:lnTo>
                <a:lnTo>
                  <a:pt x="2124" y="233"/>
                </a:lnTo>
                <a:lnTo>
                  <a:pt x="2121" y="229"/>
                </a:lnTo>
                <a:lnTo>
                  <a:pt x="2119" y="224"/>
                </a:lnTo>
                <a:lnTo>
                  <a:pt x="2117" y="219"/>
                </a:lnTo>
                <a:lnTo>
                  <a:pt x="2116" y="213"/>
                </a:lnTo>
                <a:lnTo>
                  <a:pt x="2115" y="208"/>
                </a:lnTo>
                <a:lnTo>
                  <a:pt x="2115" y="201"/>
                </a:lnTo>
                <a:lnTo>
                  <a:pt x="2115" y="109"/>
                </a:lnTo>
                <a:lnTo>
                  <a:pt x="2091" y="109"/>
                </a:lnTo>
                <a:lnTo>
                  <a:pt x="2091" y="72"/>
                </a:lnTo>
                <a:lnTo>
                  <a:pt x="2115" y="72"/>
                </a:lnTo>
                <a:lnTo>
                  <a:pt x="2115" y="30"/>
                </a:lnTo>
                <a:lnTo>
                  <a:pt x="2164" y="30"/>
                </a:lnTo>
                <a:lnTo>
                  <a:pt x="2164" y="72"/>
                </a:lnTo>
                <a:lnTo>
                  <a:pt x="2197" y="72"/>
                </a:lnTo>
                <a:close/>
                <a:moveTo>
                  <a:pt x="2304" y="253"/>
                </a:moveTo>
                <a:lnTo>
                  <a:pt x="2291" y="252"/>
                </a:lnTo>
                <a:lnTo>
                  <a:pt x="2285" y="251"/>
                </a:lnTo>
                <a:lnTo>
                  <a:pt x="2279" y="250"/>
                </a:lnTo>
                <a:lnTo>
                  <a:pt x="2268" y="246"/>
                </a:lnTo>
                <a:lnTo>
                  <a:pt x="2263" y="244"/>
                </a:lnTo>
                <a:lnTo>
                  <a:pt x="2258" y="241"/>
                </a:lnTo>
                <a:lnTo>
                  <a:pt x="2249" y="235"/>
                </a:lnTo>
                <a:lnTo>
                  <a:pt x="2245" y="231"/>
                </a:lnTo>
                <a:lnTo>
                  <a:pt x="2241" y="227"/>
                </a:lnTo>
                <a:lnTo>
                  <a:pt x="2234" y="219"/>
                </a:lnTo>
                <a:lnTo>
                  <a:pt x="2231" y="214"/>
                </a:lnTo>
                <a:lnTo>
                  <a:pt x="2228" y="209"/>
                </a:lnTo>
                <a:lnTo>
                  <a:pt x="2223" y="198"/>
                </a:lnTo>
                <a:lnTo>
                  <a:pt x="2221" y="193"/>
                </a:lnTo>
                <a:lnTo>
                  <a:pt x="2220" y="187"/>
                </a:lnTo>
                <a:lnTo>
                  <a:pt x="2219" y="181"/>
                </a:lnTo>
                <a:lnTo>
                  <a:pt x="2218" y="175"/>
                </a:lnTo>
                <a:lnTo>
                  <a:pt x="2218" y="168"/>
                </a:lnTo>
                <a:lnTo>
                  <a:pt x="2217" y="161"/>
                </a:lnTo>
                <a:lnTo>
                  <a:pt x="2218" y="155"/>
                </a:lnTo>
                <a:lnTo>
                  <a:pt x="2218" y="148"/>
                </a:lnTo>
                <a:lnTo>
                  <a:pt x="2219" y="142"/>
                </a:lnTo>
                <a:lnTo>
                  <a:pt x="2220" y="136"/>
                </a:lnTo>
                <a:lnTo>
                  <a:pt x="2223" y="124"/>
                </a:lnTo>
                <a:lnTo>
                  <a:pt x="2225" y="119"/>
                </a:lnTo>
                <a:lnTo>
                  <a:pt x="2228" y="114"/>
                </a:lnTo>
                <a:lnTo>
                  <a:pt x="2234" y="104"/>
                </a:lnTo>
                <a:lnTo>
                  <a:pt x="2237" y="99"/>
                </a:lnTo>
                <a:lnTo>
                  <a:pt x="2241" y="95"/>
                </a:lnTo>
                <a:lnTo>
                  <a:pt x="2245" y="91"/>
                </a:lnTo>
                <a:lnTo>
                  <a:pt x="2249" y="88"/>
                </a:lnTo>
                <a:lnTo>
                  <a:pt x="2253" y="85"/>
                </a:lnTo>
                <a:lnTo>
                  <a:pt x="2258" y="82"/>
                </a:lnTo>
                <a:lnTo>
                  <a:pt x="2263" y="79"/>
                </a:lnTo>
                <a:lnTo>
                  <a:pt x="2268" y="77"/>
                </a:lnTo>
                <a:lnTo>
                  <a:pt x="2274" y="75"/>
                </a:lnTo>
                <a:lnTo>
                  <a:pt x="2279" y="73"/>
                </a:lnTo>
                <a:lnTo>
                  <a:pt x="2285" y="72"/>
                </a:lnTo>
                <a:lnTo>
                  <a:pt x="2291" y="71"/>
                </a:lnTo>
                <a:lnTo>
                  <a:pt x="2304" y="70"/>
                </a:lnTo>
                <a:lnTo>
                  <a:pt x="2317" y="71"/>
                </a:lnTo>
                <a:lnTo>
                  <a:pt x="2323" y="72"/>
                </a:lnTo>
                <a:lnTo>
                  <a:pt x="2329" y="73"/>
                </a:lnTo>
                <a:lnTo>
                  <a:pt x="2340" y="77"/>
                </a:lnTo>
                <a:lnTo>
                  <a:pt x="2346" y="79"/>
                </a:lnTo>
                <a:lnTo>
                  <a:pt x="2351" y="82"/>
                </a:lnTo>
                <a:lnTo>
                  <a:pt x="2360" y="88"/>
                </a:lnTo>
                <a:lnTo>
                  <a:pt x="2364" y="91"/>
                </a:lnTo>
                <a:lnTo>
                  <a:pt x="2368" y="95"/>
                </a:lnTo>
                <a:lnTo>
                  <a:pt x="2375" y="104"/>
                </a:lnTo>
                <a:lnTo>
                  <a:pt x="2378" y="109"/>
                </a:lnTo>
                <a:lnTo>
                  <a:pt x="2381" y="114"/>
                </a:lnTo>
                <a:lnTo>
                  <a:pt x="2385" y="124"/>
                </a:lnTo>
                <a:lnTo>
                  <a:pt x="2387" y="130"/>
                </a:lnTo>
                <a:lnTo>
                  <a:pt x="2389" y="136"/>
                </a:lnTo>
                <a:lnTo>
                  <a:pt x="2390" y="142"/>
                </a:lnTo>
                <a:lnTo>
                  <a:pt x="2391" y="148"/>
                </a:lnTo>
                <a:lnTo>
                  <a:pt x="2391" y="155"/>
                </a:lnTo>
                <a:lnTo>
                  <a:pt x="2391" y="161"/>
                </a:lnTo>
                <a:lnTo>
                  <a:pt x="2391" y="168"/>
                </a:lnTo>
                <a:lnTo>
                  <a:pt x="2391" y="175"/>
                </a:lnTo>
                <a:lnTo>
                  <a:pt x="2390" y="181"/>
                </a:lnTo>
                <a:lnTo>
                  <a:pt x="2389" y="187"/>
                </a:lnTo>
                <a:lnTo>
                  <a:pt x="2385" y="198"/>
                </a:lnTo>
                <a:lnTo>
                  <a:pt x="2383" y="204"/>
                </a:lnTo>
                <a:lnTo>
                  <a:pt x="2381" y="209"/>
                </a:lnTo>
                <a:lnTo>
                  <a:pt x="2375" y="219"/>
                </a:lnTo>
                <a:lnTo>
                  <a:pt x="2372" y="223"/>
                </a:lnTo>
                <a:lnTo>
                  <a:pt x="2368" y="227"/>
                </a:lnTo>
                <a:lnTo>
                  <a:pt x="2364" y="231"/>
                </a:lnTo>
                <a:lnTo>
                  <a:pt x="2360" y="235"/>
                </a:lnTo>
                <a:lnTo>
                  <a:pt x="2355" y="238"/>
                </a:lnTo>
                <a:lnTo>
                  <a:pt x="2351" y="241"/>
                </a:lnTo>
                <a:lnTo>
                  <a:pt x="2346" y="244"/>
                </a:lnTo>
                <a:lnTo>
                  <a:pt x="2340" y="246"/>
                </a:lnTo>
                <a:lnTo>
                  <a:pt x="2335" y="248"/>
                </a:lnTo>
                <a:lnTo>
                  <a:pt x="2329" y="250"/>
                </a:lnTo>
                <a:lnTo>
                  <a:pt x="2323" y="251"/>
                </a:lnTo>
                <a:lnTo>
                  <a:pt x="2317" y="252"/>
                </a:lnTo>
                <a:lnTo>
                  <a:pt x="2304" y="253"/>
                </a:lnTo>
                <a:close/>
                <a:moveTo>
                  <a:pt x="2305" y="215"/>
                </a:moveTo>
                <a:lnTo>
                  <a:pt x="2309" y="214"/>
                </a:lnTo>
                <a:lnTo>
                  <a:pt x="2313" y="214"/>
                </a:lnTo>
                <a:lnTo>
                  <a:pt x="2317" y="212"/>
                </a:lnTo>
                <a:lnTo>
                  <a:pt x="2321" y="211"/>
                </a:lnTo>
                <a:lnTo>
                  <a:pt x="2324" y="209"/>
                </a:lnTo>
                <a:lnTo>
                  <a:pt x="2327" y="206"/>
                </a:lnTo>
                <a:lnTo>
                  <a:pt x="2330" y="203"/>
                </a:lnTo>
                <a:lnTo>
                  <a:pt x="2332" y="199"/>
                </a:lnTo>
                <a:lnTo>
                  <a:pt x="2334" y="195"/>
                </a:lnTo>
                <a:lnTo>
                  <a:pt x="2336" y="191"/>
                </a:lnTo>
                <a:lnTo>
                  <a:pt x="2338" y="187"/>
                </a:lnTo>
                <a:lnTo>
                  <a:pt x="2339" y="182"/>
                </a:lnTo>
                <a:lnTo>
                  <a:pt x="2341" y="172"/>
                </a:lnTo>
                <a:lnTo>
                  <a:pt x="2341" y="167"/>
                </a:lnTo>
                <a:lnTo>
                  <a:pt x="2342" y="161"/>
                </a:lnTo>
                <a:lnTo>
                  <a:pt x="2341" y="150"/>
                </a:lnTo>
                <a:lnTo>
                  <a:pt x="2339" y="140"/>
                </a:lnTo>
                <a:lnTo>
                  <a:pt x="2338" y="135"/>
                </a:lnTo>
                <a:lnTo>
                  <a:pt x="2336" y="131"/>
                </a:lnTo>
                <a:lnTo>
                  <a:pt x="2332" y="123"/>
                </a:lnTo>
                <a:lnTo>
                  <a:pt x="2330" y="119"/>
                </a:lnTo>
                <a:lnTo>
                  <a:pt x="2327" y="116"/>
                </a:lnTo>
                <a:lnTo>
                  <a:pt x="2324" y="113"/>
                </a:lnTo>
                <a:lnTo>
                  <a:pt x="2321" y="111"/>
                </a:lnTo>
                <a:lnTo>
                  <a:pt x="2317" y="110"/>
                </a:lnTo>
                <a:lnTo>
                  <a:pt x="2313" y="108"/>
                </a:lnTo>
                <a:lnTo>
                  <a:pt x="2309" y="108"/>
                </a:lnTo>
                <a:lnTo>
                  <a:pt x="2305" y="107"/>
                </a:lnTo>
                <a:lnTo>
                  <a:pt x="2300" y="108"/>
                </a:lnTo>
                <a:lnTo>
                  <a:pt x="2296" y="108"/>
                </a:lnTo>
                <a:lnTo>
                  <a:pt x="2292" y="110"/>
                </a:lnTo>
                <a:lnTo>
                  <a:pt x="2288" y="111"/>
                </a:lnTo>
                <a:lnTo>
                  <a:pt x="2285" y="113"/>
                </a:lnTo>
                <a:lnTo>
                  <a:pt x="2282" y="116"/>
                </a:lnTo>
                <a:lnTo>
                  <a:pt x="2279" y="119"/>
                </a:lnTo>
                <a:lnTo>
                  <a:pt x="2277" y="123"/>
                </a:lnTo>
                <a:lnTo>
                  <a:pt x="2272" y="131"/>
                </a:lnTo>
                <a:lnTo>
                  <a:pt x="2271" y="135"/>
                </a:lnTo>
                <a:lnTo>
                  <a:pt x="2270" y="140"/>
                </a:lnTo>
                <a:lnTo>
                  <a:pt x="2269" y="145"/>
                </a:lnTo>
                <a:lnTo>
                  <a:pt x="2268" y="150"/>
                </a:lnTo>
                <a:lnTo>
                  <a:pt x="2267" y="155"/>
                </a:lnTo>
                <a:lnTo>
                  <a:pt x="2267" y="161"/>
                </a:lnTo>
                <a:lnTo>
                  <a:pt x="2268" y="172"/>
                </a:lnTo>
                <a:lnTo>
                  <a:pt x="2270" y="182"/>
                </a:lnTo>
                <a:lnTo>
                  <a:pt x="2271" y="187"/>
                </a:lnTo>
                <a:lnTo>
                  <a:pt x="2272" y="191"/>
                </a:lnTo>
                <a:lnTo>
                  <a:pt x="2274" y="195"/>
                </a:lnTo>
                <a:lnTo>
                  <a:pt x="2277" y="199"/>
                </a:lnTo>
                <a:lnTo>
                  <a:pt x="2279" y="203"/>
                </a:lnTo>
                <a:lnTo>
                  <a:pt x="2282" y="206"/>
                </a:lnTo>
                <a:lnTo>
                  <a:pt x="2285" y="209"/>
                </a:lnTo>
                <a:lnTo>
                  <a:pt x="2288" y="211"/>
                </a:lnTo>
                <a:lnTo>
                  <a:pt x="2292" y="212"/>
                </a:lnTo>
                <a:lnTo>
                  <a:pt x="2296" y="214"/>
                </a:lnTo>
                <a:lnTo>
                  <a:pt x="2300" y="214"/>
                </a:lnTo>
                <a:lnTo>
                  <a:pt x="2305" y="215"/>
                </a:lnTo>
                <a:close/>
                <a:moveTo>
                  <a:pt x="2539" y="172"/>
                </a:moveTo>
                <a:lnTo>
                  <a:pt x="2430" y="172"/>
                </a:lnTo>
                <a:lnTo>
                  <a:pt x="2430" y="133"/>
                </a:lnTo>
                <a:lnTo>
                  <a:pt x="2539" y="133"/>
                </a:lnTo>
                <a:lnTo>
                  <a:pt x="2539" y="172"/>
                </a:lnTo>
                <a:close/>
                <a:moveTo>
                  <a:pt x="2603" y="315"/>
                </a:moveTo>
                <a:lnTo>
                  <a:pt x="2594" y="315"/>
                </a:lnTo>
                <a:lnTo>
                  <a:pt x="2586" y="314"/>
                </a:lnTo>
                <a:lnTo>
                  <a:pt x="2579" y="312"/>
                </a:lnTo>
                <a:lnTo>
                  <a:pt x="2573" y="310"/>
                </a:lnTo>
                <a:lnTo>
                  <a:pt x="2584" y="274"/>
                </a:lnTo>
                <a:lnTo>
                  <a:pt x="2590" y="275"/>
                </a:lnTo>
                <a:lnTo>
                  <a:pt x="2596" y="276"/>
                </a:lnTo>
                <a:lnTo>
                  <a:pt x="2601" y="276"/>
                </a:lnTo>
                <a:lnTo>
                  <a:pt x="2606" y="276"/>
                </a:lnTo>
                <a:lnTo>
                  <a:pt x="2608" y="275"/>
                </a:lnTo>
                <a:lnTo>
                  <a:pt x="2610" y="274"/>
                </a:lnTo>
                <a:lnTo>
                  <a:pt x="2614" y="271"/>
                </a:lnTo>
                <a:lnTo>
                  <a:pt x="2617" y="267"/>
                </a:lnTo>
                <a:lnTo>
                  <a:pt x="2620" y="262"/>
                </a:lnTo>
                <a:lnTo>
                  <a:pt x="2623" y="254"/>
                </a:lnTo>
                <a:lnTo>
                  <a:pt x="2559" y="72"/>
                </a:lnTo>
                <a:lnTo>
                  <a:pt x="2611" y="72"/>
                </a:lnTo>
                <a:lnTo>
                  <a:pt x="2647" y="202"/>
                </a:lnTo>
                <a:lnTo>
                  <a:pt x="2686" y="72"/>
                </a:lnTo>
                <a:lnTo>
                  <a:pt x="2738" y="72"/>
                </a:lnTo>
                <a:lnTo>
                  <a:pt x="2669" y="268"/>
                </a:lnTo>
                <a:lnTo>
                  <a:pt x="2665" y="278"/>
                </a:lnTo>
                <a:lnTo>
                  <a:pt x="2663" y="283"/>
                </a:lnTo>
                <a:lnTo>
                  <a:pt x="2660" y="287"/>
                </a:lnTo>
                <a:lnTo>
                  <a:pt x="2654" y="296"/>
                </a:lnTo>
                <a:lnTo>
                  <a:pt x="2646" y="302"/>
                </a:lnTo>
                <a:lnTo>
                  <a:pt x="2642" y="306"/>
                </a:lnTo>
                <a:lnTo>
                  <a:pt x="2638" y="308"/>
                </a:lnTo>
                <a:lnTo>
                  <a:pt x="2633" y="310"/>
                </a:lnTo>
                <a:lnTo>
                  <a:pt x="2628" y="312"/>
                </a:lnTo>
                <a:lnTo>
                  <a:pt x="2622" y="314"/>
                </a:lnTo>
                <a:lnTo>
                  <a:pt x="2616" y="315"/>
                </a:lnTo>
                <a:lnTo>
                  <a:pt x="2610" y="315"/>
                </a:lnTo>
                <a:lnTo>
                  <a:pt x="2603" y="315"/>
                </a:lnTo>
                <a:close/>
                <a:moveTo>
                  <a:pt x="2812" y="249"/>
                </a:moveTo>
                <a:lnTo>
                  <a:pt x="2763" y="249"/>
                </a:lnTo>
                <a:lnTo>
                  <a:pt x="2763" y="13"/>
                </a:lnTo>
                <a:lnTo>
                  <a:pt x="2812" y="13"/>
                </a:lnTo>
                <a:lnTo>
                  <a:pt x="2812" y="249"/>
                </a:lnTo>
                <a:close/>
                <a:moveTo>
                  <a:pt x="2877" y="50"/>
                </a:moveTo>
                <a:lnTo>
                  <a:pt x="2872" y="49"/>
                </a:lnTo>
                <a:lnTo>
                  <a:pt x="2867" y="48"/>
                </a:lnTo>
                <a:lnTo>
                  <a:pt x="2863" y="45"/>
                </a:lnTo>
                <a:lnTo>
                  <a:pt x="2859" y="42"/>
                </a:lnTo>
                <a:lnTo>
                  <a:pt x="2855" y="38"/>
                </a:lnTo>
                <a:lnTo>
                  <a:pt x="2853" y="34"/>
                </a:lnTo>
                <a:lnTo>
                  <a:pt x="2851" y="30"/>
                </a:lnTo>
                <a:lnTo>
                  <a:pt x="2851" y="25"/>
                </a:lnTo>
                <a:lnTo>
                  <a:pt x="2851" y="20"/>
                </a:lnTo>
                <a:lnTo>
                  <a:pt x="2853" y="15"/>
                </a:lnTo>
                <a:lnTo>
                  <a:pt x="2855" y="11"/>
                </a:lnTo>
                <a:lnTo>
                  <a:pt x="2859" y="7"/>
                </a:lnTo>
                <a:lnTo>
                  <a:pt x="2863" y="4"/>
                </a:lnTo>
                <a:lnTo>
                  <a:pt x="2867" y="2"/>
                </a:lnTo>
                <a:lnTo>
                  <a:pt x="2872" y="0"/>
                </a:lnTo>
                <a:lnTo>
                  <a:pt x="2877" y="0"/>
                </a:lnTo>
                <a:lnTo>
                  <a:pt x="2883" y="0"/>
                </a:lnTo>
                <a:lnTo>
                  <a:pt x="2887" y="2"/>
                </a:lnTo>
                <a:lnTo>
                  <a:pt x="2892" y="4"/>
                </a:lnTo>
                <a:lnTo>
                  <a:pt x="2896" y="7"/>
                </a:lnTo>
                <a:lnTo>
                  <a:pt x="2900" y="11"/>
                </a:lnTo>
                <a:lnTo>
                  <a:pt x="2902" y="15"/>
                </a:lnTo>
                <a:lnTo>
                  <a:pt x="2903" y="20"/>
                </a:lnTo>
                <a:lnTo>
                  <a:pt x="2904" y="25"/>
                </a:lnTo>
                <a:lnTo>
                  <a:pt x="2903" y="30"/>
                </a:lnTo>
                <a:lnTo>
                  <a:pt x="2902" y="34"/>
                </a:lnTo>
                <a:lnTo>
                  <a:pt x="2900" y="38"/>
                </a:lnTo>
                <a:lnTo>
                  <a:pt x="2896" y="42"/>
                </a:lnTo>
                <a:lnTo>
                  <a:pt x="2892" y="45"/>
                </a:lnTo>
                <a:lnTo>
                  <a:pt x="2887" y="48"/>
                </a:lnTo>
                <a:lnTo>
                  <a:pt x="2883" y="49"/>
                </a:lnTo>
                <a:lnTo>
                  <a:pt x="2877" y="50"/>
                </a:lnTo>
                <a:close/>
                <a:moveTo>
                  <a:pt x="2853" y="72"/>
                </a:moveTo>
                <a:lnTo>
                  <a:pt x="2902" y="72"/>
                </a:lnTo>
                <a:lnTo>
                  <a:pt x="2902" y="249"/>
                </a:lnTo>
                <a:lnTo>
                  <a:pt x="2853" y="249"/>
                </a:lnTo>
                <a:lnTo>
                  <a:pt x="2853" y="72"/>
                </a:lnTo>
                <a:close/>
                <a:moveTo>
                  <a:pt x="3023" y="253"/>
                </a:moveTo>
                <a:lnTo>
                  <a:pt x="3010" y="252"/>
                </a:lnTo>
                <a:lnTo>
                  <a:pt x="3003" y="251"/>
                </a:lnTo>
                <a:lnTo>
                  <a:pt x="2998" y="250"/>
                </a:lnTo>
                <a:lnTo>
                  <a:pt x="2986" y="246"/>
                </a:lnTo>
                <a:lnTo>
                  <a:pt x="2980" y="244"/>
                </a:lnTo>
                <a:lnTo>
                  <a:pt x="2975" y="241"/>
                </a:lnTo>
                <a:lnTo>
                  <a:pt x="2966" y="235"/>
                </a:lnTo>
                <a:lnTo>
                  <a:pt x="2962" y="231"/>
                </a:lnTo>
                <a:lnTo>
                  <a:pt x="2958" y="227"/>
                </a:lnTo>
                <a:lnTo>
                  <a:pt x="2951" y="219"/>
                </a:lnTo>
                <a:lnTo>
                  <a:pt x="2948" y="214"/>
                </a:lnTo>
                <a:lnTo>
                  <a:pt x="2945" y="209"/>
                </a:lnTo>
                <a:lnTo>
                  <a:pt x="2940" y="198"/>
                </a:lnTo>
                <a:lnTo>
                  <a:pt x="2939" y="193"/>
                </a:lnTo>
                <a:lnTo>
                  <a:pt x="2937" y="187"/>
                </a:lnTo>
                <a:lnTo>
                  <a:pt x="2936" y="181"/>
                </a:lnTo>
                <a:lnTo>
                  <a:pt x="2935" y="175"/>
                </a:lnTo>
                <a:lnTo>
                  <a:pt x="2935" y="168"/>
                </a:lnTo>
                <a:lnTo>
                  <a:pt x="2935" y="161"/>
                </a:lnTo>
                <a:lnTo>
                  <a:pt x="2935" y="155"/>
                </a:lnTo>
                <a:lnTo>
                  <a:pt x="2935" y="148"/>
                </a:lnTo>
                <a:lnTo>
                  <a:pt x="2936" y="142"/>
                </a:lnTo>
                <a:lnTo>
                  <a:pt x="2937" y="136"/>
                </a:lnTo>
                <a:lnTo>
                  <a:pt x="2940" y="124"/>
                </a:lnTo>
                <a:lnTo>
                  <a:pt x="2943" y="119"/>
                </a:lnTo>
                <a:lnTo>
                  <a:pt x="2945" y="114"/>
                </a:lnTo>
                <a:lnTo>
                  <a:pt x="2951" y="104"/>
                </a:lnTo>
                <a:lnTo>
                  <a:pt x="2954" y="99"/>
                </a:lnTo>
                <a:lnTo>
                  <a:pt x="2958" y="95"/>
                </a:lnTo>
                <a:lnTo>
                  <a:pt x="2962" y="91"/>
                </a:lnTo>
                <a:lnTo>
                  <a:pt x="2966" y="88"/>
                </a:lnTo>
                <a:lnTo>
                  <a:pt x="2970" y="85"/>
                </a:lnTo>
                <a:lnTo>
                  <a:pt x="2975" y="82"/>
                </a:lnTo>
                <a:lnTo>
                  <a:pt x="2980" y="79"/>
                </a:lnTo>
                <a:lnTo>
                  <a:pt x="2986" y="77"/>
                </a:lnTo>
                <a:lnTo>
                  <a:pt x="2992" y="75"/>
                </a:lnTo>
                <a:lnTo>
                  <a:pt x="2998" y="73"/>
                </a:lnTo>
                <a:lnTo>
                  <a:pt x="3003" y="72"/>
                </a:lnTo>
                <a:lnTo>
                  <a:pt x="3010" y="71"/>
                </a:lnTo>
                <a:lnTo>
                  <a:pt x="3023" y="70"/>
                </a:lnTo>
                <a:lnTo>
                  <a:pt x="3035" y="71"/>
                </a:lnTo>
                <a:lnTo>
                  <a:pt x="3042" y="72"/>
                </a:lnTo>
                <a:lnTo>
                  <a:pt x="3047" y="73"/>
                </a:lnTo>
                <a:lnTo>
                  <a:pt x="3059" y="77"/>
                </a:lnTo>
                <a:lnTo>
                  <a:pt x="3064" y="79"/>
                </a:lnTo>
                <a:lnTo>
                  <a:pt x="3069" y="82"/>
                </a:lnTo>
                <a:lnTo>
                  <a:pt x="3078" y="88"/>
                </a:lnTo>
                <a:lnTo>
                  <a:pt x="3082" y="91"/>
                </a:lnTo>
                <a:lnTo>
                  <a:pt x="3086" y="95"/>
                </a:lnTo>
                <a:lnTo>
                  <a:pt x="3093" y="104"/>
                </a:lnTo>
                <a:lnTo>
                  <a:pt x="3096" y="109"/>
                </a:lnTo>
                <a:lnTo>
                  <a:pt x="3099" y="114"/>
                </a:lnTo>
                <a:lnTo>
                  <a:pt x="3104" y="124"/>
                </a:lnTo>
                <a:lnTo>
                  <a:pt x="3105" y="130"/>
                </a:lnTo>
                <a:lnTo>
                  <a:pt x="3107" y="136"/>
                </a:lnTo>
                <a:lnTo>
                  <a:pt x="3108" y="142"/>
                </a:lnTo>
                <a:lnTo>
                  <a:pt x="3109" y="148"/>
                </a:lnTo>
                <a:lnTo>
                  <a:pt x="3109" y="155"/>
                </a:lnTo>
                <a:lnTo>
                  <a:pt x="3109" y="161"/>
                </a:lnTo>
                <a:lnTo>
                  <a:pt x="3109" y="168"/>
                </a:lnTo>
                <a:lnTo>
                  <a:pt x="3109" y="175"/>
                </a:lnTo>
                <a:lnTo>
                  <a:pt x="3108" y="181"/>
                </a:lnTo>
                <a:lnTo>
                  <a:pt x="3107" y="187"/>
                </a:lnTo>
                <a:lnTo>
                  <a:pt x="3104" y="198"/>
                </a:lnTo>
                <a:lnTo>
                  <a:pt x="3101" y="204"/>
                </a:lnTo>
                <a:lnTo>
                  <a:pt x="3099" y="209"/>
                </a:lnTo>
                <a:lnTo>
                  <a:pt x="3093" y="219"/>
                </a:lnTo>
                <a:lnTo>
                  <a:pt x="3090" y="223"/>
                </a:lnTo>
                <a:lnTo>
                  <a:pt x="3086" y="227"/>
                </a:lnTo>
                <a:lnTo>
                  <a:pt x="3082" y="231"/>
                </a:lnTo>
                <a:lnTo>
                  <a:pt x="3078" y="235"/>
                </a:lnTo>
                <a:lnTo>
                  <a:pt x="3074" y="238"/>
                </a:lnTo>
                <a:lnTo>
                  <a:pt x="3069" y="241"/>
                </a:lnTo>
                <a:lnTo>
                  <a:pt x="3064" y="244"/>
                </a:lnTo>
                <a:lnTo>
                  <a:pt x="3059" y="246"/>
                </a:lnTo>
                <a:lnTo>
                  <a:pt x="3053" y="248"/>
                </a:lnTo>
                <a:lnTo>
                  <a:pt x="3047" y="250"/>
                </a:lnTo>
                <a:lnTo>
                  <a:pt x="3042" y="251"/>
                </a:lnTo>
                <a:lnTo>
                  <a:pt x="3035" y="252"/>
                </a:lnTo>
                <a:lnTo>
                  <a:pt x="3023" y="253"/>
                </a:lnTo>
                <a:close/>
                <a:moveTo>
                  <a:pt x="3023" y="215"/>
                </a:moveTo>
                <a:lnTo>
                  <a:pt x="3027" y="214"/>
                </a:lnTo>
                <a:lnTo>
                  <a:pt x="3031" y="214"/>
                </a:lnTo>
                <a:lnTo>
                  <a:pt x="3035" y="212"/>
                </a:lnTo>
                <a:lnTo>
                  <a:pt x="3039" y="211"/>
                </a:lnTo>
                <a:lnTo>
                  <a:pt x="3042" y="209"/>
                </a:lnTo>
                <a:lnTo>
                  <a:pt x="3045" y="206"/>
                </a:lnTo>
                <a:lnTo>
                  <a:pt x="3048" y="203"/>
                </a:lnTo>
                <a:lnTo>
                  <a:pt x="3050" y="199"/>
                </a:lnTo>
                <a:lnTo>
                  <a:pt x="3052" y="195"/>
                </a:lnTo>
                <a:lnTo>
                  <a:pt x="3054" y="191"/>
                </a:lnTo>
                <a:lnTo>
                  <a:pt x="3056" y="187"/>
                </a:lnTo>
                <a:lnTo>
                  <a:pt x="3057" y="182"/>
                </a:lnTo>
                <a:lnTo>
                  <a:pt x="3059" y="172"/>
                </a:lnTo>
                <a:lnTo>
                  <a:pt x="3060" y="167"/>
                </a:lnTo>
                <a:lnTo>
                  <a:pt x="3060" y="161"/>
                </a:lnTo>
                <a:lnTo>
                  <a:pt x="3059" y="150"/>
                </a:lnTo>
                <a:lnTo>
                  <a:pt x="3057" y="140"/>
                </a:lnTo>
                <a:lnTo>
                  <a:pt x="3056" y="135"/>
                </a:lnTo>
                <a:lnTo>
                  <a:pt x="3054" y="131"/>
                </a:lnTo>
                <a:lnTo>
                  <a:pt x="3050" y="123"/>
                </a:lnTo>
                <a:lnTo>
                  <a:pt x="3048" y="119"/>
                </a:lnTo>
                <a:lnTo>
                  <a:pt x="3045" y="116"/>
                </a:lnTo>
                <a:lnTo>
                  <a:pt x="3042" y="113"/>
                </a:lnTo>
                <a:lnTo>
                  <a:pt x="3039" y="111"/>
                </a:lnTo>
                <a:lnTo>
                  <a:pt x="3035" y="110"/>
                </a:lnTo>
                <a:lnTo>
                  <a:pt x="3031" y="108"/>
                </a:lnTo>
                <a:lnTo>
                  <a:pt x="3027" y="108"/>
                </a:lnTo>
                <a:lnTo>
                  <a:pt x="3023" y="107"/>
                </a:lnTo>
                <a:lnTo>
                  <a:pt x="3018" y="108"/>
                </a:lnTo>
                <a:lnTo>
                  <a:pt x="3014" y="108"/>
                </a:lnTo>
                <a:lnTo>
                  <a:pt x="3010" y="110"/>
                </a:lnTo>
                <a:lnTo>
                  <a:pt x="3006" y="111"/>
                </a:lnTo>
                <a:lnTo>
                  <a:pt x="3003" y="113"/>
                </a:lnTo>
                <a:lnTo>
                  <a:pt x="3000" y="116"/>
                </a:lnTo>
                <a:lnTo>
                  <a:pt x="2997" y="119"/>
                </a:lnTo>
                <a:lnTo>
                  <a:pt x="2995" y="123"/>
                </a:lnTo>
                <a:lnTo>
                  <a:pt x="2991" y="131"/>
                </a:lnTo>
                <a:lnTo>
                  <a:pt x="2989" y="135"/>
                </a:lnTo>
                <a:lnTo>
                  <a:pt x="2988" y="140"/>
                </a:lnTo>
                <a:lnTo>
                  <a:pt x="2987" y="145"/>
                </a:lnTo>
                <a:lnTo>
                  <a:pt x="2986" y="150"/>
                </a:lnTo>
                <a:lnTo>
                  <a:pt x="2986" y="155"/>
                </a:lnTo>
                <a:lnTo>
                  <a:pt x="2985" y="161"/>
                </a:lnTo>
                <a:lnTo>
                  <a:pt x="2986" y="172"/>
                </a:lnTo>
                <a:lnTo>
                  <a:pt x="2988" y="182"/>
                </a:lnTo>
                <a:lnTo>
                  <a:pt x="2989" y="187"/>
                </a:lnTo>
                <a:lnTo>
                  <a:pt x="2991" y="191"/>
                </a:lnTo>
                <a:lnTo>
                  <a:pt x="2993" y="195"/>
                </a:lnTo>
                <a:lnTo>
                  <a:pt x="2995" y="199"/>
                </a:lnTo>
                <a:lnTo>
                  <a:pt x="2997" y="203"/>
                </a:lnTo>
                <a:lnTo>
                  <a:pt x="3000" y="206"/>
                </a:lnTo>
                <a:lnTo>
                  <a:pt x="3003" y="209"/>
                </a:lnTo>
                <a:lnTo>
                  <a:pt x="3006" y="211"/>
                </a:lnTo>
                <a:lnTo>
                  <a:pt x="3010" y="212"/>
                </a:lnTo>
                <a:lnTo>
                  <a:pt x="3014" y="214"/>
                </a:lnTo>
                <a:lnTo>
                  <a:pt x="3018" y="214"/>
                </a:lnTo>
                <a:lnTo>
                  <a:pt x="3023" y="215"/>
                </a:lnTo>
                <a:close/>
                <a:moveTo>
                  <a:pt x="3142" y="315"/>
                </a:moveTo>
                <a:lnTo>
                  <a:pt x="3142" y="72"/>
                </a:lnTo>
                <a:lnTo>
                  <a:pt x="3191" y="72"/>
                </a:lnTo>
                <a:lnTo>
                  <a:pt x="3191" y="102"/>
                </a:lnTo>
                <a:lnTo>
                  <a:pt x="3197" y="95"/>
                </a:lnTo>
                <a:lnTo>
                  <a:pt x="3202" y="87"/>
                </a:lnTo>
                <a:lnTo>
                  <a:pt x="3206" y="84"/>
                </a:lnTo>
                <a:lnTo>
                  <a:pt x="3209" y="81"/>
                </a:lnTo>
                <a:lnTo>
                  <a:pt x="3214" y="78"/>
                </a:lnTo>
                <a:lnTo>
                  <a:pt x="3218" y="75"/>
                </a:lnTo>
                <a:lnTo>
                  <a:pt x="3224" y="73"/>
                </a:lnTo>
                <a:lnTo>
                  <a:pt x="3227" y="72"/>
                </a:lnTo>
                <a:lnTo>
                  <a:pt x="3230" y="71"/>
                </a:lnTo>
                <a:lnTo>
                  <a:pt x="3236" y="70"/>
                </a:lnTo>
                <a:lnTo>
                  <a:pt x="3243" y="70"/>
                </a:lnTo>
                <a:lnTo>
                  <a:pt x="3253" y="71"/>
                </a:lnTo>
                <a:lnTo>
                  <a:pt x="3257" y="71"/>
                </a:lnTo>
                <a:lnTo>
                  <a:pt x="3262" y="73"/>
                </a:lnTo>
                <a:lnTo>
                  <a:pt x="3266" y="74"/>
                </a:lnTo>
                <a:lnTo>
                  <a:pt x="3270" y="76"/>
                </a:lnTo>
                <a:lnTo>
                  <a:pt x="3279" y="80"/>
                </a:lnTo>
                <a:lnTo>
                  <a:pt x="3283" y="83"/>
                </a:lnTo>
                <a:lnTo>
                  <a:pt x="3286" y="86"/>
                </a:lnTo>
                <a:lnTo>
                  <a:pt x="3290" y="89"/>
                </a:lnTo>
                <a:lnTo>
                  <a:pt x="3293" y="93"/>
                </a:lnTo>
                <a:lnTo>
                  <a:pt x="3297" y="97"/>
                </a:lnTo>
                <a:lnTo>
                  <a:pt x="3299" y="101"/>
                </a:lnTo>
                <a:lnTo>
                  <a:pt x="3302" y="106"/>
                </a:lnTo>
                <a:lnTo>
                  <a:pt x="3305" y="110"/>
                </a:lnTo>
                <a:lnTo>
                  <a:pt x="3307" y="116"/>
                </a:lnTo>
                <a:lnTo>
                  <a:pt x="3309" y="121"/>
                </a:lnTo>
                <a:lnTo>
                  <a:pt x="3311" y="127"/>
                </a:lnTo>
                <a:lnTo>
                  <a:pt x="3312" y="133"/>
                </a:lnTo>
                <a:lnTo>
                  <a:pt x="3313" y="140"/>
                </a:lnTo>
                <a:lnTo>
                  <a:pt x="3314" y="146"/>
                </a:lnTo>
                <a:lnTo>
                  <a:pt x="3314" y="154"/>
                </a:lnTo>
                <a:lnTo>
                  <a:pt x="3315" y="161"/>
                </a:lnTo>
                <a:lnTo>
                  <a:pt x="3314" y="175"/>
                </a:lnTo>
                <a:lnTo>
                  <a:pt x="3312" y="188"/>
                </a:lnTo>
                <a:lnTo>
                  <a:pt x="3311" y="194"/>
                </a:lnTo>
                <a:lnTo>
                  <a:pt x="3309" y="200"/>
                </a:lnTo>
                <a:lnTo>
                  <a:pt x="3307" y="206"/>
                </a:lnTo>
                <a:lnTo>
                  <a:pt x="3305" y="211"/>
                </a:lnTo>
                <a:lnTo>
                  <a:pt x="3303" y="216"/>
                </a:lnTo>
                <a:lnTo>
                  <a:pt x="3300" y="220"/>
                </a:lnTo>
                <a:lnTo>
                  <a:pt x="3297" y="225"/>
                </a:lnTo>
                <a:lnTo>
                  <a:pt x="3294" y="229"/>
                </a:lnTo>
                <a:lnTo>
                  <a:pt x="3287" y="236"/>
                </a:lnTo>
                <a:lnTo>
                  <a:pt x="3283" y="239"/>
                </a:lnTo>
                <a:lnTo>
                  <a:pt x="3279" y="242"/>
                </a:lnTo>
                <a:lnTo>
                  <a:pt x="3271" y="246"/>
                </a:lnTo>
                <a:lnTo>
                  <a:pt x="3267" y="248"/>
                </a:lnTo>
                <a:lnTo>
                  <a:pt x="3262" y="249"/>
                </a:lnTo>
                <a:lnTo>
                  <a:pt x="3253" y="251"/>
                </a:lnTo>
                <a:lnTo>
                  <a:pt x="3243" y="252"/>
                </a:lnTo>
                <a:lnTo>
                  <a:pt x="3236" y="252"/>
                </a:lnTo>
                <a:lnTo>
                  <a:pt x="3230" y="251"/>
                </a:lnTo>
                <a:lnTo>
                  <a:pt x="3224" y="249"/>
                </a:lnTo>
                <a:lnTo>
                  <a:pt x="3219" y="247"/>
                </a:lnTo>
                <a:lnTo>
                  <a:pt x="3214" y="245"/>
                </a:lnTo>
                <a:lnTo>
                  <a:pt x="3210" y="242"/>
                </a:lnTo>
                <a:lnTo>
                  <a:pt x="3208" y="240"/>
                </a:lnTo>
                <a:lnTo>
                  <a:pt x="3206" y="239"/>
                </a:lnTo>
                <a:lnTo>
                  <a:pt x="3203" y="235"/>
                </a:lnTo>
                <a:lnTo>
                  <a:pt x="3200" y="232"/>
                </a:lnTo>
                <a:lnTo>
                  <a:pt x="3197" y="228"/>
                </a:lnTo>
                <a:lnTo>
                  <a:pt x="3193" y="221"/>
                </a:lnTo>
                <a:lnTo>
                  <a:pt x="3191" y="315"/>
                </a:lnTo>
                <a:lnTo>
                  <a:pt x="3142" y="315"/>
                </a:lnTo>
                <a:close/>
                <a:moveTo>
                  <a:pt x="3190" y="161"/>
                </a:moveTo>
                <a:lnTo>
                  <a:pt x="3191" y="172"/>
                </a:lnTo>
                <a:lnTo>
                  <a:pt x="3193" y="182"/>
                </a:lnTo>
                <a:lnTo>
                  <a:pt x="3194" y="187"/>
                </a:lnTo>
                <a:lnTo>
                  <a:pt x="3196" y="191"/>
                </a:lnTo>
                <a:lnTo>
                  <a:pt x="3198" y="195"/>
                </a:lnTo>
                <a:lnTo>
                  <a:pt x="3200" y="199"/>
                </a:lnTo>
                <a:lnTo>
                  <a:pt x="3205" y="205"/>
                </a:lnTo>
                <a:lnTo>
                  <a:pt x="3208" y="207"/>
                </a:lnTo>
                <a:lnTo>
                  <a:pt x="3212" y="209"/>
                </a:lnTo>
                <a:lnTo>
                  <a:pt x="3215" y="211"/>
                </a:lnTo>
                <a:lnTo>
                  <a:pt x="3219" y="212"/>
                </a:lnTo>
                <a:lnTo>
                  <a:pt x="3223" y="213"/>
                </a:lnTo>
                <a:lnTo>
                  <a:pt x="3227" y="213"/>
                </a:lnTo>
                <a:lnTo>
                  <a:pt x="3232" y="213"/>
                </a:lnTo>
                <a:lnTo>
                  <a:pt x="3236" y="212"/>
                </a:lnTo>
                <a:lnTo>
                  <a:pt x="3240" y="211"/>
                </a:lnTo>
                <a:lnTo>
                  <a:pt x="3243" y="209"/>
                </a:lnTo>
                <a:lnTo>
                  <a:pt x="3247" y="207"/>
                </a:lnTo>
                <a:lnTo>
                  <a:pt x="3250" y="205"/>
                </a:lnTo>
                <a:lnTo>
                  <a:pt x="3253" y="202"/>
                </a:lnTo>
                <a:lnTo>
                  <a:pt x="3255" y="198"/>
                </a:lnTo>
                <a:lnTo>
                  <a:pt x="3259" y="191"/>
                </a:lnTo>
                <a:lnTo>
                  <a:pt x="3261" y="186"/>
                </a:lnTo>
                <a:lnTo>
                  <a:pt x="3262" y="182"/>
                </a:lnTo>
                <a:lnTo>
                  <a:pt x="3263" y="177"/>
                </a:lnTo>
                <a:lnTo>
                  <a:pt x="3264" y="172"/>
                </a:lnTo>
                <a:lnTo>
                  <a:pt x="3264" y="166"/>
                </a:lnTo>
                <a:lnTo>
                  <a:pt x="3265" y="161"/>
                </a:lnTo>
                <a:lnTo>
                  <a:pt x="3264" y="150"/>
                </a:lnTo>
                <a:lnTo>
                  <a:pt x="3262" y="140"/>
                </a:lnTo>
                <a:lnTo>
                  <a:pt x="3261" y="135"/>
                </a:lnTo>
                <a:lnTo>
                  <a:pt x="3259" y="131"/>
                </a:lnTo>
                <a:lnTo>
                  <a:pt x="3257" y="127"/>
                </a:lnTo>
                <a:lnTo>
                  <a:pt x="3255" y="123"/>
                </a:lnTo>
                <a:lnTo>
                  <a:pt x="3253" y="120"/>
                </a:lnTo>
                <a:lnTo>
                  <a:pt x="3250" y="117"/>
                </a:lnTo>
                <a:lnTo>
                  <a:pt x="3247" y="115"/>
                </a:lnTo>
                <a:lnTo>
                  <a:pt x="3243" y="113"/>
                </a:lnTo>
                <a:lnTo>
                  <a:pt x="3240" y="111"/>
                </a:lnTo>
                <a:lnTo>
                  <a:pt x="3236" y="110"/>
                </a:lnTo>
                <a:lnTo>
                  <a:pt x="3232" y="109"/>
                </a:lnTo>
                <a:lnTo>
                  <a:pt x="3227" y="109"/>
                </a:lnTo>
                <a:lnTo>
                  <a:pt x="3219" y="110"/>
                </a:lnTo>
                <a:lnTo>
                  <a:pt x="3215" y="111"/>
                </a:lnTo>
                <a:lnTo>
                  <a:pt x="3212" y="113"/>
                </a:lnTo>
                <a:lnTo>
                  <a:pt x="3208" y="115"/>
                </a:lnTo>
                <a:lnTo>
                  <a:pt x="3205" y="117"/>
                </a:lnTo>
                <a:lnTo>
                  <a:pt x="3202" y="120"/>
                </a:lnTo>
                <a:lnTo>
                  <a:pt x="3200" y="123"/>
                </a:lnTo>
                <a:lnTo>
                  <a:pt x="3196" y="131"/>
                </a:lnTo>
                <a:lnTo>
                  <a:pt x="3194" y="135"/>
                </a:lnTo>
                <a:lnTo>
                  <a:pt x="3193" y="139"/>
                </a:lnTo>
                <a:lnTo>
                  <a:pt x="3192" y="144"/>
                </a:lnTo>
                <a:lnTo>
                  <a:pt x="3191" y="150"/>
                </a:lnTo>
                <a:lnTo>
                  <a:pt x="3190" y="155"/>
                </a:lnTo>
                <a:lnTo>
                  <a:pt x="3190" y="161"/>
                </a:lnTo>
                <a:close/>
                <a:moveTo>
                  <a:pt x="3373" y="50"/>
                </a:moveTo>
                <a:lnTo>
                  <a:pt x="3368" y="49"/>
                </a:lnTo>
                <a:lnTo>
                  <a:pt x="3363" y="48"/>
                </a:lnTo>
                <a:lnTo>
                  <a:pt x="3358" y="45"/>
                </a:lnTo>
                <a:lnTo>
                  <a:pt x="3354" y="42"/>
                </a:lnTo>
                <a:lnTo>
                  <a:pt x="3351" y="38"/>
                </a:lnTo>
                <a:lnTo>
                  <a:pt x="3348" y="34"/>
                </a:lnTo>
                <a:lnTo>
                  <a:pt x="3347" y="30"/>
                </a:lnTo>
                <a:lnTo>
                  <a:pt x="3346" y="25"/>
                </a:lnTo>
                <a:lnTo>
                  <a:pt x="3347" y="20"/>
                </a:lnTo>
                <a:lnTo>
                  <a:pt x="3348" y="15"/>
                </a:lnTo>
                <a:lnTo>
                  <a:pt x="3351" y="11"/>
                </a:lnTo>
                <a:lnTo>
                  <a:pt x="3354" y="7"/>
                </a:lnTo>
                <a:lnTo>
                  <a:pt x="3358" y="4"/>
                </a:lnTo>
                <a:lnTo>
                  <a:pt x="3363" y="2"/>
                </a:lnTo>
                <a:lnTo>
                  <a:pt x="3368" y="0"/>
                </a:lnTo>
                <a:lnTo>
                  <a:pt x="3373" y="0"/>
                </a:lnTo>
                <a:lnTo>
                  <a:pt x="3378" y="0"/>
                </a:lnTo>
                <a:lnTo>
                  <a:pt x="3383" y="2"/>
                </a:lnTo>
                <a:lnTo>
                  <a:pt x="3387" y="4"/>
                </a:lnTo>
                <a:lnTo>
                  <a:pt x="3392" y="7"/>
                </a:lnTo>
                <a:lnTo>
                  <a:pt x="3395" y="11"/>
                </a:lnTo>
                <a:lnTo>
                  <a:pt x="3397" y="15"/>
                </a:lnTo>
                <a:lnTo>
                  <a:pt x="3399" y="20"/>
                </a:lnTo>
                <a:lnTo>
                  <a:pt x="3399" y="25"/>
                </a:lnTo>
                <a:lnTo>
                  <a:pt x="3399" y="30"/>
                </a:lnTo>
                <a:lnTo>
                  <a:pt x="3397" y="34"/>
                </a:lnTo>
                <a:lnTo>
                  <a:pt x="3395" y="38"/>
                </a:lnTo>
                <a:lnTo>
                  <a:pt x="3392" y="42"/>
                </a:lnTo>
                <a:lnTo>
                  <a:pt x="3387" y="45"/>
                </a:lnTo>
                <a:lnTo>
                  <a:pt x="3383" y="48"/>
                </a:lnTo>
                <a:lnTo>
                  <a:pt x="3378" y="49"/>
                </a:lnTo>
                <a:lnTo>
                  <a:pt x="3373" y="50"/>
                </a:lnTo>
                <a:close/>
                <a:moveTo>
                  <a:pt x="3348" y="72"/>
                </a:moveTo>
                <a:lnTo>
                  <a:pt x="3397" y="72"/>
                </a:lnTo>
                <a:lnTo>
                  <a:pt x="3397" y="249"/>
                </a:lnTo>
                <a:lnTo>
                  <a:pt x="3348" y="249"/>
                </a:lnTo>
                <a:lnTo>
                  <a:pt x="3348" y="72"/>
                </a:lnTo>
                <a:close/>
                <a:moveTo>
                  <a:pt x="3585" y="123"/>
                </a:moveTo>
                <a:lnTo>
                  <a:pt x="3540" y="126"/>
                </a:lnTo>
                <a:lnTo>
                  <a:pt x="3539" y="121"/>
                </a:lnTo>
                <a:lnTo>
                  <a:pt x="3537" y="118"/>
                </a:lnTo>
                <a:lnTo>
                  <a:pt x="3534" y="114"/>
                </a:lnTo>
                <a:lnTo>
                  <a:pt x="3531" y="111"/>
                </a:lnTo>
                <a:lnTo>
                  <a:pt x="3527" y="108"/>
                </a:lnTo>
                <a:lnTo>
                  <a:pt x="3522" y="106"/>
                </a:lnTo>
                <a:lnTo>
                  <a:pt x="3516" y="105"/>
                </a:lnTo>
                <a:lnTo>
                  <a:pt x="3510" y="105"/>
                </a:lnTo>
                <a:lnTo>
                  <a:pt x="3505" y="105"/>
                </a:lnTo>
                <a:lnTo>
                  <a:pt x="3500" y="106"/>
                </a:lnTo>
                <a:lnTo>
                  <a:pt x="3495" y="108"/>
                </a:lnTo>
                <a:lnTo>
                  <a:pt x="3491" y="110"/>
                </a:lnTo>
                <a:lnTo>
                  <a:pt x="3488" y="112"/>
                </a:lnTo>
                <a:lnTo>
                  <a:pt x="3485" y="115"/>
                </a:lnTo>
                <a:lnTo>
                  <a:pt x="3484" y="119"/>
                </a:lnTo>
                <a:lnTo>
                  <a:pt x="3483" y="122"/>
                </a:lnTo>
                <a:lnTo>
                  <a:pt x="3484" y="125"/>
                </a:lnTo>
                <a:lnTo>
                  <a:pt x="3485" y="128"/>
                </a:lnTo>
                <a:lnTo>
                  <a:pt x="3486" y="131"/>
                </a:lnTo>
                <a:lnTo>
                  <a:pt x="3488" y="133"/>
                </a:lnTo>
                <a:lnTo>
                  <a:pt x="3491" y="135"/>
                </a:lnTo>
                <a:lnTo>
                  <a:pt x="3495" y="137"/>
                </a:lnTo>
                <a:lnTo>
                  <a:pt x="3500" y="139"/>
                </a:lnTo>
                <a:lnTo>
                  <a:pt x="3506" y="140"/>
                </a:lnTo>
                <a:lnTo>
                  <a:pt x="3538" y="146"/>
                </a:lnTo>
                <a:lnTo>
                  <a:pt x="3544" y="148"/>
                </a:lnTo>
                <a:lnTo>
                  <a:pt x="3550" y="150"/>
                </a:lnTo>
                <a:lnTo>
                  <a:pt x="3555" y="151"/>
                </a:lnTo>
                <a:lnTo>
                  <a:pt x="3560" y="153"/>
                </a:lnTo>
                <a:lnTo>
                  <a:pt x="3569" y="158"/>
                </a:lnTo>
                <a:lnTo>
                  <a:pt x="3576" y="164"/>
                </a:lnTo>
                <a:lnTo>
                  <a:pt x="3579" y="167"/>
                </a:lnTo>
                <a:lnTo>
                  <a:pt x="3582" y="170"/>
                </a:lnTo>
                <a:lnTo>
                  <a:pt x="3584" y="174"/>
                </a:lnTo>
                <a:lnTo>
                  <a:pt x="3586" y="177"/>
                </a:lnTo>
                <a:lnTo>
                  <a:pt x="3588" y="185"/>
                </a:lnTo>
                <a:lnTo>
                  <a:pt x="3589" y="190"/>
                </a:lnTo>
                <a:lnTo>
                  <a:pt x="3589" y="194"/>
                </a:lnTo>
                <a:lnTo>
                  <a:pt x="3589" y="199"/>
                </a:lnTo>
                <a:lnTo>
                  <a:pt x="3588" y="203"/>
                </a:lnTo>
                <a:lnTo>
                  <a:pt x="3587" y="207"/>
                </a:lnTo>
                <a:lnTo>
                  <a:pt x="3586" y="211"/>
                </a:lnTo>
                <a:lnTo>
                  <a:pt x="3585" y="214"/>
                </a:lnTo>
                <a:lnTo>
                  <a:pt x="3583" y="218"/>
                </a:lnTo>
                <a:lnTo>
                  <a:pt x="3581" y="221"/>
                </a:lnTo>
                <a:lnTo>
                  <a:pt x="3579" y="225"/>
                </a:lnTo>
                <a:lnTo>
                  <a:pt x="3573" y="231"/>
                </a:lnTo>
                <a:lnTo>
                  <a:pt x="3567" y="236"/>
                </a:lnTo>
                <a:lnTo>
                  <a:pt x="3559" y="241"/>
                </a:lnTo>
                <a:lnTo>
                  <a:pt x="3551" y="245"/>
                </a:lnTo>
                <a:lnTo>
                  <a:pt x="3542" y="248"/>
                </a:lnTo>
                <a:lnTo>
                  <a:pt x="3532" y="251"/>
                </a:lnTo>
                <a:lnTo>
                  <a:pt x="3521" y="252"/>
                </a:lnTo>
                <a:lnTo>
                  <a:pt x="3510" y="253"/>
                </a:lnTo>
                <a:lnTo>
                  <a:pt x="3502" y="252"/>
                </a:lnTo>
                <a:lnTo>
                  <a:pt x="3494" y="252"/>
                </a:lnTo>
                <a:lnTo>
                  <a:pt x="3486" y="250"/>
                </a:lnTo>
                <a:lnTo>
                  <a:pt x="3479" y="249"/>
                </a:lnTo>
                <a:lnTo>
                  <a:pt x="3472" y="247"/>
                </a:lnTo>
                <a:lnTo>
                  <a:pt x="3466" y="244"/>
                </a:lnTo>
                <a:lnTo>
                  <a:pt x="3460" y="241"/>
                </a:lnTo>
                <a:lnTo>
                  <a:pt x="3454" y="238"/>
                </a:lnTo>
                <a:lnTo>
                  <a:pt x="3449" y="234"/>
                </a:lnTo>
                <a:lnTo>
                  <a:pt x="3445" y="230"/>
                </a:lnTo>
                <a:lnTo>
                  <a:pt x="3441" y="225"/>
                </a:lnTo>
                <a:lnTo>
                  <a:pt x="3437" y="221"/>
                </a:lnTo>
                <a:lnTo>
                  <a:pt x="3434" y="215"/>
                </a:lnTo>
                <a:lnTo>
                  <a:pt x="3432" y="210"/>
                </a:lnTo>
                <a:lnTo>
                  <a:pt x="3430" y="204"/>
                </a:lnTo>
                <a:lnTo>
                  <a:pt x="3429" y="198"/>
                </a:lnTo>
                <a:lnTo>
                  <a:pt x="3478" y="195"/>
                </a:lnTo>
                <a:lnTo>
                  <a:pt x="3480" y="200"/>
                </a:lnTo>
                <a:lnTo>
                  <a:pt x="3482" y="205"/>
                </a:lnTo>
                <a:lnTo>
                  <a:pt x="3485" y="209"/>
                </a:lnTo>
                <a:lnTo>
                  <a:pt x="3489" y="212"/>
                </a:lnTo>
                <a:lnTo>
                  <a:pt x="3493" y="214"/>
                </a:lnTo>
                <a:lnTo>
                  <a:pt x="3498" y="216"/>
                </a:lnTo>
                <a:lnTo>
                  <a:pt x="3504" y="217"/>
                </a:lnTo>
                <a:lnTo>
                  <a:pt x="3510" y="217"/>
                </a:lnTo>
                <a:lnTo>
                  <a:pt x="3516" y="217"/>
                </a:lnTo>
                <a:lnTo>
                  <a:pt x="3522" y="216"/>
                </a:lnTo>
                <a:lnTo>
                  <a:pt x="3527" y="214"/>
                </a:lnTo>
                <a:lnTo>
                  <a:pt x="3529" y="213"/>
                </a:lnTo>
                <a:lnTo>
                  <a:pt x="3531" y="212"/>
                </a:lnTo>
                <a:lnTo>
                  <a:pt x="3535" y="209"/>
                </a:lnTo>
                <a:lnTo>
                  <a:pt x="3537" y="206"/>
                </a:lnTo>
                <a:lnTo>
                  <a:pt x="3538" y="205"/>
                </a:lnTo>
                <a:lnTo>
                  <a:pt x="3539" y="203"/>
                </a:lnTo>
                <a:lnTo>
                  <a:pt x="3539" y="199"/>
                </a:lnTo>
                <a:lnTo>
                  <a:pt x="3539" y="196"/>
                </a:lnTo>
                <a:lnTo>
                  <a:pt x="3538" y="193"/>
                </a:lnTo>
                <a:lnTo>
                  <a:pt x="3536" y="191"/>
                </a:lnTo>
                <a:lnTo>
                  <a:pt x="3533" y="188"/>
                </a:lnTo>
                <a:lnTo>
                  <a:pt x="3530" y="186"/>
                </a:lnTo>
                <a:lnTo>
                  <a:pt x="3526" y="184"/>
                </a:lnTo>
                <a:lnTo>
                  <a:pt x="3522" y="183"/>
                </a:lnTo>
                <a:lnTo>
                  <a:pt x="3516" y="182"/>
                </a:lnTo>
                <a:lnTo>
                  <a:pt x="3486" y="176"/>
                </a:lnTo>
                <a:lnTo>
                  <a:pt x="3480" y="174"/>
                </a:lnTo>
                <a:lnTo>
                  <a:pt x="3474" y="173"/>
                </a:lnTo>
                <a:lnTo>
                  <a:pt x="3463" y="169"/>
                </a:lnTo>
                <a:lnTo>
                  <a:pt x="3459" y="166"/>
                </a:lnTo>
                <a:lnTo>
                  <a:pt x="3455" y="164"/>
                </a:lnTo>
                <a:lnTo>
                  <a:pt x="3451" y="161"/>
                </a:lnTo>
                <a:lnTo>
                  <a:pt x="3447" y="158"/>
                </a:lnTo>
                <a:lnTo>
                  <a:pt x="3444" y="155"/>
                </a:lnTo>
                <a:lnTo>
                  <a:pt x="3442" y="151"/>
                </a:lnTo>
                <a:lnTo>
                  <a:pt x="3440" y="147"/>
                </a:lnTo>
                <a:lnTo>
                  <a:pt x="3437" y="143"/>
                </a:lnTo>
                <a:lnTo>
                  <a:pt x="3435" y="139"/>
                </a:lnTo>
                <a:lnTo>
                  <a:pt x="3434" y="135"/>
                </a:lnTo>
                <a:lnTo>
                  <a:pt x="3434" y="130"/>
                </a:lnTo>
                <a:lnTo>
                  <a:pt x="3434" y="125"/>
                </a:lnTo>
                <a:lnTo>
                  <a:pt x="3434" y="119"/>
                </a:lnTo>
                <a:lnTo>
                  <a:pt x="3435" y="113"/>
                </a:lnTo>
                <a:lnTo>
                  <a:pt x="3437" y="107"/>
                </a:lnTo>
                <a:lnTo>
                  <a:pt x="3440" y="102"/>
                </a:lnTo>
                <a:lnTo>
                  <a:pt x="3443" y="97"/>
                </a:lnTo>
                <a:lnTo>
                  <a:pt x="3446" y="93"/>
                </a:lnTo>
                <a:lnTo>
                  <a:pt x="3450" y="89"/>
                </a:lnTo>
                <a:lnTo>
                  <a:pt x="3455" y="85"/>
                </a:lnTo>
                <a:lnTo>
                  <a:pt x="3460" y="81"/>
                </a:lnTo>
                <a:lnTo>
                  <a:pt x="3466" y="78"/>
                </a:lnTo>
                <a:lnTo>
                  <a:pt x="3472" y="76"/>
                </a:lnTo>
                <a:lnTo>
                  <a:pt x="3479" y="74"/>
                </a:lnTo>
                <a:lnTo>
                  <a:pt x="3482" y="73"/>
                </a:lnTo>
                <a:lnTo>
                  <a:pt x="3486" y="72"/>
                </a:lnTo>
                <a:lnTo>
                  <a:pt x="3493" y="71"/>
                </a:lnTo>
                <a:lnTo>
                  <a:pt x="3501" y="70"/>
                </a:lnTo>
                <a:lnTo>
                  <a:pt x="3510" y="70"/>
                </a:lnTo>
                <a:lnTo>
                  <a:pt x="3518" y="70"/>
                </a:lnTo>
                <a:lnTo>
                  <a:pt x="3525" y="71"/>
                </a:lnTo>
                <a:lnTo>
                  <a:pt x="3533" y="72"/>
                </a:lnTo>
                <a:lnTo>
                  <a:pt x="3540" y="74"/>
                </a:lnTo>
                <a:lnTo>
                  <a:pt x="3546" y="76"/>
                </a:lnTo>
                <a:lnTo>
                  <a:pt x="3552" y="78"/>
                </a:lnTo>
                <a:lnTo>
                  <a:pt x="3557" y="81"/>
                </a:lnTo>
                <a:lnTo>
                  <a:pt x="3562" y="84"/>
                </a:lnTo>
                <a:lnTo>
                  <a:pt x="3567" y="88"/>
                </a:lnTo>
                <a:lnTo>
                  <a:pt x="3571" y="92"/>
                </a:lnTo>
                <a:lnTo>
                  <a:pt x="3575" y="96"/>
                </a:lnTo>
                <a:lnTo>
                  <a:pt x="3578" y="101"/>
                </a:lnTo>
                <a:lnTo>
                  <a:pt x="3580" y="106"/>
                </a:lnTo>
                <a:lnTo>
                  <a:pt x="3582" y="111"/>
                </a:lnTo>
                <a:lnTo>
                  <a:pt x="3584" y="117"/>
                </a:lnTo>
                <a:lnTo>
                  <a:pt x="3585" y="123"/>
                </a:lnTo>
                <a:close/>
                <a:moveTo>
                  <a:pt x="3714" y="72"/>
                </a:moveTo>
                <a:lnTo>
                  <a:pt x="3714" y="109"/>
                </a:lnTo>
                <a:lnTo>
                  <a:pt x="3680" y="109"/>
                </a:lnTo>
                <a:lnTo>
                  <a:pt x="3680" y="195"/>
                </a:lnTo>
                <a:lnTo>
                  <a:pt x="3681" y="199"/>
                </a:lnTo>
                <a:lnTo>
                  <a:pt x="3682" y="203"/>
                </a:lnTo>
                <a:lnTo>
                  <a:pt x="3682" y="205"/>
                </a:lnTo>
                <a:lnTo>
                  <a:pt x="3683" y="206"/>
                </a:lnTo>
                <a:lnTo>
                  <a:pt x="3685" y="208"/>
                </a:lnTo>
                <a:lnTo>
                  <a:pt x="3687" y="210"/>
                </a:lnTo>
                <a:lnTo>
                  <a:pt x="3690" y="211"/>
                </a:lnTo>
                <a:lnTo>
                  <a:pt x="3693" y="212"/>
                </a:lnTo>
                <a:lnTo>
                  <a:pt x="3697" y="212"/>
                </a:lnTo>
                <a:lnTo>
                  <a:pt x="3704" y="211"/>
                </a:lnTo>
                <a:lnTo>
                  <a:pt x="3709" y="210"/>
                </a:lnTo>
                <a:lnTo>
                  <a:pt x="3717" y="247"/>
                </a:lnTo>
                <a:lnTo>
                  <a:pt x="3707" y="250"/>
                </a:lnTo>
                <a:lnTo>
                  <a:pt x="3699" y="251"/>
                </a:lnTo>
                <a:lnTo>
                  <a:pt x="3690" y="252"/>
                </a:lnTo>
                <a:lnTo>
                  <a:pt x="3684" y="252"/>
                </a:lnTo>
                <a:lnTo>
                  <a:pt x="3678" y="251"/>
                </a:lnTo>
                <a:lnTo>
                  <a:pt x="3672" y="250"/>
                </a:lnTo>
                <a:lnTo>
                  <a:pt x="3666" y="249"/>
                </a:lnTo>
                <a:lnTo>
                  <a:pt x="3661" y="248"/>
                </a:lnTo>
                <a:lnTo>
                  <a:pt x="3656" y="245"/>
                </a:lnTo>
                <a:lnTo>
                  <a:pt x="3652" y="243"/>
                </a:lnTo>
                <a:lnTo>
                  <a:pt x="3647" y="240"/>
                </a:lnTo>
                <a:lnTo>
                  <a:pt x="3644" y="237"/>
                </a:lnTo>
                <a:lnTo>
                  <a:pt x="3640" y="233"/>
                </a:lnTo>
                <a:lnTo>
                  <a:pt x="3638" y="229"/>
                </a:lnTo>
                <a:lnTo>
                  <a:pt x="3635" y="224"/>
                </a:lnTo>
                <a:lnTo>
                  <a:pt x="3634" y="219"/>
                </a:lnTo>
                <a:lnTo>
                  <a:pt x="3632" y="213"/>
                </a:lnTo>
                <a:lnTo>
                  <a:pt x="3632" y="208"/>
                </a:lnTo>
                <a:lnTo>
                  <a:pt x="3631" y="201"/>
                </a:lnTo>
                <a:lnTo>
                  <a:pt x="3631" y="109"/>
                </a:lnTo>
                <a:lnTo>
                  <a:pt x="3607" y="109"/>
                </a:lnTo>
                <a:lnTo>
                  <a:pt x="3607" y="72"/>
                </a:lnTo>
                <a:lnTo>
                  <a:pt x="3631" y="72"/>
                </a:lnTo>
                <a:lnTo>
                  <a:pt x="3631" y="30"/>
                </a:lnTo>
                <a:lnTo>
                  <a:pt x="3680" y="30"/>
                </a:lnTo>
                <a:lnTo>
                  <a:pt x="3680" y="72"/>
                </a:lnTo>
                <a:lnTo>
                  <a:pt x="3714" y="72"/>
                </a:lnTo>
                <a:close/>
                <a:moveTo>
                  <a:pt x="3821" y="253"/>
                </a:moveTo>
                <a:lnTo>
                  <a:pt x="3808" y="252"/>
                </a:lnTo>
                <a:lnTo>
                  <a:pt x="3801" y="251"/>
                </a:lnTo>
                <a:lnTo>
                  <a:pt x="3796" y="250"/>
                </a:lnTo>
                <a:lnTo>
                  <a:pt x="3784" y="246"/>
                </a:lnTo>
                <a:lnTo>
                  <a:pt x="3779" y="244"/>
                </a:lnTo>
                <a:lnTo>
                  <a:pt x="3774" y="241"/>
                </a:lnTo>
                <a:lnTo>
                  <a:pt x="3765" y="235"/>
                </a:lnTo>
                <a:lnTo>
                  <a:pt x="3761" y="231"/>
                </a:lnTo>
                <a:lnTo>
                  <a:pt x="3757" y="227"/>
                </a:lnTo>
                <a:lnTo>
                  <a:pt x="3750" y="219"/>
                </a:lnTo>
                <a:lnTo>
                  <a:pt x="3747" y="214"/>
                </a:lnTo>
                <a:lnTo>
                  <a:pt x="3744" y="209"/>
                </a:lnTo>
                <a:lnTo>
                  <a:pt x="3740" y="198"/>
                </a:lnTo>
                <a:lnTo>
                  <a:pt x="3738" y="193"/>
                </a:lnTo>
                <a:lnTo>
                  <a:pt x="3736" y="187"/>
                </a:lnTo>
                <a:lnTo>
                  <a:pt x="3735" y="181"/>
                </a:lnTo>
                <a:lnTo>
                  <a:pt x="3734" y="175"/>
                </a:lnTo>
                <a:lnTo>
                  <a:pt x="3734" y="168"/>
                </a:lnTo>
                <a:lnTo>
                  <a:pt x="3734" y="161"/>
                </a:lnTo>
                <a:lnTo>
                  <a:pt x="3734" y="155"/>
                </a:lnTo>
                <a:lnTo>
                  <a:pt x="3734" y="148"/>
                </a:lnTo>
                <a:lnTo>
                  <a:pt x="3735" y="142"/>
                </a:lnTo>
                <a:lnTo>
                  <a:pt x="3736" y="136"/>
                </a:lnTo>
                <a:lnTo>
                  <a:pt x="3740" y="124"/>
                </a:lnTo>
                <a:lnTo>
                  <a:pt x="3742" y="119"/>
                </a:lnTo>
                <a:lnTo>
                  <a:pt x="3744" y="114"/>
                </a:lnTo>
                <a:lnTo>
                  <a:pt x="3750" y="104"/>
                </a:lnTo>
                <a:lnTo>
                  <a:pt x="3753" y="99"/>
                </a:lnTo>
                <a:lnTo>
                  <a:pt x="3757" y="95"/>
                </a:lnTo>
                <a:lnTo>
                  <a:pt x="3761" y="91"/>
                </a:lnTo>
                <a:lnTo>
                  <a:pt x="3765" y="88"/>
                </a:lnTo>
                <a:lnTo>
                  <a:pt x="3770" y="85"/>
                </a:lnTo>
                <a:lnTo>
                  <a:pt x="3774" y="82"/>
                </a:lnTo>
                <a:lnTo>
                  <a:pt x="3779" y="79"/>
                </a:lnTo>
                <a:lnTo>
                  <a:pt x="3784" y="77"/>
                </a:lnTo>
                <a:lnTo>
                  <a:pt x="3790" y="75"/>
                </a:lnTo>
                <a:lnTo>
                  <a:pt x="3796" y="73"/>
                </a:lnTo>
                <a:lnTo>
                  <a:pt x="3801" y="72"/>
                </a:lnTo>
                <a:lnTo>
                  <a:pt x="3808" y="71"/>
                </a:lnTo>
                <a:lnTo>
                  <a:pt x="3821" y="70"/>
                </a:lnTo>
                <a:lnTo>
                  <a:pt x="3834" y="71"/>
                </a:lnTo>
                <a:lnTo>
                  <a:pt x="3840" y="72"/>
                </a:lnTo>
                <a:lnTo>
                  <a:pt x="3846" y="73"/>
                </a:lnTo>
                <a:lnTo>
                  <a:pt x="3857" y="77"/>
                </a:lnTo>
                <a:lnTo>
                  <a:pt x="3862" y="79"/>
                </a:lnTo>
                <a:lnTo>
                  <a:pt x="3867" y="82"/>
                </a:lnTo>
                <a:lnTo>
                  <a:pt x="3876" y="88"/>
                </a:lnTo>
                <a:lnTo>
                  <a:pt x="3880" y="91"/>
                </a:lnTo>
                <a:lnTo>
                  <a:pt x="3884" y="95"/>
                </a:lnTo>
                <a:lnTo>
                  <a:pt x="3891" y="104"/>
                </a:lnTo>
                <a:lnTo>
                  <a:pt x="3894" y="109"/>
                </a:lnTo>
                <a:lnTo>
                  <a:pt x="3897" y="114"/>
                </a:lnTo>
                <a:lnTo>
                  <a:pt x="3903" y="124"/>
                </a:lnTo>
                <a:lnTo>
                  <a:pt x="3904" y="130"/>
                </a:lnTo>
                <a:lnTo>
                  <a:pt x="3906" y="136"/>
                </a:lnTo>
                <a:lnTo>
                  <a:pt x="3907" y="142"/>
                </a:lnTo>
                <a:lnTo>
                  <a:pt x="3908" y="148"/>
                </a:lnTo>
                <a:lnTo>
                  <a:pt x="3908" y="155"/>
                </a:lnTo>
                <a:lnTo>
                  <a:pt x="3909" y="161"/>
                </a:lnTo>
                <a:lnTo>
                  <a:pt x="3908" y="168"/>
                </a:lnTo>
                <a:lnTo>
                  <a:pt x="3908" y="175"/>
                </a:lnTo>
                <a:lnTo>
                  <a:pt x="3907" y="181"/>
                </a:lnTo>
                <a:lnTo>
                  <a:pt x="3906" y="187"/>
                </a:lnTo>
                <a:lnTo>
                  <a:pt x="3903" y="198"/>
                </a:lnTo>
                <a:lnTo>
                  <a:pt x="3900" y="204"/>
                </a:lnTo>
                <a:lnTo>
                  <a:pt x="3897" y="209"/>
                </a:lnTo>
                <a:lnTo>
                  <a:pt x="3891" y="219"/>
                </a:lnTo>
                <a:lnTo>
                  <a:pt x="3888" y="223"/>
                </a:lnTo>
                <a:lnTo>
                  <a:pt x="3884" y="227"/>
                </a:lnTo>
                <a:lnTo>
                  <a:pt x="3880" y="231"/>
                </a:lnTo>
                <a:lnTo>
                  <a:pt x="3876" y="235"/>
                </a:lnTo>
                <a:lnTo>
                  <a:pt x="3872" y="238"/>
                </a:lnTo>
                <a:lnTo>
                  <a:pt x="3867" y="241"/>
                </a:lnTo>
                <a:lnTo>
                  <a:pt x="3862" y="244"/>
                </a:lnTo>
                <a:lnTo>
                  <a:pt x="3857" y="246"/>
                </a:lnTo>
                <a:lnTo>
                  <a:pt x="3851" y="248"/>
                </a:lnTo>
                <a:lnTo>
                  <a:pt x="3846" y="250"/>
                </a:lnTo>
                <a:lnTo>
                  <a:pt x="3840" y="251"/>
                </a:lnTo>
                <a:lnTo>
                  <a:pt x="3834" y="252"/>
                </a:lnTo>
                <a:lnTo>
                  <a:pt x="3821" y="253"/>
                </a:lnTo>
                <a:close/>
                <a:moveTo>
                  <a:pt x="3821" y="215"/>
                </a:moveTo>
                <a:lnTo>
                  <a:pt x="3825" y="214"/>
                </a:lnTo>
                <a:lnTo>
                  <a:pt x="3829" y="214"/>
                </a:lnTo>
                <a:lnTo>
                  <a:pt x="3833" y="212"/>
                </a:lnTo>
                <a:lnTo>
                  <a:pt x="3837" y="211"/>
                </a:lnTo>
                <a:lnTo>
                  <a:pt x="3840" y="209"/>
                </a:lnTo>
                <a:lnTo>
                  <a:pt x="3843" y="206"/>
                </a:lnTo>
                <a:lnTo>
                  <a:pt x="3846" y="203"/>
                </a:lnTo>
                <a:lnTo>
                  <a:pt x="3848" y="199"/>
                </a:lnTo>
                <a:lnTo>
                  <a:pt x="3851" y="195"/>
                </a:lnTo>
                <a:lnTo>
                  <a:pt x="3852" y="191"/>
                </a:lnTo>
                <a:lnTo>
                  <a:pt x="3854" y="187"/>
                </a:lnTo>
                <a:lnTo>
                  <a:pt x="3855" y="182"/>
                </a:lnTo>
                <a:lnTo>
                  <a:pt x="3857" y="172"/>
                </a:lnTo>
                <a:lnTo>
                  <a:pt x="3858" y="167"/>
                </a:lnTo>
                <a:lnTo>
                  <a:pt x="3858" y="161"/>
                </a:lnTo>
                <a:lnTo>
                  <a:pt x="3857" y="150"/>
                </a:lnTo>
                <a:lnTo>
                  <a:pt x="3855" y="140"/>
                </a:lnTo>
                <a:lnTo>
                  <a:pt x="3854" y="135"/>
                </a:lnTo>
                <a:lnTo>
                  <a:pt x="3852" y="131"/>
                </a:lnTo>
                <a:lnTo>
                  <a:pt x="3848" y="123"/>
                </a:lnTo>
                <a:lnTo>
                  <a:pt x="3846" y="119"/>
                </a:lnTo>
                <a:lnTo>
                  <a:pt x="3843" y="116"/>
                </a:lnTo>
                <a:lnTo>
                  <a:pt x="3840" y="113"/>
                </a:lnTo>
                <a:lnTo>
                  <a:pt x="3837" y="111"/>
                </a:lnTo>
                <a:lnTo>
                  <a:pt x="3833" y="110"/>
                </a:lnTo>
                <a:lnTo>
                  <a:pt x="3829" y="108"/>
                </a:lnTo>
                <a:lnTo>
                  <a:pt x="3825" y="108"/>
                </a:lnTo>
                <a:lnTo>
                  <a:pt x="3821" y="107"/>
                </a:lnTo>
                <a:lnTo>
                  <a:pt x="3816" y="108"/>
                </a:lnTo>
                <a:lnTo>
                  <a:pt x="3812" y="108"/>
                </a:lnTo>
                <a:lnTo>
                  <a:pt x="3808" y="110"/>
                </a:lnTo>
                <a:lnTo>
                  <a:pt x="3805" y="111"/>
                </a:lnTo>
                <a:lnTo>
                  <a:pt x="3801" y="113"/>
                </a:lnTo>
                <a:lnTo>
                  <a:pt x="3798" y="116"/>
                </a:lnTo>
                <a:lnTo>
                  <a:pt x="3795" y="119"/>
                </a:lnTo>
                <a:lnTo>
                  <a:pt x="3793" y="123"/>
                </a:lnTo>
                <a:lnTo>
                  <a:pt x="3789" y="131"/>
                </a:lnTo>
                <a:lnTo>
                  <a:pt x="3787" y="135"/>
                </a:lnTo>
                <a:lnTo>
                  <a:pt x="3786" y="140"/>
                </a:lnTo>
                <a:lnTo>
                  <a:pt x="3785" y="145"/>
                </a:lnTo>
                <a:lnTo>
                  <a:pt x="3784" y="150"/>
                </a:lnTo>
                <a:lnTo>
                  <a:pt x="3784" y="155"/>
                </a:lnTo>
                <a:lnTo>
                  <a:pt x="3783" y="161"/>
                </a:lnTo>
                <a:lnTo>
                  <a:pt x="3784" y="172"/>
                </a:lnTo>
                <a:lnTo>
                  <a:pt x="3786" y="182"/>
                </a:lnTo>
                <a:lnTo>
                  <a:pt x="3787" y="187"/>
                </a:lnTo>
                <a:lnTo>
                  <a:pt x="3789" y="191"/>
                </a:lnTo>
                <a:lnTo>
                  <a:pt x="3791" y="195"/>
                </a:lnTo>
                <a:lnTo>
                  <a:pt x="3793" y="199"/>
                </a:lnTo>
                <a:lnTo>
                  <a:pt x="3795" y="203"/>
                </a:lnTo>
                <a:lnTo>
                  <a:pt x="3798" y="206"/>
                </a:lnTo>
                <a:lnTo>
                  <a:pt x="3801" y="209"/>
                </a:lnTo>
                <a:lnTo>
                  <a:pt x="3805" y="211"/>
                </a:lnTo>
                <a:lnTo>
                  <a:pt x="3808" y="212"/>
                </a:lnTo>
                <a:lnTo>
                  <a:pt x="3812" y="214"/>
                </a:lnTo>
                <a:lnTo>
                  <a:pt x="3816" y="214"/>
                </a:lnTo>
                <a:lnTo>
                  <a:pt x="3821" y="215"/>
                </a:lnTo>
                <a:close/>
                <a:moveTo>
                  <a:pt x="1623" y="930"/>
                </a:moveTo>
                <a:lnTo>
                  <a:pt x="1569" y="930"/>
                </a:lnTo>
                <a:lnTo>
                  <a:pt x="1651" y="694"/>
                </a:lnTo>
                <a:lnTo>
                  <a:pt x="1715" y="694"/>
                </a:lnTo>
                <a:lnTo>
                  <a:pt x="1797" y="930"/>
                </a:lnTo>
                <a:lnTo>
                  <a:pt x="1743" y="930"/>
                </a:lnTo>
                <a:lnTo>
                  <a:pt x="1726" y="876"/>
                </a:lnTo>
                <a:lnTo>
                  <a:pt x="1641" y="876"/>
                </a:lnTo>
                <a:lnTo>
                  <a:pt x="1623" y="930"/>
                </a:lnTo>
                <a:close/>
                <a:moveTo>
                  <a:pt x="1653" y="837"/>
                </a:moveTo>
                <a:lnTo>
                  <a:pt x="1713" y="837"/>
                </a:lnTo>
                <a:lnTo>
                  <a:pt x="1684" y="748"/>
                </a:lnTo>
                <a:lnTo>
                  <a:pt x="1653" y="837"/>
                </a:lnTo>
                <a:close/>
                <a:moveTo>
                  <a:pt x="1874" y="933"/>
                </a:moveTo>
                <a:lnTo>
                  <a:pt x="1867" y="933"/>
                </a:lnTo>
                <a:lnTo>
                  <a:pt x="1861" y="932"/>
                </a:lnTo>
                <a:lnTo>
                  <a:pt x="1856" y="931"/>
                </a:lnTo>
                <a:lnTo>
                  <a:pt x="1850" y="930"/>
                </a:lnTo>
                <a:lnTo>
                  <a:pt x="1845" y="928"/>
                </a:lnTo>
                <a:lnTo>
                  <a:pt x="1840" y="926"/>
                </a:lnTo>
                <a:lnTo>
                  <a:pt x="1836" y="923"/>
                </a:lnTo>
                <a:lnTo>
                  <a:pt x="1832" y="920"/>
                </a:lnTo>
                <a:lnTo>
                  <a:pt x="1828" y="916"/>
                </a:lnTo>
                <a:lnTo>
                  <a:pt x="1824" y="913"/>
                </a:lnTo>
                <a:lnTo>
                  <a:pt x="1821" y="908"/>
                </a:lnTo>
                <a:lnTo>
                  <a:pt x="1820" y="906"/>
                </a:lnTo>
                <a:lnTo>
                  <a:pt x="1819" y="903"/>
                </a:lnTo>
                <a:lnTo>
                  <a:pt x="1817" y="898"/>
                </a:lnTo>
                <a:lnTo>
                  <a:pt x="1816" y="893"/>
                </a:lnTo>
                <a:lnTo>
                  <a:pt x="1815" y="887"/>
                </a:lnTo>
                <a:lnTo>
                  <a:pt x="1815" y="880"/>
                </a:lnTo>
                <a:lnTo>
                  <a:pt x="1815" y="871"/>
                </a:lnTo>
                <a:lnTo>
                  <a:pt x="1817" y="863"/>
                </a:lnTo>
                <a:lnTo>
                  <a:pt x="1818" y="859"/>
                </a:lnTo>
                <a:lnTo>
                  <a:pt x="1820" y="856"/>
                </a:lnTo>
                <a:lnTo>
                  <a:pt x="1824" y="849"/>
                </a:lnTo>
                <a:lnTo>
                  <a:pt x="1827" y="847"/>
                </a:lnTo>
                <a:lnTo>
                  <a:pt x="1829" y="844"/>
                </a:lnTo>
                <a:lnTo>
                  <a:pt x="1832" y="842"/>
                </a:lnTo>
                <a:lnTo>
                  <a:pt x="1835" y="840"/>
                </a:lnTo>
                <a:lnTo>
                  <a:pt x="1838" y="838"/>
                </a:lnTo>
                <a:lnTo>
                  <a:pt x="1841" y="836"/>
                </a:lnTo>
                <a:lnTo>
                  <a:pt x="1845" y="834"/>
                </a:lnTo>
                <a:lnTo>
                  <a:pt x="1849" y="833"/>
                </a:lnTo>
                <a:lnTo>
                  <a:pt x="1856" y="831"/>
                </a:lnTo>
                <a:lnTo>
                  <a:pt x="1864" y="829"/>
                </a:lnTo>
                <a:lnTo>
                  <a:pt x="1873" y="827"/>
                </a:lnTo>
                <a:lnTo>
                  <a:pt x="1881" y="826"/>
                </a:lnTo>
                <a:lnTo>
                  <a:pt x="1901" y="824"/>
                </a:lnTo>
                <a:lnTo>
                  <a:pt x="1908" y="822"/>
                </a:lnTo>
                <a:lnTo>
                  <a:pt x="1914" y="821"/>
                </a:lnTo>
                <a:lnTo>
                  <a:pt x="1918" y="820"/>
                </a:lnTo>
                <a:lnTo>
                  <a:pt x="1920" y="818"/>
                </a:lnTo>
                <a:lnTo>
                  <a:pt x="1922" y="817"/>
                </a:lnTo>
                <a:lnTo>
                  <a:pt x="1923" y="816"/>
                </a:lnTo>
                <a:lnTo>
                  <a:pt x="1923" y="814"/>
                </a:lnTo>
                <a:lnTo>
                  <a:pt x="1924" y="812"/>
                </a:lnTo>
                <a:lnTo>
                  <a:pt x="1924" y="810"/>
                </a:lnTo>
                <a:lnTo>
                  <a:pt x="1924" y="805"/>
                </a:lnTo>
                <a:lnTo>
                  <a:pt x="1922" y="800"/>
                </a:lnTo>
                <a:lnTo>
                  <a:pt x="1921" y="798"/>
                </a:lnTo>
                <a:lnTo>
                  <a:pt x="1920" y="796"/>
                </a:lnTo>
                <a:lnTo>
                  <a:pt x="1919" y="794"/>
                </a:lnTo>
                <a:lnTo>
                  <a:pt x="1917" y="793"/>
                </a:lnTo>
                <a:lnTo>
                  <a:pt x="1913" y="790"/>
                </a:lnTo>
                <a:lnTo>
                  <a:pt x="1909" y="788"/>
                </a:lnTo>
                <a:lnTo>
                  <a:pt x="1904" y="787"/>
                </a:lnTo>
                <a:lnTo>
                  <a:pt x="1898" y="787"/>
                </a:lnTo>
                <a:lnTo>
                  <a:pt x="1892" y="787"/>
                </a:lnTo>
                <a:lnTo>
                  <a:pt x="1886" y="788"/>
                </a:lnTo>
                <a:lnTo>
                  <a:pt x="1881" y="790"/>
                </a:lnTo>
                <a:lnTo>
                  <a:pt x="1877" y="792"/>
                </a:lnTo>
                <a:lnTo>
                  <a:pt x="1873" y="795"/>
                </a:lnTo>
                <a:lnTo>
                  <a:pt x="1870" y="799"/>
                </a:lnTo>
                <a:lnTo>
                  <a:pt x="1868" y="803"/>
                </a:lnTo>
                <a:lnTo>
                  <a:pt x="1867" y="805"/>
                </a:lnTo>
                <a:lnTo>
                  <a:pt x="1866" y="807"/>
                </a:lnTo>
                <a:lnTo>
                  <a:pt x="1821" y="803"/>
                </a:lnTo>
                <a:lnTo>
                  <a:pt x="1823" y="797"/>
                </a:lnTo>
                <a:lnTo>
                  <a:pt x="1825" y="792"/>
                </a:lnTo>
                <a:lnTo>
                  <a:pt x="1827" y="787"/>
                </a:lnTo>
                <a:lnTo>
                  <a:pt x="1830" y="782"/>
                </a:lnTo>
                <a:lnTo>
                  <a:pt x="1833" y="777"/>
                </a:lnTo>
                <a:lnTo>
                  <a:pt x="1837" y="773"/>
                </a:lnTo>
                <a:lnTo>
                  <a:pt x="1841" y="769"/>
                </a:lnTo>
                <a:lnTo>
                  <a:pt x="1846" y="765"/>
                </a:lnTo>
                <a:lnTo>
                  <a:pt x="1851" y="762"/>
                </a:lnTo>
                <a:lnTo>
                  <a:pt x="1857" y="759"/>
                </a:lnTo>
                <a:lnTo>
                  <a:pt x="1863" y="756"/>
                </a:lnTo>
                <a:lnTo>
                  <a:pt x="1869" y="754"/>
                </a:lnTo>
                <a:lnTo>
                  <a:pt x="1876" y="753"/>
                </a:lnTo>
                <a:lnTo>
                  <a:pt x="1883" y="752"/>
                </a:lnTo>
                <a:lnTo>
                  <a:pt x="1890" y="751"/>
                </a:lnTo>
                <a:lnTo>
                  <a:pt x="1898" y="751"/>
                </a:lnTo>
                <a:lnTo>
                  <a:pt x="1908" y="751"/>
                </a:lnTo>
                <a:lnTo>
                  <a:pt x="1917" y="752"/>
                </a:lnTo>
                <a:lnTo>
                  <a:pt x="1926" y="754"/>
                </a:lnTo>
                <a:lnTo>
                  <a:pt x="1935" y="757"/>
                </a:lnTo>
                <a:lnTo>
                  <a:pt x="1943" y="761"/>
                </a:lnTo>
                <a:lnTo>
                  <a:pt x="1947" y="763"/>
                </a:lnTo>
                <a:lnTo>
                  <a:pt x="1950" y="765"/>
                </a:lnTo>
                <a:lnTo>
                  <a:pt x="1957" y="770"/>
                </a:lnTo>
                <a:lnTo>
                  <a:pt x="1963" y="776"/>
                </a:lnTo>
                <a:lnTo>
                  <a:pt x="1965" y="780"/>
                </a:lnTo>
                <a:lnTo>
                  <a:pt x="1967" y="784"/>
                </a:lnTo>
                <a:lnTo>
                  <a:pt x="1969" y="787"/>
                </a:lnTo>
                <a:lnTo>
                  <a:pt x="1970" y="792"/>
                </a:lnTo>
                <a:lnTo>
                  <a:pt x="1972" y="796"/>
                </a:lnTo>
                <a:lnTo>
                  <a:pt x="1972" y="801"/>
                </a:lnTo>
                <a:lnTo>
                  <a:pt x="1973" y="806"/>
                </a:lnTo>
                <a:lnTo>
                  <a:pt x="1973" y="811"/>
                </a:lnTo>
                <a:lnTo>
                  <a:pt x="1973" y="930"/>
                </a:lnTo>
                <a:lnTo>
                  <a:pt x="1927" y="930"/>
                </a:lnTo>
                <a:lnTo>
                  <a:pt x="1927" y="905"/>
                </a:lnTo>
                <a:lnTo>
                  <a:pt x="1922" y="911"/>
                </a:lnTo>
                <a:lnTo>
                  <a:pt x="1917" y="917"/>
                </a:lnTo>
                <a:lnTo>
                  <a:pt x="1912" y="921"/>
                </a:lnTo>
                <a:lnTo>
                  <a:pt x="1906" y="925"/>
                </a:lnTo>
                <a:lnTo>
                  <a:pt x="1899" y="929"/>
                </a:lnTo>
                <a:lnTo>
                  <a:pt x="1891" y="931"/>
                </a:lnTo>
                <a:lnTo>
                  <a:pt x="1887" y="932"/>
                </a:lnTo>
                <a:lnTo>
                  <a:pt x="1883" y="933"/>
                </a:lnTo>
                <a:lnTo>
                  <a:pt x="1874" y="933"/>
                </a:lnTo>
                <a:close/>
                <a:moveTo>
                  <a:pt x="1888" y="899"/>
                </a:moveTo>
                <a:lnTo>
                  <a:pt x="1895" y="899"/>
                </a:lnTo>
                <a:lnTo>
                  <a:pt x="1902" y="897"/>
                </a:lnTo>
                <a:lnTo>
                  <a:pt x="1905" y="896"/>
                </a:lnTo>
                <a:lnTo>
                  <a:pt x="1908" y="894"/>
                </a:lnTo>
                <a:lnTo>
                  <a:pt x="1914" y="890"/>
                </a:lnTo>
                <a:lnTo>
                  <a:pt x="1916" y="888"/>
                </a:lnTo>
                <a:lnTo>
                  <a:pt x="1919" y="885"/>
                </a:lnTo>
                <a:lnTo>
                  <a:pt x="1922" y="879"/>
                </a:lnTo>
                <a:lnTo>
                  <a:pt x="1924" y="873"/>
                </a:lnTo>
                <a:lnTo>
                  <a:pt x="1924" y="870"/>
                </a:lnTo>
                <a:lnTo>
                  <a:pt x="1924" y="867"/>
                </a:lnTo>
                <a:lnTo>
                  <a:pt x="1924" y="848"/>
                </a:lnTo>
                <a:lnTo>
                  <a:pt x="1921" y="850"/>
                </a:lnTo>
                <a:lnTo>
                  <a:pt x="1915" y="851"/>
                </a:lnTo>
                <a:lnTo>
                  <a:pt x="1903" y="854"/>
                </a:lnTo>
                <a:lnTo>
                  <a:pt x="1890" y="856"/>
                </a:lnTo>
                <a:lnTo>
                  <a:pt x="1884" y="857"/>
                </a:lnTo>
                <a:lnTo>
                  <a:pt x="1879" y="859"/>
                </a:lnTo>
                <a:lnTo>
                  <a:pt x="1874" y="861"/>
                </a:lnTo>
                <a:lnTo>
                  <a:pt x="1870" y="863"/>
                </a:lnTo>
                <a:lnTo>
                  <a:pt x="1866" y="866"/>
                </a:lnTo>
                <a:lnTo>
                  <a:pt x="1864" y="870"/>
                </a:lnTo>
                <a:lnTo>
                  <a:pt x="1863" y="872"/>
                </a:lnTo>
                <a:lnTo>
                  <a:pt x="1862" y="874"/>
                </a:lnTo>
                <a:lnTo>
                  <a:pt x="1862" y="879"/>
                </a:lnTo>
                <a:lnTo>
                  <a:pt x="1862" y="884"/>
                </a:lnTo>
                <a:lnTo>
                  <a:pt x="1863" y="888"/>
                </a:lnTo>
                <a:lnTo>
                  <a:pt x="1865" y="890"/>
                </a:lnTo>
                <a:lnTo>
                  <a:pt x="1866" y="891"/>
                </a:lnTo>
                <a:lnTo>
                  <a:pt x="1869" y="894"/>
                </a:lnTo>
                <a:lnTo>
                  <a:pt x="1873" y="896"/>
                </a:lnTo>
                <a:lnTo>
                  <a:pt x="1875" y="897"/>
                </a:lnTo>
                <a:lnTo>
                  <a:pt x="1877" y="898"/>
                </a:lnTo>
                <a:lnTo>
                  <a:pt x="1882" y="899"/>
                </a:lnTo>
                <a:lnTo>
                  <a:pt x="1888" y="899"/>
                </a:lnTo>
                <a:close/>
                <a:moveTo>
                  <a:pt x="2063" y="930"/>
                </a:moveTo>
                <a:lnTo>
                  <a:pt x="2013" y="930"/>
                </a:lnTo>
                <a:lnTo>
                  <a:pt x="2013" y="694"/>
                </a:lnTo>
                <a:lnTo>
                  <a:pt x="2063" y="694"/>
                </a:lnTo>
                <a:lnTo>
                  <a:pt x="2063" y="930"/>
                </a:lnTo>
                <a:close/>
                <a:moveTo>
                  <a:pt x="2197" y="753"/>
                </a:moveTo>
                <a:lnTo>
                  <a:pt x="2197" y="790"/>
                </a:lnTo>
                <a:lnTo>
                  <a:pt x="2164" y="790"/>
                </a:lnTo>
                <a:lnTo>
                  <a:pt x="2164" y="876"/>
                </a:lnTo>
                <a:lnTo>
                  <a:pt x="2164" y="880"/>
                </a:lnTo>
                <a:lnTo>
                  <a:pt x="2165" y="884"/>
                </a:lnTo>
                <a:lnTo>
                  <a:pt x="2166" y="886"/>
                </a:lnTo>
                <a:lnTo>
                  <a:pt x="2167" y="887"/>
                </a:lnTo>
                <a:lnTo>
                  <a:pt x="2169" y="889"/>
                </a:lnTo>
                <a:lnTo>
                  <a:pt x="2171" y="891"/>
                </a:lnTo>
                <a:lnTo>
                  <a:pt x="2174" y="892"/>
                </a:lnTo>
                <a:lnTo>
                  <a:pt x="2177" y="893"/>
                </a:lnTo>
                <a:lnTo>
                  <a:pt x="2181" y="893"/>
                </a:lnTo>
                <a:lnTo>
                  <a:pt x="2188" y="892"/>
                </a:lnTo>
                <a:lnTo>
                  <a:pt x="2193" y="891"/>
                </a:lnTo>
                <a:lnTo>
                  <a:pt x="2201" y="928"/>
                </a:lnTo>
                <a:lnTo>
                  <a:pt x="2190" y="930"/>
                </a:lnTo>
                <a:lnTo>
                  <a:pt x="2183" y="932"/>
                </a:lnTo>
                <a:lnTo>
                  <a:pt x="2174" y="932"/>
                </a:lnTo>
                <a:lnTo>
                  <a:pt x="2168" y="932"/>
                </a:lnTo>
                <a:lnTo>
                  <a:pt x="2161" y="932"/>
                </a:lnTo>
                <a:lnTo>
                  <a:pt x="2156" y="931"/>
                </a:lnTo>
                <a:lnTo>
                  <a:pt x="2150" y="930"/>
                </a:lnTo>
                <a:lnTo>
                  <a:pt x="2145" y="928"/>
                </a:lnTo>
                <a:lnTo>
                  <a:pt x="2140" y="926"/>
                </a:lnTo>
                <a:lnTo>
                  <a:pt x="2135" y="924"/>
                </a:lnTo>
                <a:lnTo>
                  <a:pt x="2131" y="921"/>
                </a:lnTo>
                <a:lnTo>
                  <a:pt x="2127" y="917"/>
                </a:lnTo>
                <a:lnTo>
                  <a:pt x="2124" y="914"/>
                </a:lnTo>
                <a:lnTo>
                  <a:pt x="2121" y="909"/>
                </a:lnTo>
                <a:lnTo>
                  <a:pt x="2119" y="905"/>
                </a:lnTo>
                <a:lnTo>
                  <a:pt x="2117" y="900"/>
                </a:lnTo>
                <a:lnTo>
                  <a:pt x="2116" y="894"/>
                </a:lnTo>
                <a:lnTo>
                  <a:pt x="2115" y="888"/>
                </a:lnTo>
                <a:lnTo>
                  <a:pt x="2115" y="882"/>
                </a:lnTo>
                <a:lnTo>
                  <a:pt x="2115" y="790"/>
                </a:lnTo>
                <a:lnTo>
                  <a:pt x="2091" y="790"/>
                </a:lnTo>
                <a:lnTo>
                  <a:pt x="2091" y="753"/>
                </a:lnTo>
                <a:lnTo>
                  <a:pt x="2115" y="753"/>
                </a:lnTo>
                <a:lnTo>
                  <a:pt x="2115" y="711"/>
                </a:lnTo>
                <a:lnTo>
                  <a:pt x="2164" y="711"/>
                </a:lnTo>
                <a:lnTo>
                  <a:pt x="2164" y="753"/>
                </a:lnTo>
                <a:lnTo>
                  <a:pt x="2197" y="753"/>
                </a:lnTo>
                <a:close/>
                <a:moveTo>
                  <a:pt x="2304" y="933"/>
                </a:moveTo>
                <a:lnTo>
                  <a:pt x="2291" y="933"/>
                </a:lnTo>
                <a:lnTo>
                  <a:pt x="2285" y="932"/>
                </a:lnTo>
                <a:lnTo>
                  <a:pt x="2279" y="930"/>
                </a:lnTo>
                <a:lnTo>
                  <a:pt x="2268" y="927"/>
                </a:lnTo>
                <a:lnTo>
                  <a:pt x="2263" y="925"/>
                </a:lnTo>
                <a:lnTo>
                  <a:pt x="2258" y="922"/>
                </a:lnTo>
                <a:lnTo>
                  <a:pt x="2249" y="916"/>
                </a:lnTo>
                <a:lnTo>
                  <a:pt x="2245" y="912"/>
                </a:lnTo>
                <a:lnTo>
                  <a:pt x="2241" y="908"/>
                </a:lnTo>
                <a:lnTo>
                  <a:pt x="2234" y="900"/>
                </a:lnTo>
                <a:lnTo>
                  <a:pt x="2231" y="895"/>
                </a:lnTo>
                <a:lnTo>
                  <a:pt x="2228" y="890"/>
                </a:lnTo>
                <a:lnTo>
                  <a:pt x="2223" y="879"/>
                </a:lnTo>
                <a:lnTo>
                  <a:pt x="2221" y="874"/>
                </a:lnTo>
                <a:lnTo>
                  <a:pt x="2220" y="868"/>
                </a:lnTo>
                <a:lnTo>
                  <a:pt x="2219" y="862"/>
                </a:lnTo>
                <a:lnTo>
                  <a:pt x="2218" y="855"/>
                </a:lnTo>
                <a:lnTo>
                  <a:pt x="2218" y="849"/>
                </a:lnTo>
                <a:lnTo>
                  <a:pt x="2217" y="842"/>
                </a:lnTo>
                <a:lnTo>
                  <a:pt x="2218" y="835"/>
                </a:lnTo>
                <a:lnTo>
                  <a:pt x="2218" y="829"/>
                </a:lnTo>
                <a:lnTo>
                  <a:pt x="2219" y="823"/>
                </a:lnTo>
                <a:lnTo>
                  <a:pt x="2220" y="816"/>
                </a:lnTo>
                <a:lnTo>
                  <a:pt x="2223" y="805"/>
                </a:lnTo>
                <a:lnTo>
                  <a:pt x="2225" y="799"/>
                </a:lnTo>
                <a:lnTo>
                  <a:pt x="2228" y="794"/>
                </a:lnTo>
                <a:lnTo>
                  <a:pt x="2234" y="785"/>
                </a:lnTo>
                <a:lnTo>
                  <a:pt x="2237" y="780"/>
                </a:lnTo>
                <a:lnTo>
                  <a:pt x="2241" y="776"/>
                </a:lnTo>
                <a:lnTo>
                  <a:pt x="2245" y="772"/>
                </a:lnTo>
                <a:lnTo>
                  <a:pt x="2249" y="769"/>
                </a:lnTo>
                <a:lnTo>
                  <a:pt x="2253" y="765"/>
                </a:lnTo>
                <a:lnTo>
                  <a:pt x="2258" y="762"/>
                </a:lnTo>
                <a:lnTo>
                  <a:pt x="2263" y="760"/>
                </a:lnTo>
                <a:lnTo>
                  <a:pt x="2268" y="757"/>
                </a:lnTo>
                <a:lnTo>
                  <a:pt x="2274" y="755"/>
                </a:lnTo>
                <a:lnTo>
                  <a:pt x="2279" y="754"/>
                </a:lnTo>
                <a:lnTo>
                  <a:pt x="2285" y="752"/>
                </a:lnTo>
                <a:lnTo>
                  <a:pt x="2291" y="752"/>
                </a:lnTo>
                <a:lnTo>
                  <a:pt x="2304" y="751"/>
                </a:lnTo>
                <a:lnTo>
                  <a:pt x="2317" y="752"/>
                </a:lnTo>
                <a:lnTo>
                  <a:pt x="2323" y="752"/>
                </a:lnTo>
                <a:lnTo>
                  <a:pt x="2329" y="754"/>
                </a:lnTo>
                <a:lnTo>
                  <a:pt x="2340" y="757"/>
                </a:lnTo>
                <a:lnTo>
                  <a:pt x="2346" y="760"/>
                </a:lnTo>
                <a:lnTo>
                  <a:pt x="2351" y="762"/>
                </a:lnTo>
                <a:lnTo>
                  <a:pt x="2360" y="769"/>
                </a:lnTo>
                <a:lnTo>
                  <a:pt x="2364" y="772"/>
                </a:lnTo>
                <a:lnTo>
                  <a:pt x="2368" y="776"/>
                </a:lnTo>
                <a:lnTo>
                  <a:pt x="2375" y="785"/>
                </a:lnTo>
                <a:lnTo>
                  <a:pt x="2378" y="789"/>
                </a:lnTo>
                <a:lnTo>
                  <a:pt x="2381" y="794"/>
                </a:lnTo>
                <a:lnTo>
                  <a:pt x="2385" y="805"/>
                </a:lnTo>
                <a:lnTo>
                  <a:pt x="2387" y="811"/>
                </a:lnTo>
                <a:lnTo>
                  <a:pt x="2389" y="816"/>
                </a:lnTo>
                <a:lnTo>
                  <a:pt x="2390" y="823"/>
                </a:lnTo>
                <a:lnTo>
                  <a:pt x="2391" y="829"/>
                </a:lnTo>
                <a:lnTo>
                  <a:pt x="2391" y="835"/>
                </a:lnTo>
                <a:lnTo>
                  <a:pt x="2391" y="842"/>
                </a:lnTo>
                <a:lnTo>
                  <a:pt x="2391" y="849"/>
                </a:lnTo>
                <a:lnTo>
                  <a:pt x="2391" y="855"/>
                </a:lnTo>
                <a:lnTo>
                  <a:pt x="2390" y="862"/>
                </a:lnTo>
                <a:lnTo>
                  <a:pt x="2389" y="868"/>
                </a:lnTo>
                <a:lnTo>
                  <a:pt x="2385" y="879"/>
                </a:lnTo>
                <a:lnTo>
                  <a:pt x="2383" y="885"/>
                </a:lnTo>
                <a:lnTo>
                  <a:pt x="2381" y="890"/>
                </a:lnTo>
                <a:lnTo>
                  <a:pt x="2375" y="900"/>
                </a:lnTo>
                <a:lnTo>
                  <a:pt x="2372" y="904"/>
                </a:lnTo>
                <a:lnTo>
                  <a:pt x="2368" y="908"/>
                </a:lnTo>
                <a:lnTo>
                  <a:pt x="2364" y="912"/>
                </a:lnTo>
                <a:lnTo>
                  <a:pt x="2360" y="916"/>
                </a:lnTo>
                <a:lnTo>
                  <a:pt x="2355" y="919"/>
                </a:lnTo>
                <a:lnTo>
                  <a:pt x="2351" y="922"/>
                </a:lnTo>
                <a:lnTo>
                  <a:pt x="2346" y="925"/>
                </a:lnTo>
                <a:lnTo>
                  <a:pt x="2340" y="927"/>
                </a:lnTo>
                <a:lnTo>
                  <a:pt x="2335" y="929"/>
                </a:lnTo>
                <a:lnTo>
                  <a:pt x="2329" y="930"/>
                </a:lnTo>
                <a:lnTo>
                  <a:pt x="2323" y="932"/>
                </a:lnTo>
                <a:lnTo>
                  <a:pt x="2317" y="933"/>
                </a:lnTo>
                <a:lnTo>
                  <a:pt x="2304" y="933"/>
                </a:lnTo>
                <a:close/>
                <a:moveTo>
                  <a:pt x="2305" y="895"/>
                </a:moveTo>
                <a:lnTo>
                  <a:pt x="2309" y="895"/>
                </a:lnTo>
                <a:lnTo>
                  <a:pt x="2313" y="894"/>
                </a:lnTo>
                <a:lnTo>
                  <a:pt x="2317" y="893"/>
                </a:lnTo>
                <a:lnTo>
                  <a:pt x="2321" y="892"/>
                </a:lnTo>
                <a:lnTo>
                  <a:pt x="2324" y="889"/>
                </a:lnTo>
                <a:lnTo>
                  <a:pt x="2327" y="887"/>
                </a:lnTo>
                <a:lnTo>
                  <a:pt x="2330" y="884"/>
                </a:lnTo>
                <a:lnTo>
                  <a:pt x="2332" y="880"/>
                </a:lnTo>
                <a:lnTo>
                  <a:pt x="2334" y="876"/>
                </a:lnTo>
                <a:lnTo>
                  <a:pt x="2336" y="872"/>
                </a:lnTo>
                <a:lnTo>
                  <a:pt x="2338" y="868"/>
                </a:lnTo>
                <a:lnTo>
                  <a:pt x="2339" y="863"/>
                </a:lnTo>
                <a:lnTo>
                  <a:pt x="2341" y="853"/>
                </a:lnTo>
                <a:lnTo>
                  <a:pt x="2341" y="847"/>
                </a:lnTo>
                <a:lnTo>
                  <a:pt x="2342" y="842"/>
                </a:lnTo>
                <a:lnTo>
                  <a:pt x="2341" y="831"/>
                </a:lnTo>
                <a:lnTo>
                  <a:pt x="2339" y="821"/>
                </a:lnTo>
                <a:lnTo>
                  <a:pt x="2338" y="816"/>
                </a:lnTo>
                <a:lnTo>
                  <a:pt x="2336" y="812"/>
                </a:lnTo>
                <a:lnTo>
                  <a:pt x="2332" y="803"/>
                </a:lnTo>
                <a:lnTo>
                  <a:pt x="2330" y="800"/>
                </a:lnTo>
                <a:lnTo>
                  <a:pt x="2327" y="797"/>
                </a:lnTo>
                <a:lnTo>
                  <a:pt x="2324" y="794"/>
                </a:lnTo>
                <a:lnTo>
                  <a:pt x="2321" y="792"/>
                </a:lnTo>
                <a:lnTo>
                  <a:pt x="2317" y="790"/>
                </a:lnTo>
                <a:lnTo>
                  <a:pt x="2313" y="789"/>
                </a:lnTo>
                <a:lnTo>
                  <a:pt x="2309" y="788"/>
                </a:lnTo>
                <a:lnTo>
                  <a:pt x="2305" y="788"/>
                </a:lnTo>
                <a:lnTo>
                  <a:pt x="2300" y="788"/>
                </a:lnTo>
                <a:lnTo>
                  <a:pt x="2296" y="789"/>
                </a:lnTo>
                <a:lnTo>
                  <a:pt x="2292" y="790"/>
                </a:lnTo>
                <a:lnTo>
                  <a:pt x="2288" y="792"/>
                </a:lnTo>
                <a:lnTo>
                  <a:pt x="2285" y="794"/>
                </a:lnTo>
                <a:lnTo>
                  <a:pt x="2282" y="797"/>
                </a:lnTo>
                <a:lnTo>
                  <a:pt x="2279" y="800"/>
                </a:lnTo>
                <a:lnTo>
                  <a:pt x="2277" y="803"/>
                </a:lnTo>
                <a:lnTo>
                  <a:pt x="2272" y="812"/>
                </a:lnTo>
                <a:lnTo>
                  <a:pt x="2271" y="816"/>
                </a:lnTo>
                <a:lnTo>
                  <a:pt x="2270" y="821"/>
                </a:lnTo>
                <a:lnTo>
                  <a:pt x="2269" y="826"/>
                </a:lnTo>
                <a:lnTo>
                  <a:pt x="2268" y="831"/>
                </a:lnTo>
                <a:lnTo>
                  <a:pt x="2267" y="836"/>
                </a:lnTo>
                <a:lnTo>
                  <a:pt x="2267" y="842"/>
                </a:lnTo>
                <a:lnTo>
                  <a:pt x="2268" y="853"/>
                </a:lnTo>
                <a:lnTo>
                  <a:pt x="2270" y="863"/>
                </a:lnTo>
                <a:lnTo>
                  <a:pt x="2271" y="868"/>
                </a:lnTo>
                <a:lnTo>
                  <a:pt x="2272" y="872"/>
                </a:lnTo>
                <a:lnTo>
                  <a:pt x="2274" y="876"/>
                </a:lnTo>
                <a:lnTo>
                  <a:pt x="2277" y="880"/>
                </a:lnTo>
                <a:lnTo>
                  <a:pt x="2279" y="884"/>
                </a:lnTo>
                <a:lnTo>
                  <a:pt x="2282" y="887"/>
                </a:lnTo>
                <a:lnTo>
                  <a:pt x="2285" y="889"/>
                </a:lnTo>
                <a:lnTo>
                  <a:pt x="2288" y="892"/>
                </a:lnTo>
                <a:lnTo>
                  <a:pt x="2292" y="893"/>
                </a:lnTo>
                <a:lnTo>
                  <a:pt x="2296" y="894"/>
                </a:lnTo>
                <a:lnTo>
                  <a:pt x="2300" y="895"/>
                </a:lnTo>
                <a:lnTo>
                  <a:pt x="2305" y="895"/>
                </a:lnTo>
                <a:close/>
                <a:moveTo>
                  <a:pt x="2646" y="694"/>
                </a:moveTo>
                <a:lnTo>
                  <a:pt x="2696" y="694"/>
                </a:lnTo>
                <a:lnTo>
                  <a:pt x="2696" y="847"/>
                </a:lnTo>
                <a:lnTo>
                  <a:pt x="2696" y="854"/>
                </a:lnTo>
                <a:lnTo>
                  <a:pt x="2695" y="860"/>
                </a:lnTo>
                <a:lnTo>
                  <a:pt x="2694" y="866"/>
                </a:lnTo>
                <a:lnTo>
                  <a:pt x="2693" y="871"/>
                </a:lnTo>
                <a:lnTo>
                  <a:pt x="2691" y="877"/>
                </a:lnTo>
                <a:lnTo>
                  <a:pt x="2689" y="882"/>
                </a:lnTo>
                <a:lnTo>
                  <a:pt x="2686" y="887"/>
                </a:lnTo>
                <a:lnTo>
                  <a:pt x="2684" y="892"/>
                </a:lnTo>
                <a:lnTo>
                  <a:pt x="2680" y="897"/>
                </a:lnTo>
                <a:lnTo>
                  <a:pt x="2677" y="901"/>
                </a:lnTo>
                <a:lnTo>
                  <a:pt x="2673" y="906"/>
                </a:lnTo>
                <a:lnTo>
                  <a:pt x="2669" y="910"/>
                </a:lnTo>
                <a:lnTo>
                  <a:pt x="2664" y="913"/>
                </a:lnTo>
                <a:lnTo>
                  <a:pt x="2660" y="917"/>
                </a:lnTo>
                <a:lnTo>
                  <a:pt x="2655" y="920"/>
                </a:lnTo>
                <a:lnTo>
                  <a:pt x="2649" y="922"/>
                </a:lnTo>
                <a:lnTo>
                  <a:pt x="2638" y="927"/>
                </a:lnTo>
                <a:lnTo>
                  <a:pt x="2632" y="929"/>
                </a:lnTo>
                <a:lnTo>
                  <a:pt x="2626" y="930"/>
                </a:lnTo>
                <a:lnTo>
                  <a:pt x="2619" y="932"/>
                </a:lnTo>
                <a:lnTo>
                  <a:pt x="2612" y="932"/>
                </a:lnTo>
                <a:lnTo>
                  <a:pt x="2605" y="933"/>
                </a:lnTo>
                <a:lnTo>
                  <a:pt x="2598" y="933"/>
                </a:lnTo>
                <a:lnTo>
                  <a:pt x="2591" y="933"/>
                </a:lnTo>
                <a:lnTo>
                  <a:pt x="2584" y="932"/>
                </a:lnTo>
                <a:lnTo>
                  <a:pt x="2577" y="932"/>
                </a:lnTo>
                <a:lnTo>
                  <a:pt x="2571" y="930"/>
                </a:lnTo>
                <a:lnTo>
                  <a:pt x="2558" y="927"/>
                </a:lnTo>
                <a:lnTo>
                  <a:pt x="2552" y="925"/>
                </a:lnTo>
                <a:lnTo>
                  <a:pt x="2547" y="922"/>
                </a:lnTo>
                <a:lnTo>
                  <a:pt x="2541" y="920"/>
                </a:lnTo>
                <a:lnTo>
                  <a:pt x="2536" y="917"/>
                </a:lnTo>
                <a:lnTo>
                  <a:pt x="2527" y="910"/>
                </a:lnTo>
                <a:lnTo>
                  <a:pt x="2518" y="901"/>
                </a:lnTo>
                <a:lnTo>
                  <a:pt x="2515" y="897"/>
                </a:lnTo>
                <a:lnTo>
                  <a:pt x="2512" y="892"/>
                </a:lnTo>
                <a:lnTo>
                  <a:pt x="2509" y="887"/>
                </a:lnTo>
                <a:lnTo>
                  <a:pt x="2506" y="882"/>
                </a:lnTo>
                <a:lnTo>
                  <a:pt x="2504" y="877"/>
                </a:lnTo>
                <a:lnTo>
                  <a:pt x="2502" y="871"/>
                </a:lnTo>
                <a:lnTo>
                  <a:pt x="2501" y="866"/>
                </a:lnTo>
                <a:lnTo>
                  <a:pt x="2500" y="860"/>
                </a:lnTo>
                <a:lnTo>
                  <a:pt x="2500" y="854"/>
                </a:lnTo>
                <a:lnTo>
                  <a:pt x="2499" y="847"/>
                </a:lnTo>
                <a:lnTo>
                  <a:pt x="2499" y="694"/>
                </a:lnTo>
                <a:lnTo>
                  <a:pt x="2550" y="694"/>
                </a:lnTo>
                <a:lnTo>
                  <a:pt x="2550" y="843"/>
                </a:lnTo>
                <a:lnTo>
                  <a:pt x="2551" y="853"/>
                </a:lnTo>
                <a:lnTo>
                  <a:pt x="2552" y="857"/>
                </a:lnTo>
                <a:lnTo>
                  <a:pt x="2553" y="861"/>
                </a:lnTo>
                <a:lnTo>
                  <a:pt x="2555" y="865"/>
                </a:lnTo>
                <a:lnTo>
                  <a:pt x="2558" y="869"/>
                </a:lnTo>
                <a:lnTo>
                  <a:pt x="2560" y="873"/>
                </a:lnTo>
                <a:lnTo>
                  <a:pt x="2563" y="876"/>
                </a:lnTo>
                <a:lnTo>
                  <a:pt x="2567" y="879"/>
                </a:lnTo>
                <a:lnTo>
                  <a:pt x="2570" y="882"/>
                </a:lnTo>
                <a:lnTo>
                  <a:pt x="2574" y="884"/>
                </a:lnTo>
                <a:lnTo>
                  <a:pt x="2579" y="886"/>
                </a:lnTo>
                <a:lnTo>
                  <a:pt x="2583" y="887"/>
                </a:lnTo>
                <a:lnTo>
                  <a:pt x="2588" y="889"/>
                </a:lnTo>
                <a:lnTo>
                  <a:pt x="2598" y="889"/>
                </a:lnTo>
                <a:lnTo>
                  <a:pt x="2608" y="889"/>
                </a:lnTo>
                <a:lnTo>
                  <a:pt x="2613" y="887"/>
                </a:lnTo>
                <a:lnTo>
                  <a:pt x="2618" y="886"/>
                </a:lnTo>
                <a:lnTo>
                  <a:pt x="2622" y="884"/>
                </a:lnTo>
                <a:lnTo>
                  <a:pt x="2626" y="882"/>
                </a:lnTo>
                <a:lnTo>
                  <a:pt x="2629" y="879"/>
                </a:lnTo>
                <a:lnTo>
                  <a:pt x="2633" y="876"/>
                </a:lnTo>
                <a:lnTo>
                  <a:pt x="2636" y="873"/>
                </a:lnTo>
                <a:lnTo>
                  <a:pt x="2639" y="869"/>
                </a:lnTo>
                <a:lnTo>
                  <a:pt x="2641" y="865"/>
                </a:lnTo>
                <a:lnTo>
                  <a:pt x="2643" y="861"/>
                </a:lnTo>
                <a:lnTo>
                  <a:pt x="2644" y="857"/>
                </a:lnTo>
                <a:lnTo>
                  <a:pt x="2645" y="853"/>
                </a:lnTo>
                <a:lnTo>
                  <a:pt x="2646" y="848"/>
                </a:lnTo>
                <a:lnTo>
                  <a:pt x="2646" y="843"/>
                </a:lnTo>
                <a:lnTo>
                  <a:pt x="2646" y="694"/>
                </a:lnTo>
                <a:close/>
                <a:moveTo>
                  <a:pt x="2788" y="828"/>
                </a:moveTo>
                <a:lnTo>
                  <a:pt x="2788" y="930"/>
                </a:lnTo>
                <a:lnTo>
                  <a:pt x="2739" y="930"/>
                </a:lnTo>
                <a:lnTo>
                  <a:pt x="2739" y="753"/>
                </a:lnTo>
                <a:lnTo>
                  <a:pt x="2786" y="753"/>
                </a:lnTo>
                <a:lnTo>
                  <a:pt x="2786" y="784"/>
                </a:lnTo>
                <a:lnTo>
                  <a:pt x="2790" y="777"/>
                </a:lnTo>
                <a:lnTo>
                  <a:pt x="2796" y="770"/>
                </a:lnTo>
                <a:lnTo>
                  <a:pt x="2801" y="765"/>
                </a:lnTo>
                <a:lnTo>
                  <a:pt x="2808" y="760"/>
                </a:lnTo>
                <a:lnTo>
                  <a:pt x="2815" y="756"/>
                </a:lnTo>
                <a:lnTo>
                  <a:pt x="2819" y="754"/>
                </a:lnTo>
                <a:lnTo>
                  <a:pt x="2823" y="753"/>
                </a:lnTo>
                <a:lnTo>
                  <a:pt x="2832" y="751"/>
                </a:lnTo>
                <a:lnTo>
                  <a:pt x="2836" y="751"/>
                </a:lnTo>
                <a:lnTo>
                  <a:pt x="2841" y="751"/>
                </a:lnTo>
                <a:lnTo>
                  <a:pt x="2848" y="751"/>
                </a:lnTo>
                <a:lnTo>
                  <a:pt x="2854" y="752"/>
                </a:lnTo>
                <a:lnTo>
                  <a:pt x="2860" y="753"/>
                </a:lnTo>
                <a:lnTo>
                  <a:pt x="2866" y="755"/>
                </a:lnTo>
                <a:lnTo>
                  <a:pt x="2871" y="758"/>
                </a:lnTo>
                <a:lnTo>
                  <a:pt x="2876" y="761"/>
                </a:lnTo>
                <a:lnTo>
                  <a:pt x="2881" y="764"/>
                </a:lnTo>
                <a:lnTo>
                  <a:pt x="2885" y="769"/>
                </a:lnTo>
                <a:lnTo>
                  <a:pt x="2889" y="773"/>
                </a:lnTo>
                <a:lnTo>
                  <a:pt x="2893" y="778"/>
                </a:lnTo>
                <a:lnTo>
                  <a:pt x="2895" y="784"/>
                </a:lnTo>
                <a:lnTo>
                  <a:pt x="2897" y="787"/>
                </a:lnTo>
                <a:lnTo>
                  <a:pt x="2898" y="790"/>
                </a:lnTo>
                <a:lnTo>
                  <a:pt x="2900" y="796"/>
                </a:lnTo>
                <a:lnTo>
                  <a:pt x="2901" y="803"/>
                </a:lnTo>
                <a:lnTo>
                  <a:pt x="2902" y="810"/>
                </a:lnTo>
                <a:lnTo>
                  <a:pt x="2902" y="817"/>
                </a:lnTo>
                <a:lnTo>
                  <a:pt x="2902" y="930"/>
                </a:lnTo>
                <a:lnTo>
                  <a:pt x="2853" y="930"/>
                </a:lnTo>
                <a:lnTo>
                  <a:pt x="2853" y="826"/>
                </a:lnTo>
                <a:lnTo>
                  <a:pt x="2853" y="818"/>
                </a:lnTo>
                <a:lnTo>
                  <a:pt x="2852" y="815"/>
                </a:lnTo>
                <a:lnTo>
                  <a:pt x="2851" y="812"/>
                </a:lnTo>
                <a:lnTo>
                  <a:pt x="2848" y="806"/>
                </a:lnTo>
                <a:lnTo>
                  <a:pt x="2847" y="803"/>
                </a:lnTo>
                <a:lnTo>
                  <a:pt x="2845" y="801"/>
                </a:lnTo>
                <a:lnTo>
                  <a:pt x="2840" y="797"/>
                </a:lnTo>
                <a:lnTo>
                  <a:pt x="2837" y="795"/>
                </a:lnTo>
                <a:lnTo>
                  <a:pt x="2835" y="794"/>
                </a:lnTo>
                <a:lnTo>
                  <a:pt x="2829" y="792"/>
                </a:lnTo>
                <a:lnTo>
                  <a:pt x="2825" y="792"/>
                </a:lnTo>
                <a:lnTo>
                  <a:pt x="2822" y="792"/>
                </a:lnTo>
                <a:lnTo>
                  <a:pt x="2814" y="792"/>
                </a:lnTo>
                <a:lnTo>
                  <a:pt x="2808" y="794"/>
                </a:lnTo>
                <a:lnTo>
                  <a:pt x="2805" y="795"/>
                </a:lnTo>
                <a:lnTo>
                  <a:pt x="2802" y="797"/>
                </a:lnTo>
                <a:lnTo>
                  <a:pt x="2800" y="799"/>
                </a:lnTo>
                <a:lnTo>
                  <a:pt x="2797" y="801"/>
                </a:lnTo>
                <a:lnTo>
                  <a:pt x="2795" y="804"/>
                </a:lnTo>
                <a:lnTo>
                  <a:pt x="2793" y="806"/>
                </a:lnTo>
                <a:lnTo>
                  <a:pt x="2792" y="809"/>
                </a:lnTo>
                <a:lnTo>
                  <a:pt x="2790" y="812"/>
                </a:lnTo>
                <a:lnTo>
                  <a:pt x="2789" y="820"/>
                </a:lnTo>
                <a:lnTo>
                  <a:pt x="2788" y="824"/>
                </a:lnTo>
                <a:lnTo>
                  <a:pt x="2788" y="828"/>
                </a:lnTo>
                <a:close/>
                <a:moveTo>
                  <a:pt x="2966" y="730"/>
                </a:moveTo>
                <a:lnTo>
                  <a:pt x="2961" y="730"/>
                </a:lnTo>
                <a:lnTo>
                  <a:pt x="2956" y="729"/>
                </a:lnTo>
                <a:lnTo>
                  <a:pt x="2952" y="726"/>
                </a:lnTo>
                <a:lnTo>
                  <a:pt x="2948" y="723"/>
                </a:lnTo>
                <a:lnTo>
                  <a:pt x="2944" y="719"/>
                </a:lnTo>
                <a:lnTo>
                  <a:pt x="2942" y="715"/>
                </a:lnTo>
                <a:lnTo>
                  <a:pt x="2940" y="710"/>
                </a:lnTo>
                <a:lnTo>
                  <a:pt x="2940" y="705"/>
                </a:lnTo>
                <a:lnTo>
                  <a:pt x="2940" y="701"/>
                </a:lnTo>
                <a:lnTo>
                  <a:pt x="2942" y="696"/>
                </a:lnTo>
                <a:lnTo>
                  <a:pt x="2944" y="692"/>
                </a:lnTo>
                <a:lnTo>
                  <a:pt x="2948" y="688"/>
                </a:lnTo>
                <a:lnTo>
                  <a:pt x="2952" y="685"/>
                </a:lnTo>
                <a:lnTo>
                  <a:pt x="2956" y="683"/>
                </a:lnTo>
                <a:lnTo>
                  <a:pt x="2961" y="681"/>
                </a:lnTo>
                <a:lnTo>
                  <a:pt x="2966" y="681"/>
                </a:lnTo>
                <a:lnTo>
                  <a:pt x="2972" y="681"/>
                </a:lnTo>
                <a:lnTo>
                  <a:pt x="2977" y="683"/>
                </a:lnTo>
                <a:lnTo>
                  <a:pt x="2982" y="685"/>
                </a:lnTo>
                <a:lnTo>
                  <a:pt x="2986" y="688"/>
                </a:lnTo>
                <a:lnTo>
                  <a:pt x="2990" y="692"/>
                </a:lnTo>
                <a:lnTo>
                  <a:pt x="2992" y="696"/>
                </a:lnTo>
                <a:lnTo>
                  <a:pt x="2994" y="701"/>
                </a:lnTo>
                <a:lnTo>
                  <a:pt x="2994" y="705"/>
                </a:lnTo>
                <a:lnTo>
                  <a:pt x="2994" y="710"/>
                </a:lnTo>
                <a:lnTo>
                  <a:pt x="2992" y="715"/>
                </a:lnTo>
                <a:lnTo>
                  <a:pt x="2990" y="719"/>
                </a:lnTo>
                <a:lnTo>
                  <a:pt x="2986" y="723"/>
                </a:lnTo>
                <a:lnTo>
                  <a:pt x="2982" y="726"/>
                </a:lnTo>
                <a:lnTo>
                  <a:pt x="2977" y="729"/>
                </a:lnTo>
                <a:lnTo>
                  <a:pt x="2972" y="730"/>
                </a:lnTo>
                <a:lnTo>
                  <a:pt x="2966" y="730"/>
                </a:lnTo>
                <a:close/>
                <a:moveTo>
                  <a:pt x="2942" y="753"/>
                </a:moveTo>
                <a:lnTo>
                  <a:pt x="2992" y="753"/>
                </a:lnTo>
                <a:lnTo>
                  <a:pt x="2992" y="930"/>
                </a:lnTo>
                <a:lnTo>
                  <a:pt x="2942" y="930"/>
                </a:lnTo>
                <a:lnTo>
                  <a:pt x="2942" y="753"/>
                </a:lnTo>
                <a:close/>
                <a:moveTo>
                  <a:pt x="3195" y="753"/>
                </a:moveTo>
                <a:lnTo>
                  <a:pt x="3134" y="930"/>
                </a:lnTo>
                <a:lnTo>
                  <a:pt x="3078" y="930"/>
                </a:lnTo>
                <a:lnTo>
                  <a:pt x="3017" y="753"/>
                </a:lnTo>
                <a:lnTo>
                  <a:pt x="3068" y="753"/>
                </a:lnTo>
                <a:lnTo>
                  <a:pt x="3105" y="880"/>
                </a:lnTo>
                <a:lnTo>
                  <a:pt x="3143" y="753"/>
                </a:lnTo>
                <a:lnTo>
                  <a:pt x="3195" y="753"/>
                </a:lnTo>
                <a:close/>
                <a:moveTo>
                  <a:pt x="3294" y="933"/>
                </a:moveTo>
                <a:lnTo>
                  <a:pt x="3287" y="933"/>
                </a:lnTo>
                <a:lnTo>
                  <a:pt x="3280" y="933"/>
                </a:lnTo>
                <a:lnTo>
                  <a:pt x="3268" y="931"/>
                </a:lnTo>
                <a:lnTo>
                  <a:pt x="3263" y="929"/>
                </a:lnTo>
                <a:lnTo>
                  <a:pt x="3257" y="927"/>
                </a:lnTo>
                <a:lnTo>
                  <a:pt x="3247" y="922"/>
                </a:lnTo>
                <a:lnTo>
                  <a:pt x="3242" y="919"/>
                </a:lnTo>
                <a:lnTo>
                  <a:pt x="3237" y="916"/>
                </a:lnTo>
                <a:lnTo>
                  <a:pt x="3233" y="913"/>
                </a:lnTo>
                <a:lnTo>
                  <a:pt x="3229" y="909"/>
                </a:lnTo>
                <a:lnTo>
                  <a:pt x="3222" y="900"/>
                </a:lnTo>
                <a:lnTo>
                  <a:pt x="3219" y="896"/>
                </a:lnTo>
                <a:lnTo>
                  <a:pt x="3216" y="891"/>
                </a:lnTo>
                <a:lnTo>
                  <a:pt x="3212" y="880"/>
                </a:lnTo>
                <a:lnTo>
                  <a:pt x="3210" y="874"/>
                </a:lnTo>
                <a:lnTo>
                  <a:pt x="3209" y="868"/>
                </a:lnTo>
                <a:lnTo>
                  <a:pt x="3207" y="862"/>
                </a:lnTo>
                <a:lnTo>
                  <a:pt x="3207" y="856"/>
                </a:lnTo>
                <a:lnTo>
                  <a:pt x="3206" y="849"/>
                </a:lnTo>
                <a:lnTo>
                  <a:pt x="3206" y="842"/>
                </a:lnTo>
                <a:lnTo>
                  <a:pt x="3206" y="836"/>
                </a:lnTo>
                <a:lnTo>
                  <a:pt x="3207" y="829"/>
                </a:lnTo>
                <a:lnTo>
                  <a:pt x="3207" y="823"/>
                </a:lnTo>
                <a:lnTo>
                  <a:pt x="3209" y="817"/>
                </a:lnTo>
                <a:lnTo>
                  <a:pt x="3212" y="805"/>
                </a:lnTo>
                <a:lnTo>
                  <a:pt x="3214" y="800"/>
                </a:lnTo>
                <a:lnTo>
                  <a:pt x="3216" y="794"/>
                </a:lnTo>
                <a:lnTo>
                  <a:pt x="3222" y="785"/>
                </a:lnTo>
                <a:lnTo>
                  <a:pt x="3226" y="780"/>
                </a:lnTo>
                <a:lnTo>
                  <a:pt x="3229" y="776"/>
                </a:lnTo>
                <a:lnTo>
                  <a:pt x="3233" y="772"/>
                </a:lnTo>
                <a:lnTo>
                  <a:pt x="3237" y="769"/>
                </a:lnTo>
                <a:lnTo>
                  <a:pt x="3246" y="762"/>
                </a:lnTo>
                <a:lnTo>
                  <a:pt x="3251" y="760"/>
                </a:lnTo>
                <a:lnTo>
                  <a:pt x="3256" y="757"/>
                </a:lnTo>
                <a:lnTo>
                  <a:pt x="3262" y="755"/>
                </a:lnTo>
                <a:lnTo>
                  <a:pt x="3267" y="754"/>
                </a:lnTo>
                <a:lnTo>
                  <a:pt x="3273" y="752"/>
                </a:lnTo>
                <a:lnTo>
                  <a:pt x="3279" y="752"/>
                </a:lnTo>
                <a:lnTo>
                  <a:pt x="3292" y="751"/>
                </a:lnTo>
                <a:lnTo>
                  <a:pt x="3303" y="751"/>
                </a:lnTo>
                <a:lnTo>
                  <a:pt x="3314" y="753"/>
                </a:lnTo>
                <a:lnTo>
                  <a:pt x="3319" y="755"/>
                </a:lnTo>
                <a:lnTo>
                  <a:pt x="3324" y="756"/>
                </a:lnTo>
                <a:lnTo>
                  <a:pt x="3334" y="761"/>
                </a:lnTo>
                <a:lnTo>
                  <a:pt x="3343" y="766"/>
                </a:lnTo>
                <a:lnTo>
                  <a:pt x="3347" y="770"/>
                </a:lnTo>
                <a:lnTo>
                  <a:pt x="3351" y="773"/>
                </a:lnTo>
                <a:lnTo>
                  <a:pt x="3358" y="781"/>
                </a:lnTo>
                <a:lnTo>
                  <a:pt x="3361" y="786"/>
                </a:lnTo>
                <a:lnTo>
                  <a:pt x="3364" y="791"/>
                </a:lnTo>
                <a:lnTo>
                  <a:pt x="3366" y="796"/>
                </a:lnTo>
                <a:lnTo>
                  <a:pt x="3368" y="801"/>
                </a:lnTo>
                <a:lnTo>
                  <a:pt x="3370" y="807"/>
                </a:lnTo>
                <a:lnTo>
                  <a:pt x="3372" y="813"/>
                </a:lnTo>
                <a:lnTo>
                  <a:pt x="3373" y="819"/>
                </a:lnTo>
                <a:lnTo>
                  <a:pt x="3374" y="826"/>
                </a:lnTo>
                <a:lnTo>
                  <a:pt x="3374" y="833"/>
                </a:lnTo>
                <a:lnTo>
                  <a:pt x="3375" y="841"/>
                </a:lnTo>
                <a:lnTo>
                  <a:pt x="3375" y="854"/>
                </a:lnTo>
                <a:lnTo>
                  <a:pt x="3254" y="854"/>
                </a:lnTo>
                <a:lnTo>
                  <a:pt x="3254" y="859"/>
                </a:lnTo>
                <a:lnTo>
                  <a:pt x="3255" y="863"/>
                </a:lnTo>
                <a:lnTo>
                  <a:pt x="3256" y="868"/>
                </a:lnTo>
                <a:lnTo>
                  <a:pt x="3257" y="872"/>
                </a:lnTo>
                <a:lnTo>
                  <a:pt x="3260" y="879"/>
                </a:lnTo>
                <a:lnTo>
                  <a:pt x="3263" y="882"/>
                </a:lnTo>
                <a:lnTo>
                  <a:pt x="3265" y="885"/>
                </a:lnTo>
                <a:lnTo>
                  <a:pt x="3268" y="888"/>
                </a:lnTo>
                <a:lnTo>
                  <a:pt x="3271" y="890"/>
                </a:lnTo>
                <a:lnTo>
                  <a:pt x="3274" y="892"/>
                </a:lnTo>
                <a:lnTo>
                  <a:pt x="3278" y="894"/>
                </a:lnTo>
                <a:lnTo>
                  <a:pt x="3282" y="895"/>
                </a:lnTo>
                <a:lnTo>
                  <a:pt x="3286" y="896"/>
                </a:lnTo>
                <a:lnTo>
                  <a:pt x="3294" y="897"/>
                </a:lnTo>
                <a:lnTo>
                  <a:pt x="3300" y="896"/>
                </a:lnTo>
                <a:lnTo>
                  <a:pt x="3306" y="895"/>
                </a:lnTo>
                <a:lnTo>
                  <a:pt x="3311" y="894"/>
                </a:lnTo>
                <a:lnTo>
                  <a:pt x="3316" y="892"/>
                </a:lnTo>
                <a:lnTo>
                  <a:pt x="3318" y="890"/>
                </a:lnTo>
                <a:lnTo>
                  <a:pt x="3320" y="889"/>
                </a:lnTo>
                <a:lnTo>
                  <a:pt x="3323" y="885"/>
                </a:lnTo>
                <a:lnTo>
                  <a:pt x="3326" y="881"/>
                </a:lnTo>
                <a:lnTo>
                  <a:pt x="3328" y="876"/>
                </a:lnTo>
                <a:lnTo>
                  <a:pt x="3374" y="879"/>
                </a:lnTo>
                <a:lnTo>
                  <a:pt x="3372" y="885"/>
                </a:lnTo>
                <a:lnTo>
                  <a:pt x="3370" y="891"/>
                </a:lnTo>
                <a:lnTo>
                  <a:pt x="3367" y="896"/>
                </a:lnTo>
                <a:lnTo>
                  <a:pt x="3364" y="901"/>
                </a:lnTo>
                <a:lnTo>
                  <a:pt x="3361" y="906"/>
                </a:lnTo>
                <a:lnTo>
                  <a:pt x="3357" y="911"/>
                </a:lnTo>
                <a:lnTo>
                  <a:pt x="3352" y="915"/>
                </a:lnTo>
                <a:lnTo>
                  <a:pt x="3347" y="919"/>
                </a:lnTo>
                <a:lnTo>
                  <a:pt x="3342" y="922"/>
                </a:lnTo>
                <a:lnTo>
                  <a:pt x="3336" y="925"/>
                </a:lnTo>
                <a:lnTo>
                  <a:pt x="3330" y="928"/>
                </a:lnTo>
                <a:lnTo>
                  <a:pt x="3323" y="930"/>
                </a:lnTo>
                <a:lnTo>
                  <a:pt x="3320" y="930"/>
                </a:lnTo>
                <a:lnTo>
                  <a:pt x="3316" y="931"/>
                </a:lnTo>
                <a:lnTo>
                  <a:pt x="3309" y="932"/>
                </a:lnTo>
                <a:lnTo>
                  <a:pt x="3302" y="933"/>
                </a:lnTo>
                <a:lnTo>
                  <a:pt x="3294" y="933"/>
                </a:lnTo>
                <a:close/>
                <a:moveTo>
                  <a:pt x="3254" y="824"/>
                </a:moveTo>
                <a:lnTo>
                  <a:pt x="3329" y="824"/>
                </a:lnTo>
                <a:lnTo>
                  <a:pt x="3328" y="820"/>
                </a:lnTo>
                <a:lnTo>
                  <a:pt x="3328" y="816"/>
                </a:lnTo>
                <a:lnTo>
                  <a:pt x="3327" y="813"/>
                </a:lnTo>
                <a:lnTo>
                  <a:pt x="3326" y="809"/>
                </a:lnTo>
                <a:lnTo>
                  <a:pt x="3324" y="806"/>
                </a:lnTo>
                <a:lnTo>
                  <a:pt x="3323" y="803"/>
                </a:lnTo>
                <a:lnTo>
                  <a:pt x="3321" y="800"/>
                </a:lnTo>
                <a:lnTo>
                  <a:pt x="3318" y="798"/>
                </a:lnTo>
                <a:lnTo>
                  <a:pt x="3313" y="793"/>
                </a:lnTo>
                <a:lnTo>
                  <a:pt x="3307" y="790"/>
                </a:lnTo>
                <a:lnTo>
                  <a:pt x="3300" y="788"/>
                </a:lnTo>
                <a:lnTo>
                  <a:pt x="3292" y="787"/>
                </a:lnTo>
                <a:lnTo>
                  <a:pt x="3285" y="788"/>
                </a:lnTo>
                <a:lnTo>
                  <a:pt x="3281" y="789"/>
                </a:lnTo>
                <a:lnTo>
                  <a:pt x="3278" y="790"/>
                </a:lnTo>
                <a:lnTo>
                  <a:pt x="3271" y="793"/>
                </a:lnTo>
                <a:lnTo>
                  <a:pt x="3268" y="796"/>
                </a:lnTo>
                <a:lnTo>
                  <a:pt x="3266" y="798"/>
                </a:lnTo>
                <a:lnTo>
                  <a:pt x="3261" y="804"/>
                </a:lnTo>
                <a:lnTo>
                  <a:pt x="3258" y="810"/>
                </a:lnTo>
                <a:lnTo>
                  <a:pt x="3256" y="813"/>
                </a:lnTo>
                <a:lnTo>
                  <a:pt x="3255" y="816"/>
                </a:lnTo>
                <a:lnTo>
                  <a:pt x="3254" y="824"/>
                </a:lnTo>
                <a:close/>
                <a:moveTo>
                  <a:pt x="3409" y="930"/>
                </a:moveTo>
                <a:lnTo>
                  <a:pt x="3409" y="753"/>
                </a:lnTo>
                <a:lnTo>
                  <a:pt x="3457" y="753"/>
                </a:lnTo>
                <a:lnTo>
                  <a:pt x="3457" y="784"/>
                </a:lnTo>
                <a:lnTo>
                  <a:pt x="3461" y="776"/>
                </a:lnTo>
                <a:lnTo>
                  <a:pt x="3465" y="769"/>
                </a:lnTo>
                <a:lnTo>
                  <a:pt x="3470" y="764"/>
                </a:lnTo>
                <a:lnTo>
                  <a:pt x="3475" y="759"/>
                </a:lnTo>
                <a:lnTo>
                  <a:pt x="3478" y="757"/>
                </a:lnTo>
                <a:lnTo>
                  <a:pt x="3481" y="755"/>
                </a:lnTo>
                <a:lnTo>
                  <a:pt x="3487" y="753"/>
                </a:lnTo>
                <a:lnTo>
                  <a:pt x="3494" y="751"/>
                </a:lnTo>
                <a:lnTo>
                  <a:pt x="3501" y="751"/>
                </a:lnTo>
                <a:lnTo>
                  <a:pt x="3509" y="751"/>
                </a:lnTo>
                <a:lnTo>
                  <a:pt x="3517" y="752"/>
                </a:lnTo>
                <a:lnTo>
                  <a:pt x="3517" y="796"/>
                </a:lnTo>
                <a:lnTo>
                  <a:pt x="3513" y="795"/>
                </a:lnTo>
                <a:lnTo>
                  <a:pt x="3507" y="794"/>
                </a:lnTo>
                <a:lnTo>
                  <a:pt x="3496" y="793"/>
                </a:lnTo>
                <a:lnTo>
                  <a:pt x="3488" y="794"/>
                </a:lnTo>
                <a:lnTo>
                  <a:pt x="3485" y="795"/>
                </a:lnTo>
                <a:lnTo>
                  <a:pt x="3481" y="796"/>
                </a:lnTo>
                <a:lnTo>
                  <a:pt x="3478" y="797"/>
                </a:lnTo>
                <a:lnTo>
                  <a:pt x="3475" y="799"/>
                </a:lnTo>
                <a:lnTo>
                  <a:pt x="3472" y="801"/>
                </a:lnTo>
                <a:lnTo>
                  <a:pt x="3469" y="803"/>
                </a:lnTo>
                <a:lnTo>
                  <a:pt x="3465" y="809"/>
                </a:lnTo>
                <a:lnTo>
                  <a:pt x="3463" y="812"/>
                </a:lnTo>
                <a:lnTo>
                  <a:pt x="3461" y="815"/>
                </a:lnTo>
                <a:lnTo>
                  <a:pt x="3460" y="818"/>
                </a:lnTo>
                <a:lnTo>
                  <a:pt x="3459" y="822"/>
                </a:lnTo>
                <a:lnTo>
                  <a:pt x="3459" y="826"/>
                </a:lnTo>
                <a:lnTo>
                  <a:pt x="3459" y="830"/>
                </a:lnTo>
                <a:lnTo>
                  <a:pt x="3459" y="930"/>
                </a:lnTo>
                <a:lnTo>
                  <a:pt x="3409" y="930"/>
                </a:lnTo>
                <a:close/>
                <a:moveTo>
                  <a:pt x="3690" y="804"/>
                </a:moveTo>
                <a:lnTo>
                  <a:pt x="3645" y="806"/>
                </a:lnTo>
                <a:lnTo>
                  <a:pt x="3644" y="802"/>
                </a:lnTo>
                <a:lnTo>
                  <a:pt x="3642" y="798"/>
                </a:lnTo>
                <a:lnTo>
                  <a:pt x="3639" y="795"/>
                </a:lnTo>
                <a:lnTo>
                  <a:pt x="3636" y="792"/>
                </a:lnTo>
                <a:lnTo>
                  <a:pt x="3632" y="789"/>
                </a:lnTo>
                <a:lnTo>
                  <a:pt x="3627" y="787"/>
                </a:lnTo>
                <a:lnTo>
                  <a:pt x="3622" y="786"/>
                </a:lnTo>
                <a:lnTo>
                  <a:pt x="3616" y="786"/>
                </a:lnTo>
                <a:lnTo>
                  <a:pt x="3610" y="786"/>
                </a:lnTo>
                <a:lnTo>
                  <a:pt x="3605" y="787"/>
                </a:lnTo>
                <a:lnTo>
                  <a:pt x="3601" y="788"/>
                </a:lnTo>
                <a:lnTo>
                  <a:pt x="3596" y="790"/>
                </a:lnTo>
                <a:lnTo>
                  <a:pt x="3593" y="793"/>
                </a:lnTo>
                <a:lnTo>
                  <a:pt x="3591" y="796"/>
                </a:lnTo>
                <a:lnTo>
                  <a:pt x="3589" y="799"/>
                </a:lnTo>
                <a:lnTo>
                  <a:pt x="3589" y="803"/>
                </a:lnTo>
                <a:lnTo>
                  <a:pt x="3589" y="806"/>
                </a:lnTo>
                <a:lnTo>
                  <a:pt x="3590" y="809"/>
                </a:lnTo>
                <a:lnTo>
                  <a:pt x="3591" y="811"/>
                </a:lnTo>
                <a:lnTo>
                  <a:pt x="3594" y="814"/>
                </a:lnTo>
                <a:lnTo>
                  <a:pt x="3597" y="816"/>
                </a:lnTo>
                <a:lnTo>
                  <a:pt x="3601" y="818"/>
                </a:lnTo>
                <a:lnTo>
                  <a:pt x="3605" y="819"/>
                </a:lnTo>
                <a:lnTo>
                  <a:pt x="3611" y="821"/>
                </a:lnTo>
                <a:lnTo>
                  <a:pt x="3643" y="827"/>
                </a:lnTo>
                <a:lnTo>
                  <a:pt x="3649" y="829"/>
                </a:lnTo>
                <a:lnTo>
                  <a:pt x="3655" y="830"/>
                </a:lnTo>
                <a:lnTo>
                  <a:pt x="3660" y="832"/>
                </a:lnTo>
                <a:lnTo>
                  <a:pt x="3665" y="834"/>
                </a:lnTo>
                <a:lnTo>
                  <a:pt x="3674" y="839"/>
                </a:lnTo>
                <a:lnTo>
                  <a:pt x="3681" y="844"/>
                </a:lnTo>
                <a:lnTo>
                  <a:pt x="3684" y="848"/>
                </a:lnTo>
                <a:lnTo>
                  <a:pt x="3687" y="851"/>
                </a:lnTo>
                <a:lnTo>
                  <a:pt x="3689" y="854"/>
                </a:lnTo>
                <a:lnTo>
                  <a:pt x="3691" y="858"/>
                </a:lnTo>
                <a:lnTo>
                  <a:pt x="3693" y="866"/>
                </a:lnTo>
                <a:lnTo>
                  <a:pt x="3694" y="870"/>
                </a:lnTo>
                <a:lnTo>
                  <a:pt x="3694" y="875"/>
                </a:lnTo>
                <a:lnTo>
                  <a:pt x="3694" y="879"/>
                </a:lnTo>
                <a:lnTo>
                  <a:pt x="3694" y="883"/>
                </a:lnTo>
                <a:lnTo>
                  <a:pt x="3693" y="888"/>
                </a:lnTo>
                <a:lnTo>
                  <a:pt x="3692" y="891"/>
                </a:lnTo>
                <a:lnTo>
                  <a:pt x="3690" y="895"/>
                </a:lnTo>
                <a:lnTo>
                  <a:pt x="3688" y="899"/>
                </a:lnTo>
                <a:lnTo>
                  <a:pt x="3686" y="902"/>
                </a:lnTo>
                <a:lnTo>
                  <a:pt x="3684" y="906"/>
                </a:lnTo>
                <a:lnTo>
                  <a:pt x="3678" y="912"/>
                </a:lnTo>
                <a:lnTo>
                  <a:pt x="3672" y="917"/>
                </a:lnTo>
                <a:lnTo>
                  <a:pt x="3664" y="922"/>
                </a:lnTo>
                <a:lnTo>
                  <a:pt x="3656" y="926"/>
                </a:lnTo>
                <a:lnTo>
                  <a:pt x="3647" y="929"/>
                </a:lnTo>
                <a:lnTo>
                  <a:pt x="3637" y="931"/>
                </a:lnTo>
                <a:lnTo>
                  <a:pt x="3627" y="933"/>
                </a:lnTo>
                <a:lnTo>
                  <a:pt x="3615" y="933"/>
                </a:lnTo>
                <a:lnTo>
                  <a:pt x="3607" y="933"/>
                </a:lnTo>
                <a:lnTo>
                  <a:pt x="3599" y="932"/>
                </a:lnTo>
                <a:lnTo>
                  <a:pt x="3591" y="931"/>
                </a:lnTo>
                <a:lnTo>
                  <a:pt x="3584" y="930"/>
                </a:lnTo>
                <a:lnTo>
                  <a:pt x="3577" y="928"/>
                </a:lnTo>
                <a:lnTo>
                  <a:pt x="3571" y="925"/>
                </a:lnTo>
                <a:lnTo>
                  <a:pt x="3565" y="922"/>
                </a:lnTo>
                <a:lnTo>
                  <a:pt x="3560" y="919"/>
                </a:lnTo>
                <a:lnTo>
                  <a:pt x="3555" y="915"/>
                </a:lnTo>
                <a:lnTo>
                  <a:pt x="3550" y="911"/>
                </a:lnTo>
                <a:lnTo>
                  <a:pt x="3546" y="906"/>
                </a:lnTo>
                <a:lnTo>
                  <a:pt x="3543" y="901"/>
                </a:lnTo>
                <a:lnTo>
                  <a:pt x="3540" y="896"/>
                </a:lnTo>
                <a:lnTo>
                  <a:pt x="3538" y="891"/>
                </a:lnTo>
                <a:lnTo>
                  <a:pt x="3536" y="885"/>
                </a:lnTo>
                <a:lnTo>
                  <a:pt x="3535" y="879"/>
                </a:lnTo>
                <a:lnTo>
                  <a:pt x="3584" y="876"/>
                </a:lnTo>
                <a:lnTo>
                  <a:pt x="3585" y="881"/>
                </a:lnTo>
                <a:lnTo>
                  <a:pt x="3587" y="886"/>
                </a:lnTo>
                <a:lnTo>
                  <a:pt x="3590" y="889"/>
                </a:lnTo>
                <a:lnTo>
                  <a:pt x="3594" y="892"/>
                </a:lnTo>
                <a:lnTo>
                  <a:pt x="3599" y="895"/>
                </a:lnTo>
                <a:lnTo>
                  <a:pt x="3604" y="897"/>
                </a:lnTo>
                <a:lnTo>
                  <a:pt x="3609" y="898"/>
                </a:lnTo>
                <a:lnTo>
                  <a:pt x="3616" y="898"/>
                </a:lnTo>
                <a:lnTo>
                  <a:pt x="3622" y="898"/>
                </a:lnTo>
                <a:lnTo>
                  <a:pt x="3627" y="897"/>
                </a:lnTo>
                <a:lnTo>
                  <a:pt x="3632" y="895"/>
                </a:lnTo>
                <a:lnTo>
                  <a:pt x="3634" y="894"/>
                </a:lnTo>
                <a:lnTo>
                  <a:pt x="3636" y="893"/>
                </a:lnTo>
                <a:lnTo>
                  <a:pt x="3640" y="890"/>
                </a:lnTo>
                <a:lnTo>
                  <a:pt x="3642" y="887"/>
                </a:lnTo>
                <a:lnTo>
                  <a:pt x="3643" y="886"/>
                </a:lnTo>
                <a:lnTo>
                  <a:pt x="3644" y="884"/>
                </a:lnTo>
                <a:lnTo>
                  <a:pt x="3644" y="880"/>
                </a:lnTo>
                <a:lnTo>
                  <a:pt x="3644" y="877"/>
                </a:lnTo>
                <a:lnTo>
                  <a:pt x="3643" y="874"/>
                </a:lnTo>
                <a:lnTo>
                  <a:pt x="3641" y="871"/>
                </a:lnTo>
                <a:lnTo>
                  <a:pt x="3639" y="869"/>
                </a:lnTo>
                <a:lnTo>
                  <a:pt x="3635" y="867"/>
                </a:lnTo>
                <a:lnTo>
                  <a:pt x="3631" y="865"/>
                </a:lnTo>
                <a:lnTo>
                  <a:pt x="3627" y="864"/>
                </a:lnTo>
                <a:lnTo>
                  <a:pt x="3622" y="862"/>
                </a:lnTo>
                <a:lnTo>
                  <a:pt x="3591" y="856"/>
                </a:lnTo>
                <a:lnTo>
                  <a:pt x="3585" y="855"/>
                </a:lnTo>
                <a:lnTo>
                  <a:pt x="3579" y="853"/>
                </a:lnTo>
                <a:lnTo>
                  <a:pt x="3569" y="849"/>
                </a:lnTo>
                <a:lnTo>
                  <a:pt x="3564" y="847"/>
                </a:lnTo>
                <a:lnTo>
                  <a:pt x="3560" y="844"/>
                </a:lnTo>
                <a:lnTo>
                  <a:pt x="3556" y="842"/>
                </a:lnTo>
                <a:lnTo>
                  <a:pt x="3553" y="839"/>
                </a:lnTo>
                <a:lnTo>
                  <a:pt x="3550" y="835"/>
                </a:lnTo>
                <a:lnTo>
                  <a:pt x="3547" y="832"/>
                </a:lnTo>
                <a:lnTo>
                  <a:pt x="3545" y="828"/>
                </a:lnTo>
                <a:lnTo>
                  <a:pt x="3543" y="824"/>
                </a:lnTo>
                <a:lnTo>
                  <a:pt x="3542" y="820"/>
                </a:lnTo>
                <a:lnTo>
                  <a:pt x="3541" y="815"/>
                </a:lnTo>
                <a:lnTo>
                  <a:pt x="3540" y="811"/>
                </a:lnTo>
                <a:lnTo>
                  <a:pt x="3540" y="806"/>
                </a:lnTo>
                <a:lnTo>
                  <a:pt x="3540" y="800"/>
                </a:lnTo>
                <a:lnTo>
                  <a:pt x="3541" y="794"/>
                </a:lnTo>
                <a:lnTo>
                  <a:pt x="3543" y="788"/>
                </a:lnTo>
                <a:lnTo>
                  <a:pt x="3545" y="783"/>
                </a:lnTo>
                <a:lnTo>
                  <a:pt x="3548" y="778"/>
                </a:lnTo>
                <a:lnTo>
                  <a:pt x="3551" y="774"/>
                </a:lnTo>
                <a:lnTo>
                  <a:pt x="3556" y="769"/>
                </a:lnTo>
                <a:lnTo>
                  <a:pt x="3560" y="766"/>
                </a:lnTo>
                <a:lnTo>
                  <a:pt x="3566" y="762"/>
                </a:lnTo>
                <a:lnTo>
                  <a:pt x="3572" y="759"/>
                </a:lnTo>
                <a:lnTo>
                  <a:pt x="3578" y="757"/>
                </a:lnTo>
                <a:lnTo>
                  <a:pt x="3584" y="754"/>
                </a:lnTo>
                <a:lnTo>
                  <a:pt x="3588" y="754"/>
                </a:lnTo>
                <a:lnTo>
                  <a:pt x="3591" y="753"/>
                </a:lnTo>
                <a:lnTo>
                  <a:pt x="3599" y="752"/>
                </a:lnTo>
                <a:lnTo>
                  <a:pt x="3607" y="751"/>
                </a:lnTo>
                <a:lnTo>
                  <a:pt x="3615" y="751"/>
                </a:lnTo>
                <a:lnTo>
                  <a:pt x="3623" y="751"/>
                </a:lnTo>
                <a:lnTo>
                  <a:pt x="3631" y="752"/>
                </a:lnTo>
                <a:lnTo>
                  <a:pt x="3638" y="753"/>
                </a:lnTo>
                <a:lnTo>
                  <a:pt x="3645" y="754"/>
                </a:lnTo>
                <a:lnTo>
                  <a:pt x="3651" y="756"/>
                </a:lnTo>
                <a:lnTo>
                  <a:pt x="3657" y="759"/>
                </a:lnTo>
                <a:lnTo>
                  <a:pt x="3663" y="762"/>
                </a:lnTo>
                <a:lnTo>
                  <a:pt x="3668" y="765"/>
                </a:lnTo>
                <a:lnTo>
                  <a:pt x="3672" y="769"/>
                </a:lnTo>
                <a:lnTo>
                  <a:pt x="3676" y="773"/>
                </a:lnTo>
                <a:lnTo>
                  <a:pt x="3680" y="777"/>
                </a:lnTo>
                <a:lnTo>
                  <a:pt x="3683" y="782"/>
                </a:lnTo>
                <a:lnTo>
                  <a:pt x="3685" y="787"/>
                </a:lnTo>
                <a:lnTo>
                  <a:pt x="3688" y="792"/>
                </a:lnTo>
                <a:lnTo>
                  <a:pt x="3689" y="798"/>
                </a:lnTo>
                <a:lnTo>
                  <a:pt x="3690" y="804"/>
                </a:lnTo>
                <a:close/>
                <a:moveTo>
                  <a:pt x="3751" y="730"/>
                </a:moveTo>
                <a:lnTo>
                  <a:pt x="3746" y="730"/>
                </a:lnTo>
                <a:lnTo>
                  <a:pt x="3741" y="729"/>
                </a:lnTo>
                <a:lnTo>
                  <a:pt x="3736" y="726"/>
                </a:lnTo>
                <a:lnTo>
                  <a:pt x="3732" y="723"/>
                </a:lnTo>
                <a:lnTo>
                  <a:pt x="3729" y="719"/>
                </a:lnTo>
                <a:lnTo>
                  <a:pt x="3726" y="715"/>
                </a:lnTo>
                <a:lnTo>
                  <a:pt x="3725" y="710"/>
                </a:lnTo>
                <a:lnTo>
                  <a:pt x="3724" y="705"/>
                </a:lnTo>
                <a:lnTo>
                  <a:pt x="3725" y="701"/>
                </a:lnTo>
                <a:lnTo>
                  <a:pt x="3726" y="696"/>
                </a:lnTo>
                <a:lnTo>
                  <a:pt x="3729" y="692"/>
                </a:lnTo>
                <a:lnTo>
                  <a:pt x="3732" y="688"/>
                </a:lnTo>
                <a:lnTo>
                  <a:pt x="3736" y="685"/>
                </a:lnTo>
                <a:lnTo>
                  <a:pt x="3741" y="683"/>
                </a:lnTo>
                <a:lnTo>
                  <a:pt x="3746" y="681"/>
                </a:lnTo>
                <a:lnTo>
                  <a:pt x="3751" y="681"/>
                </a:lnTo>
                <a:lnTo>
                  <a:pt x="3756" y="681"/>
                </a:lnTo>
                <a:lnTo>
                  <a:pt x="3761" y="683"/>
                </a:lnTo>
                <a:lnTo>
                  <a:pt x="3765" y="685"/>
                </a:lnTo>
                <a:lnTo>
                  <a:pt x="3770" y="688"/>
                </a:lnTo>
                <a:lnTo>
                  <a:pt x="3773" y="692"/>
                </a:lnTo>
                <a:lnTo>
                  <a:pt x="3775" y="696"/>
                </a:lnTo>
                <a:lnTo>
                  <a:pt x="3777" y="701"/>
                </a:lnTo>
                <a:lnTo>
                  <a:pt x="3777" y="705"/>
                </a:lnTo>
                <a:lnTo>
                  <a:pt x="3777" y="710"/>
                </a:lnTo>
                <a:lnTo>
                  <a:pt x="3775" y="715"/>
                </a:lnTo>
                <a:lnTo>
                  <a:pt x="3773" y="719"/>
                </a:lnTo>
                <a:lnTo>
                  <a:pt x="3770" y="723"/>
                </a:lnTo>
                <a:lnTo>
                  <a:pt x="3765" y="726"/>
                </a:lnTo>
                <a:lnTo>
                  <a:pt x="3761" y="729"/>
                </a:lnTo>
                <a:lnTo>
                  <a:pt x="3756" y="730"/>
                </a:lnTo>
                <a:lnTo>
                  <a:pt x="3751" y="730"/>
                </a:lnTo>
                <a:close/>
                <a:moveTo>
                  <a:pt x="3726" y="753"/>
                </a:moveTo>
                <a:lnTo>
                  <a:pt x="3775" y="753"/>
                </a:lnTo>
                <a:lnTo>
                  <a:pt x="3775" y="930"/>
                </a:lnTo>
                <a:lnTo>
                  <a:pt x="3726" y="930"/>
                </a:lnTo>
                <a:lnTo>
                  <a:pt x="3726" y="753"/>
                </a:lnTo>
                <a:close/>
                <a:moveTo>
                  <a:pt x="3908" y="753"/>
                </a:moveTo>
                <a:lnTo>
                  <a:pt x="3908" y="790"/>
                </a:lnTo>
                <a:lnTo>
                  <a:pt x="3874" y="790"/>
                </a:lnTo>
                <a:lnTo>
                  <a:pt x="3874" y="876"/>
                </a:lnTo>
                <a:lnTo>
                  <a:pt x="3874" y="880"/>
                </a:lnTo>
                <a:lnTo>
                  <a:pt x="3875" y="884"/>
                </a:lnTo>
                <a:lnTo>
                  <a:pt x="3876" y="886"/>
                </a:lnTo>
                <a:lnTo>
                  <a:pt x="3877" y="887"/>
                </a:lnTo>
                <a:lnTo>
                  <a:pt x="3879" y="889"/>
                </a:lnTo>
                <a:lnTo>
                  <a:pt x="3881" y="891"/>
                </a:lnTo>
                <a:lnTo>
                  <a:pt x="3884" y="892"/>
                </a:lnTo>
                <a:lnTo>
                  <a:pt x="3887" y="893"/>
                </a:lnTo>
                <a:lnTo>
                  <a:pt x="3891" y="893"/>
                </a:lnTo>
                <a:lnTo>
                  <a:pt x="3899" y="892"/>
                </a:lnTo>
                <a:lnTo>
                  <a:pt x="3904" y="891"/>
                </a:lnTo>
                <a:lnTo>
                  <a:pt x="3912" y="928"/>
                </a:lnTo>
                <a:lnTo>
                  <a:pt x="3901" y="930"/>
                </a:lnTo>
                <a:lnTo>
                  <a:pt x="3893" y="932"/>
                </a:lnTo>
                <a:lnTo>
                  <a:pt x="3884" y="932"/>
                </a:lnTo>
                <a:lnTo>
                  <a:pt x="3878" y="932"/>
                </a:lnTo>
                <a:lnTo>
                  <a:pt x="3871" y="932"/>
                </a:lnTo>
                <a:lnTo>
                  <a:pt x="3866" y="931"/>
                </a:lnTo>
                <a:lnTo>
                  <a:pt x="3860" y="930"/>
                </a:lnTo>
                <a:lnTo>
                  <a:pt x="3855" y="928"/>
                </a:lnTo>
                <a:lnTo>
                  <a:pt x="3850" y="926"/>
                </a:lnTo>
                <a:lnTo>
                  <a:pt x="3845" y="924"/>
                </a:lnTo>
                <a:lnTo>
                  <a:pt x="3841" y="921"/>
                </a:lnTo>
                <a:lnTo>
                  <a:pt x="3837" y="917"/>
                </a:lnTo>
                <a:lnTo>
                  <a:pt x="3834" y="914"/>
                </a:lnTo>
                <a:lnTo>
                  <a:pt x="3831" y="909"/>
                </a:lnTo>
                <a:lnTo>
                  <a:pt x="3829" y="905"/>
                </a:lnTo>
                <a:lnTo>
                  <a:pt x="3827" y="900"/>
                </a:lnTo>
                <a:lnTo>
                  <a:pt x="3826" y="894"/>
                </a:lnTo>
                <a:lnTo>
                  <a:pt x="3825" y="888"/>
                </a:lnTo>
                <a:lnTo>
                  <a:pt x="3825" y="882"/>
                </a:lnTo>
                <a:lnTo>
                  <a:pt x="3825" y="790"/>
                </a:lnTo>
                <a:lnTo>
                  <a:pt x="3801" y="790"/>
                </a:lnTo>
                <a:lnTo>
                  <a:pt x="3801" y="753"/>
                </a:lnTo>
                <a:lnTo>
                  <a:pt x="3825" y="753"/>
                </a:lnTo>
                <a:lnTo>
                  <a:pt x="3825" y="711"/>
                </a:lnTo>
                <a:lnTo>
                  <a:pt x="3874" y="711"/>
                </a:lnTo>
                <a:lnTo>
                  <a:pt x="3874" y="753"/>
                </a:lnTo>
                <a:lnTo>
                  <a:pt x="3908" y="753"/>
                </a:lnTo>
                <a:close/>
                <a:moveTo>
                  <a:pt x="3974" y="996"/>
                </a:moveTo>
                <a:lnTo>
                  <a:pt x="3965" y="996"/>
                </a:lnTo>
                <a:lnTo>
                  <a:pt x="3956" y="995"/>
                </a:lnTo>
                <a:lnTo>
                  <a:pt x="3949" y="993"/>
                </a:lnTo>
                <a:lnTo>
                  <a:pt x="3943" y="991"/>
                </a:lnTo>
                <a:lnTo>
                  <a:pt x="3954" y="954"/>
                </a:lnTo>
                <a:lnTo>
                  <a:pt x="3960" y="956"/>
                </a:lnTo>
                <a:lnTo>
                  <a:pt x="3966" y="957"/>
                </a:lnTo>
                <a:lnTo>
                  <a:pt x="3971" y="957"/>
                </a:lnTo>
                <a:lnTo>
                  <a:pt x="3976" y="957"/>
                </a:lnTo>
                <a:lnTo>
                  <a:pt x="3978" y="956"/>
                </a:lnTo>
                <a:lnTo>
                  <a:pt x="3980" y="955"/>
                </a:lnTo>
                <a:lnTo>
                  <a:pt x="3984" y="952"/>
                </a:lnTo>
                <a:lnTo>
                  <a:pt x="3987" y="948"/>
                </a:lnTo>
                <a:lnTo>
                  <a:pt x="3990" y="942"/>
                </a:lnTo>
                <a:lnTo>
                  <a:pt x="3993" y="935"/>
                </a:lnTo>
                <a:lnTo>
                  <a:pt x="3930" y="753"/>
                </a:lnTo>
                <a:lnTo>
                  <a:pt x="3981" y="753"/>
                </a:lnTo>
                <a:lnTo>
                  <a:pt x="4018" y="883"/>
                </a:lnTo>
                <a:lnTo>
                  <a:pt x="4056" y="753"/>
                </a:lnTo>
                <a:lnTo>
                  <a:pt x="4108" y="753"/>
                </a:lnTo>
                <a:lnTo>
                  <a:pt x="4040" y="949"/>
                </a:lnTo>
                <a:lnTo>
                  <a:pt x="4035" y="959"/>
                </a:lnTo>
                <a:lnTo>
                  <a:pt x="4033" y="964"/>
                </a:lnTo>
                <a:lnTo>
                  <a:pt x="4030" y="968"/>
                </a:lnTo>
                <a:lnTo>
                  <a:pt x="4024" y="976"/>
                </a:lnTo>
                <a:lnTo>
                  <a:pt x="4017" y="983"/>
                </a:lnTo>
                <a:lnTo>
                  <a:pt x="4013" y="986"/>
                </a:lnTo>
                <a:lnTo>
                  <a:pt x="4008" y="989"/>
                </a:lnTo>
                <a:lnTo>
                  <a:pt x="4003" y="991"/>
                </a:lnTo>
                <a:lnTo>
                  <a:pt x="3998" y="993"/>
                </a:lnTo>
                <a:lnTo>
                  <a:pt x="3993" y="994"/>
                </a:lnTo>
                <a:lnTo>
                  <a:pt x="3987" y="995"/>
                </a:lnTo>
                <a:lnTo>
                  <a:pt x="3980" y="996"/>
                </a:lnTo>
                <a:lnTo>
                  <a:pt x="3974" y="996"/>
                </a:lnTo>
                <a:close/>
                <a:moveTo>
                  <a:pt x="1623" y="590"/>
                </a:moveTo>
                <a:lnTo>
                  <a:pt x="1569" y="590"/>
                </a:lnTo>
                <a:lnTo>
                  <a:pt x="1651" y="354"/>
                </a:lnTo>
                <a:lnTo>
                  <a:pt x="1715" y="354"/>
                </a:lnTo>
                <a:lnTo>
                  <a:pt x="1797" y="590"/>
                </a:lnTo>
                <a:lnTo>
                  <a:pt x="1743" y="590"/>
                </a:lnTo>
                <a:lnTo>
                  <a:pt x="1726" y="536"/>
                </a:lnTo>
                <a:lnTo>
                  <a:pt x="1641" y="536"/>
                </a:lnTo>
                <a:lnTo>
                  <a:pt x="1623" y="590"/>
                </a:lnTo>
                <a:close/>
                <a:moveTo>
                  <a:pt x="1653" y="497"/>
                </a:moveTo>
                <a:lnTo>
                  <a:pt x="1713" y="497"/>
                </a:lnTo>
                <a:lnTo>
                  <a:pt x="1684" y="408"/>
                </a:lnTo>
                <a:lnTo>
                  <a:pt x="1653" y="497"/>
                </a:lnTo>
                <a:close/>
                <a:moveTo>
                  <a:pt x="1874" y="593"/>
                </a:moveTo>
                <a:lnTo>
                  <a:pt x="1867" y="593"/>
                </a:lnTo>
                <a:lnTo>
                  <a:pt x="1861" y="592"/>
                </a:lnTo>
                <a:lnTo>
                  <a:pt x="1856" y="591"/>
                </a:lnTo>
                <a:lnTo>
                  <a:pt x="1850" y="590"/>
                </a:lnTo>
                <a:lnTo>
                  <a:pt x="1845" y="588"/>
                </a:lnTo>
                <a:lnTo>
                  <a:pt x="1840" y="586"/>
                </a:lnTo>
                <a:lnTo>
                  <a:pt x="1836" y="583"/>
                </a:lnTo>
                <a:lnTo>
                  <a:pt x="1832" y="580"/>
                </a:lnTo>
                <a:lnTo>
                  <a:pt x="1828" y="576"/>
                </a:lnTo>
                <a:lnTo>
                  <a:pt x="1824" y="572"/>
                </a:lnTo>
                <a:lnTo>
                  <a:pt x="1821" y="568"/>
                </a:lnTo>
                <a:lnTo>
                  <a:pt x="1820" y="566"/>
                </a:lnTo>
                <a:lnTo>
                  <a:pt x="1819" y="563"/>
                </a:lnTo>
                <a:lnTo>
                  <a:pt x="1817" y="558"/>
                </a:lnTo>
                <a:lnTo>
                  <a:pt x="1816" y="553"/>
                </a:lnTo>
                <a:lnTo>
                  <a:pt x="1815" y="547"/>
                </a:lnTo>
                <a:lnTo>
                  <a:pt x="1815" y="540"/>
                </a:lnTo>
                <a:lnTo>
                  <a:pt x="1815" y="531"/>
                </a:lnTo>
                <a:lnTo>
                  <a:pt x="1817" y="523"/>
                </a:lnTo>
                <a:lnTo>
                  <a:pt x="1818" y="519"/>
                </a:lnTo>
                <a:lnTo>
                  <a:pt x="1820" y="515"/>
                </a:lnTo>
                <a:lnTo>
                  <a:pt x="1824" y="509"/>
                </a:lnTo>
                <a:lnTo>
                  <a:pt x="1827" y="507"/>
                </a:lnTo>
                <a:lnTo>
                  <a:pt x="1829" y="504"/>
                </a:lnTo>
                <a:lnTo>
                  <a:pt x="1832" y="502"/>
                </a:lnTo>
                <a:lnTo>
                  <a:pt x="1835" y="499"/>
                </a:lnTo>
                <a:lnTo>
                  <a:pt x="1838" y="497"/>
                </a:lnTo>
                <a:lnTo>
                  <a:pt x="1841" y="496"/>
                </a:lnTo>
                <a:lnTo>
                  <a:pt x="1845" y="494"/>
                </a:lnTo>
                <a:lnTo>
                  <a:pt x="1849" y="493"/>
                </a:lnTo>
                <a:lnTo>
                  <a:pt x="1856" y="490"/>
                </a:lnTo>
                <a:lnTo>
                  <a:pt x="1864" y="488"/>
                </a:lnTo>
                <a:lnTo>
                  <a:pt x="1873" y="487"/>
                </a:lnTo>
                <a:lnTo>
                  <a:pt x="1881" y="486"/>
                </a:lnTo>
                <a:lnTo>
                  <a:pt x="1901" y="484"/>
                </a:lnTo>
                <a:lnTo>
                  <a:pt x="1908" y="482"/>
                </a:lnTo>
                <a:lnTo>
                  <a:pt x="1914" y="481"/>
                </a:lnTo>
                <a:lnTo>
                  <a:pt x="1918" y="479"/>
                </a:lnTo>
                <a:lnTo>
                  <a:pt x="1920" y="478"/>
                </a:lnTo>
                <a:lnTo>
                  <a:pt x="1922" y="477"/>
                </a:lnTo>
                <a:lnTo>
                  <a:pt x="1923" y="476"/>
                </a:lnTo>
                <a:lnTo>
                  <a:pt x="1923" y="474"/>
                </a:lnTo>
                <a:lnTo>
                  <a:pt x="1924" y="472"/>
                </a:lnTo>
                <a:lnTo>
                  <a:pt x="1924" y="470"/>
                </a:lnTo>
                <a:lnTo>
                  <a:pt x="1924" y="464"/>
                </a:lnTo>
                <a:lnTo>
                  <a:pt x="1922" y="460"/>
                </a:lnTo>
                <a:lnTo>
                  <a:pt x="1921" y="458"/>
                </a:lnTo>
                <a:lnTo>
                  <a:pt x="1920" y="456"/>
                </a:lnTo>
                <a:lnTo>
                  <a:pt x="1919" y="454"/>
                </a:lnTo>
                <a:lnTo>
                  <a:pt x="1917" y="452"/>
                </a:lnTo>
                <a:lnTo>
                  <a:pt x="1913" y="450"/>
                </a:lnTo>
                <a:lnTo>
                  <a:pt x="1909" y="448"/>
                </a:lnTo>
                <a:lnTo>
                  <a:pt x="1904" y="447"/>
                </a:lnTo>
                <a:lnTo>
                  <a:pt x="1898" y="446"/>
                </a:lnTo>
                <a:lnTo>
                  <a:pt x="1892" y="447"/>
                </a:lnTo>
                <a:lnTo>
                  <a:pt x="1886" y="448"/>
                </a:lnTo>
                <a:lnTo>
                  <a:pt x="1881" y="450"/>
                </a:lnTo>
                <a:lnTo>
                  <a:pt x="1877" y="452"/>
                </a:lnTo>
                <a:lnTo>
                  <a:pt x="1873" y="455"/>
                </a:lnTo>
                <a:lnTo>
                  <a:pt x="1870" y="459"/>
                </a:lnTo>
                <a:lnTo>
                  <a:pt x="1868" y="463"/>
                </a:lnTo>
                <a:lnTo>
                  <a:pt x="1867" y="465"/>
                </a:lnTo>
                <a:lnTo>
                  <a:pt x="1866" y="467"/>
                </a:lnTo>
                <a:lnTo>
                  <a:pt x="1821" y="463"/>
                </a:lnTo>
                <a:lnTo>
                  <a:pt x="1823" y="457"/>
                </a:lnTo>
                <a:lnTo>
                  <a:pt x="1825" y="452"/>
                </a:lnTo>
                <a:lnTo>
                  <a:pt x="1827" y="446"/>
                </a:lnTo>
                <a:lnTo>
                  <a:pt x="1830" y="441"/>
                </a:lnTo>
                <a:lnTo>
                  <a:pt x="1833" y="437"/>
                </a:lnTo>
                <a:lnTo>
                  <a:pt x="1837" y="432"/>
                </a:lnTo>
                <a:lnTo>
                  <a:pt x="1841" y="428"/>
                </a:lnTo>
                <a:lnTo>
                  <a:pt x="1846" y="425"/>
                </a:lnTo>
                <a:lnTo>
                  <a:pt x="1851" y="421"/>
                </a:lnTo>
                <a:lnTo>
                  <a:pt x="1857" y="419"/>
                </a:lnTo>
                <a:lnTo>
                  <a:pt x="1863" y="416"/>
                </a:lnTo>
                <a:lnTo>
                  <a:pt x="1869" y="414"/>
                </a:lnTo>
                <a:lnTo>
                  <a:pt x="1876" y="413"/>
                </a:lnTo>
                <a:lnTo>
                  <a:pt x="1883" y="412"/>
                </a:lnTo>
                <a:lnTo>
                  <a:pt x="1890" y="411"/>
                </a:lnTo>
                <a:lnTo>
                  <a:pt x="1898" y="411"/>
                </a:lnTo>
                <a:lnTo>
                  <a:pt x="1908" y="411"/>
                </a:lnTo>
                <a:lnTo>
                  <a:pt x="1917" y="412"/>
                </a:lnTo>
                <a:lnTo>
                  <a:pt x="1926" y="414"/>
                </a:lnTo>
                <a:lnTo>
                  <a:pt x="1935" y="417"/>
                </a:lnTo>
                <a:lnTo>
                  <a:pt x="1943" y="420"/>
                </a:lnTo>
                <a:lnTo>
                  <a:pt x="1947" y="422"/>
                </a:lnTo>
                <a:lnTo>
                  <a:pt x="1950" y="425"/>
                </a:lnTo>
                <a:lnTo>
                  <a:pt x="1957" y="430"/>
                </a:lnTo>
                <a:lnTo>
                  <a:pt x="1963" y="436"/>
                </a:lnTo>
                <a:lnTo>
                  <a:pt x="1965" y="440"/>
                </a:lnTo>
                <a:lnTo>
                  <a:pt x="1967" y="443"/>
                </a:lnTo>
                <a:lnTo>
                  <a:pt x="1969" y="447"/>
                </a:lnTo>
                <a:lnTo>
                  <a:pt x="1970" y="451"/>
                </a:lnTo>
                <a:lnTo>
                  <a:pt x="1972" y="456"/>
                </a:lnTo>
                <a:lnTo>
                  <a:pt x="1972" y="460"/>
                </a:lnTo>
                <a:lnTo>
                  <a:pt x="1973" y="465"/>
                </a:lnTo>
                <a:lnTo>
                  <a:pt x="1973" y="470"/>
                </a:lnTo>
                <a:lnTo>
                  <a:pt x="1973" y="590"/>
                </a:lnTo>
                <a:lnTo>
                  <a:pt x="1927" y="590"/>
                </a:lnTo>
                <a:lnTo>
                  <a:pt x="1927" y="565"/>
                </a:lnTo>
                <a:lnTo>
                  <a:pt x="1922" y="571"/>
                </a:lnTo>
                <a:lnTo>
                  <a:pt x="1917" y="576"/>
                </a:lnTo>
                <a:lnTo>
                  <a:pt x="1912" y="581"/>
                </a:lnTo>
                <a:lnTo>
                  <a:pt x="1906" y="585"/>
                </a:lnTo>
                <a:lnTo>
                  <a:pt x="1899" y="589"/>
                </a:lnTo>
                <a:lnTo>
                  <a:pt x="1891" y="591"/>
                </a:lnTo>
                <a:lnTo>
                  <a:pt x="1887" y="592"/>
                </a:lnTo>
                <a:lnTo>
                  <a:pt x="1883" y="592"/>
                </a:lnTo>
                <a:lnTo>
                  <a:pt x="1874" y="593"/>
                </a:lnTo>
                <a:close/>
                <a:moveTo>
                  <a:pt x="1888" y="559"/>
                </a:moveTo>
                <a:lnTo>
                  <a:pt x="1895" y="559"/>
                </a:lnTo>
                <a:lnTo>
                  <a:pt x="1902" y="557"/>
                </a:lnTo>
                <a:lnTo>
                  <a:pt x="1905" y="556"/>
                </a:lnTo>
                <a:lnTo>
                  <a:pt x="1908" y="554"/>
                </a:lnTo>
                <a:lnTo>
                  <a:pt x="1914" y="550"/>
                </a:lnTo>
                <a:lnTo>
                  <a:pt x="1916" y="547"/>
                </a:lnTo>
                <a:lnTo>
                  <a:pt x="1919" y="545"/>
                </a:lnTo>
                <a:lnTo>
                  <a:pt x="1922" y="539"/>
                </a:lnTo>
                <a:lnTo>
                  <a:pt x="1924" y="533"/>
                </a:lnTo>
                <a:lnTo>
                  <a:pt x="1924" y="530"/>
                </a:lnTo>
                <a:lnTo>
                  <a:pt x="1924" y="527"/>
                </a:lnTo>
                <a:lnTo>
                  <a:pt x="1924" y="508"/>
                </a:lnTo>
                <a:lnTo>
                  <a:pt x="1921" y="510"/>
                </a:lnTo>
                <a:lnTo>
                  <a:pt x="1915" y="511"/>
                </a:lnTo>
                <a:lnTo>
                  <a:pt x="1903" y="514"/>
                </a:lnTo>
                <a:lnTo>
                  <a:pt x="1890" y="516"/>
                </a:lnTo>
                <a:lnTo>
                  <a:pt x="1884" y="517"/>
                </a:lnTo>
                <a:lnTo>
                  <a:pt x="1879" y="518"/>
                </a:lnTo>
                <a:lnTo>
                  <a:pt x="1874" y="520"/>
                </a:lnTo>
                <a:lnTo>
                  <a:pt x="1870" y="523"/>
                </a:lnTo>
                <a:lnTo>
                  <a:pt x="1866" y="526"/>
                </a:lnTo>
                <a:lnTo>
                  <a:pt x="1864" y="530"/>
                </a:lnTo>
                <a:lnTo>
                  <a:pt x="1863" y="532"/>
                </a:lnTo>
                <a:lnTo>
                  <a:pt x="1862" y="534"/>
                </a:lnTo>
                <a:lnTo>
                  <a:pt x="1862" y="539"/>
                </a:lnTo>
                <a:lnTo>
                  <a:pt x="1862" y="543"/>
                </a:lnTo>
                <a:lnTo>
                  <a:pt x="1863" y="548"/>
                </a:lnTo>
                <a:lnTo>
                  <a:pt x="1865" y="549"/>
                </a:lnTo>
                <a:lnTo>
                  <a:pt x="1866" y="551"/>
                </a:lnTo>
                <a:lnTo>
                  <a:pt x="1869" y="554"/>
                </a:lnTo>
                <a:lnTo>
                  <a:pt x="1873" y="556"/>
                </a:lnTo>
                <a:lnTo>
                  <a:pt x="1875" y="557"/>
                </a:lnTo>
                <a:lnTo>
                  <a:pt x="1877" y="558"/>
                </a:lnTo>
                <a:lnTo>
                  <a:pt x="1882" y="559"/>
                </a:lnTo>
                <a:lnTo>
                  <a:pt x="1888" y="559"/>
                </a:lnTo>
                <a:close/>
                <a:moveTo>
                  <a:pt x="2063" y="590"/>
                </a:moveTo>
                <a:lnTo>
                  <a:pt x="2013" y="590"/>
                </a:lnTo>
                <a:lnTo>
                  <a:pt x="2013" y="354"/>
                </a:lnTo>
                <a:lnTo>
                  <a:pt x="2063" y="354"/>
                </a:lnTo>
                <a:lnTo>
                  <a:pt x="2063" y="590"/>
                </a:lnTo>
                <a:close/>
                <a:moveTo>
                  <a:pt x="2197" y="413"/>
                </a:moveTo>
                <a:lnTo>
                  <a:pt x="2197" y="450"/>
                </a:lnTo>
                <a:lnTo>
                  <a:pt x="2164" y="450"/>
                </a:lnTo>
                <a:lnTo>
                  <a:pt x="2164" y="535"/>
                </a:lnTo>
                <a:lnTo>
                  <a:pt x="2164" y="540"/>
                </a:lnTo>
                <a:lnTo>
                  <a:pt x="2165" y="544"/>
                </a:lnTo>
                <a:lnTo>
                  <a:pt x="2166" y="545"/>
                </a:lnTo>
                <a:lnTo>
                  <a:pt x="2167" y="547"/>
                </a:lnTo>
                <a:lnTo>
                  <a:pt x="2169" y="549"/>
                </a:lnTo>
                <a:lnTo>
                  <a:pt x="2171" y="551"/>
                </a:lnTo>
                <a:lnTo>
                  <a:pt x="2174" y="552"/>
                </a:lnTo>
                <a:lnTo>
                  <a:pt x="2177" y="552"/>
                </a:lnTo>
                <a:lnTo>
                  <a:pt x="2181" y="553"/>
                </a:lnTo>
                <a:lnTo>
                  <a:pt x="2188" y="552"/>
                </a:lnTo>
                <a:lnTo>
                  <a:pt x="2193" y="551"/>
                </a:lnTo>
                <a:lnTo>
                  <a:pt x="2201" y="587"/>
                </a:lnTo>
                <a:lnTo>
                  <a:pt x="2190" y="590"/>
                </a:lnTo>
                <a:lnTo>
                  <a:pt x="2183" y="591"/>
                </a:lnTo>
                <a:lnTo>
                  <a:pt x="2174" y="592"/>
                </a:lnTo>
                <a:lnTo>
                  <a:pt x="2168" y="592"/>
                </a:lnTo>
                <a:lnTo>
                  <a:pt x="2161" y="592"/>
                </a:lnTo>
                <a:lnTo>
                  <a:pt x="2156" y="591"/>
                </a:lnTo>
                <a:lnTo>
                  <a:pt x="2150" y="590"/>
                </a:lnTo>
                <a:lnTo>
                  <a:pt x="2145" y="588"/>
                </a:lnTo>
                <a:lnTo>
                  <a:pt x="2140" y="586"/>
                </a:lnTo>
                <a:lnTo>
                  <a:pt x="2135" y="583"/>
                </a:lnTo>
                <a:lnTo>
                  <a:pt x="2131" y="581"/>
                </a:lnTo>
                <a:lnTo>
                  <a:pt x="2127" y="577"/>
                </a:lnTo>
                <a:lnTo>
                  <a:pt x="2124" y="573"/>
                </a:lnTo>
                <a:lnTo>
                  <a:pt x="2121" y="569"/>
                </a:lnTo>
                <a:lnTo>
                  <a:pt x="2119" y="564"/>
                </a:lnTo>
                <a:lnTo>
                  <a:pt x="2117" y="559"/>
                </a:lnTo>
                <a:lnTo>
                  <a:pt x="2116" y="554"/>
                </a:lnTo>
                <a:lnTo>
                  <a:pt x="2115" y="548"/>
                </a:lnTo>
                <a:lnTo>
                  <a:pt x="2115" y="542"/>
                </a:lnTo>
                <a:lnTo>
                  <a:pt x="2115" y="450"/>
                </a:lnTo>
                <a:lnTo>
                  <a:pt x="2091" y="450"/>
                </a:lnTo>
                <a:lnTo>
                  <a:pt x="2091" y="413"/>
                </a:lnTo>
                <a:lnTo>
                  <a:pt x="2115" y="413"/>
                </a:lnTo>
                <a:lnTo>
                  <a:pt x="2115" y="371"/>
                </a:lnTo>
                <a:lnTo>
                  <a:pt x="2164" y="371"/>
                </a:lnTo>
                <a:lnTo>
                  <a:pt x="2164" y="413"/>
                </a:lnTo>
                <a:lnTo>
                  <a:pt x="2197" y="413"/>
                </a:lnTo>
                <a:close/>
                <a:moveTo>
                  <a:pt x="2304" y="593"/>
                </a:moveTo>
                <a:lnTo>
                  <a:pt x="2291" y="592"/>
                </a:lnTo>
                <a:lnTo>
                  <a:pt x="2285" y="591"/>
                </a:lnTo>
                <a:lnTo>
                  <a:pt x="2279" y="590"/>
                </a:lnTo>
                <a:lnTo>
                  <a:pt x="2268" y="587"/>
                </a:lnTo>
                <a:lnTo>
                  <a:pt x="2263" y="584"/>
                </a:lnTo>
                <a:lnTo>
                  <a:pt x="2258" y="582"/>
                </a:lnTo>
                <a:lnTo>
                  <a:pt x="2249" y="575"/>
                </a:lnTo>
                <a:lnTo>
                  <a:pt x="2245" y="572"/>
                </a:lnTo>
                <a:lnTo>
                  <a:pt x="2241" y="568"/>
                </a:lnTo>
                <a:lnTo>
                  <a:pt x="2234" y="559"/>
                </a:lnTo>
                <a:lnTo>
                  <a:pt x="2231" y="555"/>
                </a:lnTo>
                <a:lnTo>
                  <a:pt x="2228" y="550"/>
                </a:lnTo>
                <a:lnTo>
                  <a:pt x="2223" y="539"/>
                </a:lnTo>
                <a:lnTo>
                  <a:pt x="2221" y="533"/>
                </a:lnTo>
                <a:lnTo>
                  <a:pt x="2220" y="527"/>
                </a:lnTo>
                <a:lnTo>
                  <a:pt x="2219" y="521"/>
                </a:lnTo>
                <a:lnTo>
                  <a:pt x="2218" y="515"/>
                </a:lnTo>
                <a:lnTo>
                  <a:pt x="2218" y="509"/>
                </a:lnTo>
                <a:lnTo>
                  <a:pt x="2217" y="502"/>
                </a:lnTo>
                <a:lnTo>
                  <a:pt x="2218" y="495"/>
                </a:lnTo>
                <a:lnTo>
                  <a:pt x="2218" y="489"/>
                </a:lnTo>
                <a:lnTo>
                  <a:pt x="2219" y="482"/>
                </a:lnTo>
                <a:lnTo>
                  <a:pt x="2220" y="476"/>
                </a:lnTo>
                <a:lnTo>
                  <a:pt x="2223" y="465"/>
                </a:lnTo>
                <a:lnTo>
                  <a:pt x="2225" y="459"/>
                </a:lnTo>
                <a:lnTo>
                  <a:pt x="2228" y="454"/>
                </a:lnTo>
                <a:lnTo>
                  <a:pt x="2234" y="444"/>
                </a:lnTo>
                <a:lnTo>
                  <a:pt x="2237" y="440"/>
                </a:lnTo>
                <a:lnTo>
                  <a:pt x="2241" y="436"/>
                </a:lnTo>
                <a:lnTo>
                  <a:pt x="2245" y="432"/>
                </a:lnTo>
                <a:lnTo>
                  <a:pt x="2249" y="428"/>
                </a:lnTo>
                <a:lnTo>
                  <a:pt x="2253" y="425"/>
                </a:lnTo>
                <a:lnTo>
                  <a:pt x="2258" y="422"/>
                </a:lnTo>
                <a:lnTo>
                  <a:pt x="2263" y="419"/>
                </a:lnTo>
                <a:lnTo>
                  <a:pt x="2268" y="417"/>
                </a:lnTo>
                <a:lnTo>
                  <a:pt x="2274" y="415"/>
                </a:lnTo>
                <a:lnTo>
                  <a:pt x="2279" y="413"/>
                </a:lnTo>
                <a:lnTo>
                  <a:pt x="2285" y="412"/>
                </a:lnTo>
                <a:lnTo>
                  <a:pt x="2291" y="411"/>
                </a:lnTo>
                <a:lnTo>
                  <a:pt x="2304" y="411"/>
                </a:lnTo>
                <a:lnTo>
                  <a:pt x="2317" y="411"/>
                </a:lnTo>
                <a:lnTo>
                  <a:pt x="2323" y="412"/>
                </a:lnTo>
                <a:lnTo>
                  <a:pt x="2329" y="413"/>
                </a:lnTo>
                <a:lnTo>
                  <a:pt x="2340" y="417"/>
                </a:lnTo>
                <a:lnTo>
                  <a:pt x="2346" y="419"/>
                </a:lnTo>
                <a:lnTo>
                  <a:pt x="2351" y="422"/>
                </a:lnTo>
                <a:lnTo>
                  <a:pt x="2360" y="428"/>
                </a:lnTo>
                <a:lnTo>
                  <a:pt x="2364" y="432"/>
                </a:lnTo>
                <a:lnTo>
                  <a:pt x="2368" y="436"/>
                </a:lnTo>
                <a:lnTo>
                  <a:pt x="2375" y="444"/>
                </a:lnTo>
                <a:lnTo>
                  <a:pt x="2378" y="449"/>
                </a:lnTo>
                <a:lnTo>
                  <a:pt x="2381" y="454"/>
                </a:lnTo>
                <a:lnTo>
                  <a:pt x="2385" y="465"/>
                </a:lnTo>
                <a:lnTo>
                  <a:pt x="2387" y="470"/>
                </a:lnTo>
                <a:lnTo>
                  <a:pt x="2389" y="476"/>
                </a:lnTo>
                <a:lnTo>
                  <a:pt x="2390" y="482"/>
                </a:lnTo>
                <a:lnTo>
                  <a:pt x="2391" y="489"/>
                </a:lnTo>
                <a:lnTo>
                  <a:pt x="2391" y="495"/>
                </a:lnTo>
                <a:lnTo>
                  <a:pt x="2391" y="502"/>
                </a:lnTo>
                <a:lnTo>
                  <a:pt x="2391" y="509"/>
                </a:lnTo>
                <a:lnTo>
                  <a:pt x="2391" y="515"/>
                </a:lnTo>
                <a:lnTo>
                  <a:pt x="2390" y="521"/>
                </a:lnTo>
                <a:lnTo>
                  <a:pt x="2389" y="527"/>
                </a:lnTo>
                <a:lnTo>
                  <a:pt x="2385" y="539"/>
                </a:lnTo>
                <a:lnTo>
                  <a:pt x="2383" y="544"/>
                </a:lnTo>
                <a:lnTo>
                  <a:pt x="2381" y="550"/>
                </a:lnTo>
                <a:lnTo>
                  <a:pt x="2375" y="559"/>
                </a:lnTo>
                <a:lnTo>
                  <a:pt x="2372" y="564"/>
                </a:lnTo>
                <a:lnTo>
                  <a:pt x="2368" y="568"/>
                </a:lnTo>
                <a:lnTo>
                  <a:pt x="2364" y="572"/>
                </a:lnTo>
                <a:lnTo>
                  <a:pt x="2360" y="575"/>
                </a:lnTo>
                <a:lnTo>
                  <a:pt x="2355" y="579"/>
                </a:lnTo>
                <a:lnTo>
                  <a:pt x="2351" y="582"/>
                </a:lnTo>
                <a:lnTo>
                  <a:pt x="2346" y="584"/>
                </a:lnTo>
                <a:lnTo>
                  <a:pt x="2340" y="587"/>
                </a:lnTo>
                <a:lnTo>
                  <a:pt x="2335" y="589"/>
                </a:lnTo>
                <a:lnTo>
                  <a:pt x="2329" y="590"/>
                </a:lnTo>
                <a:lnTo>
                  <a:pt x="2323" y="591"/>
                </a:lnTo>
                <a:lnTo>
                  <a:pt x="2317" y="592"/>
                </a:lnTo>
                <a:lnTo>
                  <a:pt x="2304" y="593"/>
                </a:lnTo>
                <a:close/>
                <a:moveTo>
                  <a:pt x="2305" y="555"/>
                </a:moveTo>
                <a:lnTo>
                  <a:pt x="2309" y="555"/>
                </a:lnTo>
                <a:lnTo>
                  <a:pt x="2313" y="554"/>
                </a:lnTo>
                <a:lnTo>
                  <a:pt x="2317" y="553"/>
                </a:lnTo>
                <a:lnTo>
                  <a:pt x="2321" y="551"/>
                </a:lnTo>
                <a:lnTo>
                  <a:pt x="2324" y="549"/>
                </a:lnTo>
                <a:lnTo>
                  <a:pt x="2327" y="547"/>
                </a:lnTo>
                <a:lnTo>
                  <a:pt x="2330" y="544"/>
                </a:lnTo>
                <a:lnTo>
                  <a:pt x="2332" y="540"/>
                </a:lnTo>
                <a:lnTo>
                  <a:pt x="2334" y="536"/>
                </a:lnTo>
                <a:lnTo>
                  <a:pt x="2336" y="532"/>
                </a:lnTo>
                <a:lnTo>
                  <a:pt x="2338" y="527"/>
                </a:lnTo>
                <a:lnTo>
                  <a:pt x="2339" y="523"/>
                </a:lnTo>
                <a:lnTo>
                  <a:pt x="2341" y="513"/>
                </a:lnTo>
                <a:lnTo>
                  <a:pt x="2341" y="507"/>
                </a:lnTo>
                <a:lnTo>
                  <a:pt x="2342" y="502"/>
                </a:lnTo>
                <a:lnTo>
                  <a:pt x="2341" y="491"/>
                </a:lnTo>
                <a:lnTo>
                  <a:pt x="2339" y="480"/>
                </a:lnTo>
                <a:lnTo>
                  <a:pt x="2338" y="476"/>
                </a:lnTo>
                <a:lnTo>
                  <a:pt x="2336" y="471"/>
                </a:lnTo>
                <a:lnTo>
                  <a:pt x="2332" y="463"/>
                </a:lnTo>
                <a:lnTo>
                  <a:pt x="2330" y="460"/>
                </a:lnTo>
                <a:lnTo>
                  <a:pt x="2327" y="457"/>
                </a:lnTo>
                <a:lnTo>
                  <a:pt x="2324" y="454"/>
                </a:lnTo>
                <a:lnTo>
                  <a:pt x="2321" y="452"/>
                </a:lnTo>
                <a:lnTo>
                  <a:pt x="2317" y="450"/>
                </a:lnTo>
                <a:lnTo>
                  <a:pt x="2313" y="449"/>
                </a:lnTo>
                <a:lnTo>
                  <a:pt x="2309" y="448"/>
                </a:lnTo>
                <a:lnTo>
                  <a:pt x="2305" y="448"/>
                </a:lnTo>
                <a:lnTo>
                  <a:pt x="2300" y="448"/>
                </a:lnTo>
                <a:lnTo>
                  <a:pt x="2296" y="449"/>
                </a:lnTo>
                <a:lnTo>
                  <a:pt x="2292" y="450"/>
                </a:lnTo>
                <a:lnTo>
                  <a:pt x="2288" y="452"/>
                </a:lnTo>
                <a:lnTo>
                  <a:pt x="2285" y="454"/>
                </a:lnTo>
                <a:lnTo>
                  <a:pt x="2282" y="457"/>
                </a:lnTo>
                <a:lnTo>
                  <a:pt x="2279" y="460"/>
                </a:lnTo>
                <a:lnTo>
                  <a:pt x="2277" y="463"/>
                </a:lnTo>
                <a:lnTo>
                  <a:pt x="2272" y="471"/>
                </a:lnTo>
                <a:lnTo>
                  <a:pt x="2271" y="476"/>
                </a:lnTo>
                <a:lnTo>
                  <a:pt x="2270" y="480"/>
                </a:lnTo>
                <a:lnTo>
                  <a:pt x="2269" y="485"/>
                </a:lnTo>
                <a:lnTo>
                  <a:pt x="2268" y="491"/>
                </a:lnTo>
                <a:lnTo>
                  <a:pt x="2267" y="496"/>
                </a:lnTo>
                <a:lnTo>
                  <a:pt x="2267" y="502"/>
                </a:lnTo>
                <a:lnTo>
                  <a:pt x="2268" y="513"/>
                </a:lnTo>
                <a:lnTo>
                  <a:pt x="2270" y="523"/>
                </a:lnTo>
                <a:lnTo>
                  <a:pt x="2271" y="527"/>
                </a:lnTo>
                <a:lnTo>
                  <a:pt x="2272" y="532"/>
                </a:lnTo>
                <a:lnTo>
                  <a:pt x="2274" y="536"/>
                </a:lnTo>
                <a:lnTo>
                  <a:pt x="2277" y="540"/>
                </a:lnTo>
                <a:lnTo>
                  <a:pt x="2279" y="544"/>
                </a:lnTo>
                <a:lnTo>
                  <a:pt x="2282" y="547"/>
                </a:lnTo>
                <a:lnTo>
                  <a:pt x="2285" y="549"/>
                </a:lnTo>
                <a:lnTo>
                  <a:pt x="2288" y="551"/>
                </a:lnTo>
                <a:lnTo>
                  <a:pt x="2292" y="553"/>
                </a:lnTo>
                <a:lnTo>
                  <a:pt x="2296" y="554"/>
                </a:lnTo>
                <a:lnTo>
                  <a:pt x="2300" y="555"/>
                </a:lnTo>
                <a:lnTo>
                  <a:pt x="2305" y="555"/>
                </a:lnTo>
                <a:close/>
                <a:moveTo>
                  <a:pt x="2539" y="512"/>
                </a:moveTo>
                <a:lnTo>
                  <a:pt x="2430" y="512"/>
                </a:lnTo>
                <a:lnTo>
                  <a:pt x="2430" y="473"/>
                </a:lnTo>
                <a:lnTo>
                  <a:pt x="2539" y="473"/>
                </a:lnTo>
                <a:lnTo>
                  <a:pt x="2539" y="512"/>
                </a:lnTo>
                <a:close/>
                <a:moveTo>
                  <a:pt x="2695" y="514"/>
                </a:moveTo>
                <a:lnTo>
                  <a:pt x="2695" y="413"/>
                </a:lnTo>
                <a:lnTo>
                  <a:pt x="2744" y="413"/>
                </a:lnTo>
                <a:lnTo>
                  <a:pt x="2744" y="590"/>
                </a:lnTo>
                <a:lnTo>
                  <a:pt x="2697" y="590"/>
                </a:lnTo>
                <a:lnTo>
                  <a:pt x="2697" y="558"/>
                </a:lnTo>
                <a:lnTo>
                  <a:pt x="2693" y="565"/>
                </a:lnTo>
                <a:lnTo>
                  <a:pt x="2688" y="572"/>
                </a:lnTo>
                <a:lnTo>
                  <a:pt x="2682" y="577"/>
                </a:lnTo>
                <a:lnTo>
                  <a:pt x="2675" y="583"/>
                </a:lnTo>
                <a:lnTo>
                  <a:pt x="2672" y="585"/>
                </a:lnTo>
                <a:lnTo>
                  <a:pt x="2668" y="587"/>
                </a:lnTo>
                <a:lnTo>
                  <a:pt x="2666" y="588"/>
                </a:lnTo>
                <a:lnTo>
                  <a:pt x="2664" y="588"/>
                </a:lnTo>
                <a:lnTo>
                  <a:pt x="2660" y="590"/>
                </a:lnTo>
                <a:lnTo>
                  <a:pt x="2651" y="591"/>
                </a:lnTo>
                <a:lnTo>
                  <a:pt x="2647" y="592"/>
                </a:lnTo>
                <a:lnTo>
                  <a:pt x="2642" y="592"/>
                </a:lnTo>
                <a:lnTo>
                  <a:pt x="2635" y="592"/>
                </a:lnTo>
                <a:lnTo>
                  <a:pt x="2629" y="591"/>
                </a:lnTo>
                <a:lnTo>
                  <a:pt x="2623" y="589"/>
                </a:lnTo>
                <a:lnTo>
                  <a:pt x="2618" y="588"/>
                </a:lnTo>
                <a:lnTo>
                  <a:pt x="2612" y="585"/>
                </a:lnTo>
                <a:lnTo>
                  <a:pt x="2607" y="582"/>
                </a:lnTo>
                <a:lnTo>
                  <a:pt x="2603" y="578"/>
                </a:lnTo>
                <a:lnTo>
                  <a:pt x="2598" y="574"/>
                </a:lnTo>
                <a:lnTo>
                  <a:pt x="2596" y="572"/>
                </a:lnTo>
                <a:lnTo>
                  <a:pt x="2595" y="570"/>
                </a:lnTo>
                <a:lnTo>
                  <a:pt x="2591" y="564"/>
                </a:lnTo>
                <a:lnTo>
                  <a:pt x="2588" y="559"/>
                </a:lnTo>
                <a:lnTo>
                  <a:pt x="2587" y="556"/>
                </a:lnTo>
                <a:lnTo>
                  <a:pt x="2586" y="553"/>
                </a:lnTo>
                <a:lnTo>
                  <a:pt x="2584" y="547"/>
                </a:lnTo>
                <a:lnTo>
                  <a:pt x="2583" y="540"/>
                </a:lnTo>
                <a:lnTo>
                  <a:pt x="2582" y="533"/>
                </a:lnTo>
                <a:lnTo>
                  <a:pt x="2582" y="525"/>
                </a:lnTo>
                <a:lnTo>
                  <a:pt x="2582" y="413"/>
                </a:lnTo>
                <a:lnTo>
                  <a:pt x="2631" y="413"/>
                </a:lnTo>
                <a:lnTo>
                  <a:pt x="2631" y="517"/>
                </a:lnTo>
                <a:lnTo>
                  <a:pt x="2631" y="524"/>
                </a:lnTo>
                <a:lnTo>
                  <a:pt x="2633" y="531"/>
                </a:lnTo>
                <a:lnTo>
                  <a:pt x="2636" y="536"/>
                </a:lnTo>
                <a:lnTo>
                  <a:pt x="2637" y="539"/>
                </a:lnTo>
                <a:lnTo>
                  <a:pt x="2639" y="541"/>
                </a:lnTo>
                <a:lnTo>
                  <a:pt x="2644" y="545"/>
                </a:lnTo>
                <a:lnTo>
                  <a:pt x="2646" y="547"/>
                </a:lnTo>
                <a:lnTo>
                  <a:pt x="2649" y="548"/>
                </a:lnTo>
                <a:lnTo>
                  <a:pt x="2655" y="550"/>
                </a:lnTo>
                <a:lnTo>
                  <a:pt x="2658" y="550"/>
                </a:lnTo>
                <a:lnTo>
                  <a:pt x="2661" y="551"/>
                </a:lnTo>
                <a:lnTo>
                  <a:pt x="2668" y="550"/>
                </a:lnTo>
                <a:lnTo>
                  <a:pt x="2674" y="548"/>
                </a:lnTo>
                <a:lnTo>
                  <a:pt x="2680" y="545"/>
                </a:lnTo>
                <a:lnTo>
                  <a:pt x="2685" y="541"/>
                </a:lnTo>
                <a:lnTo>
                  <a:pt x="2687" y="539"/>
                </a:lnTo>
                <a:lnTo>
                  <a:pt x="2689" y="536"/>
                </a:lnTo>
                <a:lnTo>
                  <a:pt x="2693" y="530"/>
                </a:lnTo>
                <a:lnTo>
                  <a:pt x="2695" y="523"/>
                </a:lnTo>
                <a:lnTo>
                  <a:pt x="2695" y="519"/>
                </a:lnTo>
                <a:lnTo>
                  <a:pt x="2695" y="514"/>
                </a:lnTo>
                <a:close/>
                <a:moveTo>
                  <a:pt x="2834" y="487"/>
                </a:moveTo>
                <a:lnTo>
                  <a:pt x="2834" y="590"/>
                </a:lnTo>
                <a:lnTo>
                  <a:pt x="2785" y="590"/>
                </a:lnTo>
                <a:lnTo>
                  <a:pt x="2785" y="413"/>
                </a:lnTo>
                <a:lnTo>
                  <a:pt x="2832" y="413"/>
                </a:lnTo>
                <a:lnTo>
                  <a:pt x="2832" y="444"/>
                </a:lnTo>
                <a:lnTo>
                  <a:pt x="2837" y="437"/>
                </a:lnTo>
                <a:lnTo>
                  <a:pt x="2842" y="430"/>
                </a:lnTo>
                <a:lnTo>
                  <a:pt x="2847" y="425"/>
                </a:lnTo>
                <a:lnTo>
                  <a:pt x="2854" y="420"/>
                </a:lnTo>
                <a:lnTo>
                  <a:pt x="2861" y="416"/>
                </a:lnTo>
                <a:lnTo>
                  <a:pt x="2865" y="414"/>
                </a:lnTo>
                <a:lnTo>
                  <a:pt x="2869" y="413"/>
                </a:lnTo>
                <a:lnTo>
                  <a:pt x="2878" y="411"/>
                </a:lnTo>
                <a:lnTo>
                  <a:pt x="2882" y="411"/>
                </a:lnTo>
                <a:lnTo>
                  <a:pt x="2887" y="411"/>
                </a:lnTo>
                <a:lnTo>
                  <a:pt x="2894" y="411"/>
                </a:lnTo>
                <a:lnTo>
                  <a:pt x="2900" y="412"/>
                </a:lnTo>
                <a:lnTo>
                  <a:pt x="2906" y="413"/>
                </a:lnTo>
                <a:lnTo>
                  <a:pt x="2912" y="415"/>
                </a:lnTo>
                <a:lnTo>
                  <a:pt x="2917" y="418"/>
                </a:lnTo>
                <a:lnTo>
                  <a:pt x="2922" y="421"/>
                </a:lnTo>
                <a:lnTo>
                  <a:pt x="2927" y="424"/>
                </a:lnTo>
                <a:lnTo>
                  <a:pt x="2932" y="428"/>
                </a:lnTo>
                <a:lnTo>
                  <a:pt x="2935" y="433"/>
                </a:lnTo>
                <a:lnTo>
                  <a:pt x="2939" y="438"/>
                </a:lnTo>
                <a:lnTo>
                  <a:pt x="2942" y="444"/>
                </a:lnTo>
                <a:lnTo>
                  <a:pt x="2943" y="446"/>
                </a:lnTo>
                <a:lnTo>
                  <a:pt x="2944" y="449"/>
                </a:lnTo>
                <a:lnTo>
                  <a:pt x="2946" y="456"/>
                </a:lnTo>
                <a:lnTo>
                  <a:pt x="2947" y="462"/>
                </a:lnTo>
                <a:lnTo>
                  <a:pt x="2948" y="470"/>
                </a:lnTo>
                <a:lnTo>
                  <a:pt x="2948" y="477"/>
                </a:lnTo>
                <a:lnTo>
                  <a:pt x="2948" y="590"/>
                </a:lnTo>
                <a:lnTo>
                  <a:pt x="2899" y="590"/>
                </a:lnTo>
                <a:lnTo>
                  <a:pt x="2899" y="486"/>
                </a:lnTo>
                <a:lnTo>
                  <a:pt x="2899" y="478"/>
                </a:lnTo>
                <a:lnTo>
                  <a:pt x="2898" y="475"/>
                </a:lnTo>
                <a:lnTo>
                  <a:pt x="2897" y="471"/>
                </a:lnTo>
                <a:lnTo>
                  <a:pt x="2895" y="466"/>
                </a:lnTo>
                <a:lnTo>
                  <a:pt x="2893" y="463"/>
                </a:lnTo>
                <a:lnTo>
                  <a:pt x="2891" y="461"/>
                </a:lnTo>
                <a:lnTo>
                  <a:pt x="2886" y="457"/>
                </a:lnTo>
                <a:lnTo>
                  <a:pt x="2884" y="455"/>
                </a:lnTo>
                <a:lnTo>
                  <a:pt x="2881" y="454"/>
                </a:lnTo>
                <a:lnTo>
                  <a:pt x="2875" y="452"/>
                </a:lnTo>
                <a:lnTo>
                  <a:pt x="2871" y="451"/>
                </a:lnTo>
                <a:lnTo>
                  <a:pt x="2868" y="451"/>
                </a:lnTo>
                <a:lnTo>
                  <a:pt x="2861" y="452"/>
                </a:lnTo>
                <a:lnTo>
                  <a:pt x="2854" y="454"/>
                </a:lnTo>
                <a:lnTo>
                  <a:pt x="2851" y="455"/>
                </a:lnTo>
                <a:lnTo>
                  <a:pt x="2849" y="457"/>
                </a:lnTo>
                <a:lnTo>
                  <a:pt x="2846" y="459"/>
                </a:lnTo>
                <a:lnTo>
                  <a:pt x="2844" y="461"/>
                </a:lnTo>
                <a:lnTo>
                  <a:pt x="2842" y="463"/>
                </a:lnTo>
                <a:lnTo>
                  <a:pt x="2840" y="466"/>
                </a:lnTo>
                <a:lnTo>
                  <a:pt x="2838" y="469"/>
                </a:lnTo>
                <a:lnTo>
                  <a:pt x="2837" y="472"/>
                </a:lnTo>
                <a:lnTo>
                  <a:pt x="2835" y="479"/>
                </a:lnTo>
                <a:lnTo>
                  <a:pt x="2834" y="483"/>
                </a:lnTo>
                <a:lnTo>
                  <a:pt x="2834" y="487"/>
                </a:lnTo>
                <a:close/>
                <a:moveTo>
                  <a:pt x="3014" y="390"/>
                </a:moveTo>
                <a:lnTo>
                  <a:pt x="3008" y="390"/>
                </a:lnTo>
                <a:lnTo>
                  <a:pt x="3004" y="388"/>
                </a:lnTo>
                <a:lnTo>
                  <a:pt x="2999" y="386"/>
                </a:lnTo>
                <a:lnTo>
                  <a:pt x="2995" y="383"/>
                </a:lnTo>
                <a:lnTo>
                  <a:pt x="2992" y="379"/>
                </a:lnTo>
                <a:lnTo>
                  <a:pt x="2989" y="375"/>
                </a:lnTo>
                <a:lnTo>
                  <a:pt x="2988" y="370"/>
                </a:lnTo>
                <a:lnTo>
                  <a:pt x="2987" y="365"/>
                </a:lnTo>
                <a:lnTo>
                  <a:pt x="2988" y="360"/>
                </a:lnTo>
                <a:lnTo>
                  <a:pt x="2989" y="356"/>
                </a:lnTo>
                <a:lnTo>
                  <a:pt x="2992" y="352"/>
                </a:lnTo>
                <a:lnTo>
                  <a:pt x="2995" y="348"/>
                </a:lnTo>
                <a:lnTo>
                  <a:pt x="2999" y="345"/>
                </a:lnTo>
                <a:lnTo>
                  <a:pt x="3004" y="342"/>
                </a:lnTo>
                <a:lnTo>
                  <a:pt x="3008" y="341"/>
                </a:lnTo>
                <a:lnTo>
                  <a:pt x="3014" y="341"/>
                </a:lnTo>
                <a:lnTo>
                  <a:pt x="3019" y="341"/>
                </a:lnTo>
                <a:lnTo>
                  <a:pt x="3024" y="342"/>
                </a:lnTo>
                <a:lnTo>
                  <a:pt x="3028" y="345"/>
                </a:lnTo>
                <a:lnTo>
                  <a:pt x="3032" y="348"/>
                </a:lnTo>
                <a:lnTo>
                  <a:pt x="3036" y="352"/>
                </a:lnTo>
                <a:lnTo>
                  <a:pt x="3038" y="356"/>
                </a:lnTo>
                <a:lnTo>
                  <a:pt x="3040" y="360"/>
                </a:lnTo>
                <a:lnTo>
                  <a:pt x="3040" y="365"/>
                </a:lnTo>
                <a:lnTo>
                  <a:pt x="3040" y="370"/>
                </a:lnTo>
                <a:lnTo>
                  <a:pt x="3038" y="375"/>
                </a:lnTo>
                <a:lnTo>
                  <a:pt x="3036" y="379"/>
                </a:lnTo>
                <a:lnTo>
                  <a:pt x="3032" y="383"/>
                </a:lnTo>
                <a:lnTo>
                  <a:pt x="3028" y="386"/>
                </a:lnTo>
                <a:lnTo>
                  <a:pt x="3024" y="388"/>
                </a:lnTo>
                <a:lnTo>
                  <a:pt x="3019" y="390"/>
                </a:lnTo>
                <a:lnTo>
                  <a:pt x="3014" y="390"/>
                </a:lnTo>
                <a:close/>
                <a:moveTo>
                  <a:pt x="2989" y="413"/>
                </a:moveTo>
                <a:lnTo>
                  <a:pt x="3038" y="413"/>
                </a:lnTo>
                <a:lnTo>
                  <a:pt x="3038" y="590"/>
                </a:lnTo>
                <a:lnTo>
                  <a:pt x="2989" y="590"/>
                </a:lnTo>
                <a:lnTo>
                  <a:pt x="2989" y="413"/>
                </a:lnTo>
                <a:close/>
                <a:moveTo>
                  <a:pt x="3242" y="413"/>
                </a:moveTo>
                <a:lnTo>
                  <a:pt x="3180" y="590"/>
                </a:lnTo>
                <a:lnTo>
                  <a:pt x="3125" y="590"/>
                </a:lnTo>
                <a:lnTo>
                  <a:pt x="3063" y="413"/>
                </a:lnTo>
                <a:lnTo>
                  <a:pt x="3115" y="413"/>
                </a:lnTo>
                <a:lnTo>
                  <a:pt x="3151" y="539"/>
                </a:lnTo>
                <a:lnTo>
                  <a:pt x="3190" y="413"/>
                </a:lnTo>
                <a:lnTo>
                  <a:pt x="3242" y="413"/>
                </a:lnTo>
                <a:close/>
                <a:moveTo>
                  <a:pt x="3340" y="593"/>
                </a:moveTo>
                <a:lnTo>
                  <a:pt x="3333" y="593"/>
                </a:lnTo>
                <a:lnTo>
                  <a:pt x="3327" y="592"/>
                </a:lnTo>
                <a:lnTo>
                  <a:pt x="3315" y="590"/>
                </a:lnTo>
                <a:lnTo>
                  <a:pt x="3309" y="589"/>
                </a:lnTo>
                <a:lnTo>
                  <a:pt x="3303" y="587"/>
                </a:lnTo>
                <a:lnTo>
                  <a:pt x="3293" y="582"/>
                </a:lnTo>
                <a:lnTo>
                  <a:pt x="3288" y="579"/>
                </a:lnTo>
                <a:lnTo>
                  <a:pt x="3284" y="576"/>
                </a:lnTo>
                <a:lnTo>
                  <a:pt x="3279" y="572"/>
                </a:lnTo>
                <a:lnTo>
                  <a:pt x="3276" y="569"/>
                </a:lnTo>
                <a:lnTo>
                  <a:pt x="3269" y="560"/>
                </a:lnTo>
                <a:lnTo>
                  <a:pt x="3266" y="555"/>
                </a:lnTo>
                <a:lnTo>
                  <a:pt x="3263" y="550"/>
                </a:lnTo>
                <a:lnTo>
                  <a:pt x="3258" y="540"/>
                </a:lnTo>
                <a:lnTo>
                  <a:pt x="3256" y="534"/>
                </a:lnTo>
                <a:lnTo>
                  <a:pt x="3255" y="528"/>
                </a:lnTo>
                <a:lnTo>
                  <a:pt x="3254" y="522"/>
                </a:lnTo>
                <a:lnTo>
                  <a:pt x="3253" y="516"/>
                </a:lnTo>
                <a:lnTo>
                  <a:pt x="3252" y="509"/>
                </a:lnTo>
                <a:lnTo>
                  <a:pt x="3252" y="502"/>
                </a:lnTo>
                <a:lnTo>
                  <a:pt x="3252" y="495"/>
                </a:lnTo>
                <a:lnTo>
                  <a:pt x="3253" y="489"/>
                </a:lnTo>
                <a:lnTo>
                  <a:pt x="3254" y="483"/>
                </a:lnTo>
                <a:lnTo>
                  <a:pt x="3255" y="477"/>
                </a:lnTo>
                <a:lnTo>
                  <a:pt x="3258" y="465"/>
                </a:lnTo>
                <a:lnTo>
                  <a:pt x="3260" y="459"/>
                </a:lnTo>
                <a:lnTo>
                  <a:pt x="3263" y="454"/>
                </a:lnTo>
                <a:lnTo>
                  <a:pt x="3269" y="445"/>
                </a:lnTo>
                <a:lnTo>
                  <a:pt x="3272" y="440"/>
                </a:lnTo>
                <a:lnTo>
                  <a:pt x="3275" y="436"/>
                </a:lnTo>
                <a:lnTo>
                  <a:pt x="3279" y="432"/>
                </a:lnTo>
                <a:lnTo>
                  <a:pt x="3283" y="428"/>
                </a:lnTo>
                <a:lnTo>
                  <a:pt x="3293" y="422"/>
                </a:lnTo>
                <a:lnTo>
                  <a:pt x="3297" y="419"/>
                </a:lnTo>
                <a:lnTo>
                  <a:pt x="3303" y="417"/>
                </a:lnTo>
                <a:lnTo>
                  <a:pt x="3308" y="415"/>
                </a:lnTo>
                <a:lnTo>
                  <a:pt x="3314" y="413"/>
                </a:lnTo>
                <a:lnTo>
                  <a:pt x="3319" y="412"/>
                </a:lnTo>
                <a:lnTo>
                  <a:pt x="3325" y="411"/>
                </a:lnTo>
                <a:lnTo>
                  <a:pt x="3338" y="411"/>
                </a:lnTo>
                <a:lnTo>
                  <a:pt x="3349" y="411"/>
                </a:lnTo>
                <a:lnTo>
                  <a:pt x="3360" y="413"/>
                </a:lnTo>
                <a:lnTo>
                  <a:pt x="3365" y="414"/>
                </a:lnTo>
                <a:lnTo>
                  <a:pt x="3370" y="416"/>
                </a:lnTo>
                <a:lnTo>
                  <a:pt x="3380" y="421"/>
                </a:lnTo>
                <a:lnTo>
                  <a:pt x="3389" y="426"/>
                </a:lnTo>
                <a:lnTo>
                  <a:pt x="3393" y="429"/>
                </a:lnTo>
                <a:lnTo>
                  <a:pt x="3397" y="433"/>
                </a:lnTo>
                <a:lnTo>
                  <a:pt x="3404" y="441"/>
                </a:lnTo>
                <a:lnTo>
                  <a:pt x="3407" y="446"/>
                </a:lnTo>
                <a:lnTo>
                  <a:pt x="3410" y="450"/>
                </a:lnTo>
                <a:lnTo>
                  <a:pt x="3412" y="456"/>
                </a:lnTo>
                <a:lnTo>
                  <a:pt x="3415" y="461"/>
                </a:lnTo>
                <a:lnTo>
                  <a:pt x="3417" y="467"/>
                </a:lnTo>
                <a:lnTo>
                  <a:pt x="3418" y="473"/>
                </a:lnTo>
                <a:lnTo>
                  <a:pt x="3419" y="479"/>
                </a:lnTo>
                <a:lnTo>
                  <a:pt x="3420" y="486"/>
                </a:lnTo>
                <a:lnTo>
                  <a:pt x="3421" y="493"/>
                </a:lnTo>
                <a:lnTo>
                  <a:pt x="3421" y="500"/>
                </a:lnTo>
                <a:lnTo>
                  <a:pt x="3421" y="514"/>
                </a:lnTo>
                <a:lnTo>
                  <a:pt x="3301" y="514"/>
                </a:lnTo>
                <a:lnTo>
                  <a:pt x="3301" y="519"/>
                </a:lnTo>
                <a:lnTo>
                  <a:pt x="3301" y="523"/>
                </a:lnTo>
                <a:lnTo>
                  <a:pt x="3302" y="528"/>
                </a:lnTo>
                <a:lnTo>
                  <a:pt x="3303" y="532"/>
                </a:lnTo>
                <a:lnTo>
                  <a:pt x="3307" y="539"/>
                </a:lnTo>
                <a:lnTo>
                  <a:pt x="3309" y="542"/>
                </a:lnTo>
                <a:lnTo>
                  <a:pt x="3311" y="545"/>
                </a:lnTo>
                <a:lnTo>
                  <a:pt x="3314" y="548"/>
                </a:lnTo>
                <a:lnTo>
                  <a:pt x="3317" y="550"/>
                </a:lnTo>
                <a:lnTo>
                  <a:pt x="3321" y="552"/>
                </a:lnTo>
                <a:lnTo>
                  <a:pt x="3324" y="554"/>
                </a:lnTo>
                <a:lnTo>
                  <a:pt x="3328" y="555"/>
                </a:lnTo>
                <a:lnTo>
                  <a:pt x="3332" y="556"/>
                </a:lnTo>
                <a:lnTo>
                  <a:pt x="3341" y="557"/>
                </a:lnTo>
                <a:lnTo>
                  <a:pt x="3347" y="556"/>
                </a:lnTo>
                <a:lnTo>
                  <a:pt x="3352" y="555"/>
                </a:lnTo>
                <a:lnTo>
                  <a:pt x="3357" y="554"/>
                </a:lnTo>
                <a:lnTo>
                  <a:pt x="3362" y="551"/>
                </a:lnTo>
                <a:lnTo>
                  <a:pt x="3364" y="550"/>
                </a:lnTo>
                <a:lnTo>
                  <a:pt x="3366" y="548"/>
                </a:lnTo>
                <a:lnTo>
                  <a:pt x="3370" y="545"/>
                </a:lnTo>
                <a:lnTo>
                  <a:pt x="3372" y="541"/>
                </a:lnTo>
                <a:lnTo>
                  <a:pt x="3375" y="536"/>
                </a:lnTo>
                <a:lnTo>
                  <a:pt x="3420" y="539"/>
                </a:lnTo>
                <a:lnTo>
                  <a:pt x="3418" y="545"/>
                </a:lnTo>
                <a:lnTo>
                  <a:pt x="3416" y="551"/>
                </a:lnTo>
                <a:lnTo>
                  <a:pt x="3414" y="556"/>
                </a:lnTo>
                <a:lnTo>
                  <a:pt x="3411" y="561"/>
                </a:lnTo>
                <a:lnTo>
                  <a:pt x="3407" y="566"/>
                </a:lnTo>
                <a:lnTo>
                  <a:pt x="3403" y="570"/>
                </a:lnTo>
                <a:lnTo>
                  <a:pt x="3399" y="575"/>
                </a:lnTo>
                <a:lnTo>
                  <a:pt x="3394" y="578"/>
                </a:lnTo>
                <a:lnTo>
                  <a:pt x="3388" y="582"/>
                </a:lnTo>
                <a:lnTo>
                  <a:pt x="3382" y="585"/>
                </a:lnTo>
                <a:lnTo>
                  <a:pt x="3376" y="587"/>
                </a:lnTo>
                <a:lnTo>
                  <a:pt x="3370" y="589"/>
                </a:lnTo>
                <a:lnTo>
                  <a:pt x="3366" y="590"/>
                </a:lnTo>
                <a:lnTo>
                  <a:pt x="3363" y="591"/>
                </a:lnTo>
                <a:lnTo>
                  <a:pt x="3355" y="592"/>
                </a:lnTo>
                <a:lnTo>
                  <a:pt x="3348" y="593"/>
                </a:lnTo>
                <a:lnTo>
                  <a:pt x="3340" y="593"/>
                </a:lnTo>
                <a:close/>
                <a:moveTo>
                  <a:pt x="3301" y="483"/>
                </a:moveTo>
                <a:lnTo>
                  <a:pt x="3375" y="483"/>
                </a:lnTo>
                <a:lnTo>
                  <a:pt x="3375" y="480"/>
                </a:lnTo>
                <a:lnTo>
                  <a:pt x="3374" y="476"/>
                </a:lnTo>
                <a:lnTo>
                  <a:pt x="3373" y="472"/>
                </a:lnTo>
                <a:lnTo>
                  <a:pt x="3372" y="469"/>
                </a:lnTo>
                <a:lnTo>
                  <a:pt x="3371" y="466"/>
                </a:lnTo>
                <a:lnTo>
                  <a:pt x="3369" y="463"/>
                </a:lnTo>
                <a:lnTo>
                  <a:pt x="3367" y="460"/>
                </a:lnTo>
                <a:lnTo>
                  <a:pt x="3365" y="457"/>
                </a:lnTo>
                <a:lnTo>
                  <a:pt x="3359" y="453"/>
                </a:lnTo>
                <a:lnTo>
                  <a:pt x="3353" y="450"/>
                </a:lnTo>
                <a:lnTo>
                  <a:pt x="3346" y="448"/>
                </a:lnTo>
                <a:lnTo>
                  <a:pt x="3339" y="447"/>
                </a:lnTo>
                <a:lnTo>
                  <a:pt x="3331" y="448"/>
                </a:lnTo>
                <a:lnTo>
                  <a:pt x="3327" y="449"/>
                </a:lnTo>
                <a:lnTo>
                  <a:pt x="3324" y="450"/>
                </a:lnTo>
                <a:lnTo>
                  <a:pt x="3317" y="453"/>
                </a:lnTo>
                <a:lnTo>
                  <a:pt x="3315" y="455"/>
                </a:lnTo>
                <a:lnTo>
                  <a:pt x="3312" y="458"/>
                </a:lnTo>
                <a:lnTo>
                  <a:pt x="3307" y="463"/>
                </a:lnTo>
                <a:lnTo>
                  <a:pt x="3304" y="470"/>
                </a:lnTo>
                <a:lnTo>
                  <a:pt x="3303" y="473"/>
                </a:lnTo>
                <a:lnTo>
                  <a:pt x="3302" y="476"/>
                </a:lnTo>
                <a:lnTo>
                  <a:pt x="3301" y="483"/>
                </a:lnTo>
                <a:close/>
                <a:moveTo>
                  <a:pt x="3456" y="590"/>
                </a:moveTo>
                <a:lnTo>
                  <a:pt x="3456" y="413"/>
                </a:lnTo>
                <a:lnTo>
                  <a:pt x="3503" y="413"/>
                </a:lnTo>
                <a:lnTo>
                  <a:pt x="3503" y="444"/>
                </a:lnTo>
                <a:lnTo>
                  <a:pt x="3507" y="436"/>
                </a:lnTo>
                <a:lnTo>
                  <a:pt x="3511" y="429"/>
                </a:lnTo>
                <a:lnTo>
                  <a:pt x="3516" y="424"/>
                </a:lnTo>
                <a:lnTo>
                  <a:pt x="3521" y="419"/>
                </a:lnTo>
                <a:lnTo>
                  <a:pt x="3524" y="417"/>
                </a:lnTo>
                <a:lnTo>
                  <a:pt x="3527" y="415"/>
                </a:lnTo>
                <a:lnTo>
                  <a:pt x="3534" y="413"/>
                </a:lnTo>
                <a:lnTo>
                  <a:pt x="3540" y="411"/>
                </a:lnTo>
                <a:lnTo>
                  <a:pt x="3548" y="410"/>
                </a:lnTo>
                <a:lnTo>
                  <a:pt x="3556" y="411"/>
                </a:lnTo>
                <a:lnTo>
                  <a:pt x="3563" y="412"/>
                </a:lnTo>
                <a:lnTo>
                  <a:pt x="3563" y="456"/>
                </a:lnTo>
                <a:lnTo>
                  <a:pt x="3559" y="455"/>
                </a:lnTo>
                <a:lnTo>
                  <a:pt x="3554" y="454"/>
                </a:lnTo>
                <a:lnTo>
                  <a:pt x="3542" y="453"/>
                </a:lnTo>
                <a:lnTo>
                  <a:pt x="3535" y="454"/>
                </a:lnTo>
                <a:lnTo>
                  <a:pt x="3531" y="454"/>
                </a:lnTo>
                <a:lnTo>
                  <a:pt x="3528" y="456"/>
                </a:lnTo>
                <a:lnTo>
                  <a:pt x="3524" y="457"/>
                </a:lnTo>
                <a:lnTo>
                  <a:pt x="3521" y="459"/>
                </a:lnTo>
                <a:lnTo>
                  <a:pt x="3518" y="461"/>
                </a:lnTo>
                <a:lnTo>
                  <a:pt x="3515" y="463"/>
                </a:lnTo>
                <a:lnTo>
                  <a:pt x="3511" y="469"/>
                </a:lnTo>
                <a:lnTo>
                  <a:pt x="3509" y="472"/>
                </a:lnTo>
                <a:lnTo>
                  <a:pt x="3508" y="475"/>
                </a:lnTo>
                <a:lnTo>
                  <a:pt x="3506" y="478"/>
                </a:lnTo>
                <a:lnTo>
                  <a:pt x="3506" y="482"/>
                </a:lnTo>
                <a:lnTo>
                  <a:pt x="3505" y="486"/>
                </a:lnTo>
                <a:lnTo>
                  <a:pt x="3505" y="490"/>
                </a:lnTo>
                <a:lnTo>
                  <a:pt x="3505" y="590"/>
                </a:lnTo>
                <a:lnTo>
                  <a:pt x="3456" y="590"/>
                </a:lnTo>
                <a:close/>
                <a:moveTo>
                  <a:pt x="3736" y="463"/>
                </a:moveTo>
                <a:lnTo>
                  <a:pt x="3692" y="466"/>
                </a:lnTo>
                <a:lnTo>
                  <a:pt x="3690" y="462"/>
                </a:lnTo>
                <a:lnTo>
                  <a:pt x="3688" y="458"/>
                </a:lnTo>
                <a:lnTo>
                  <a:pt x="3686" y="455"/>
                </a:lnTo>
                <a:lnTo>
                  <a:pt x="3682" y="451"/>
                </a:lnTo>
                <a:lnTo>
                  <a:pt x="3678" y="449"/>
                </a:lnTo>
                <a:lnTo>
                  <a:pt x="3673" y="447"/>
                </a:lnTo>
                <a:lnTo>
                  <a:pt x="3668" y="446"/>
                </a:lnTo>
                <a:lnTo>
                  <a:pt x="3662" y="445"/>
                </a:lnTo>
                <a:lnTo>
                  <a:pt x="3656" y="446"/>
                </a:lnTo>
                <a:lnTo>
                  <a:pt x="3651" y="447"/>
                </a:lnTo>
                <a:lnTo>
                  <a:pt x="3647" y="448"/>
                </a:lnTo>
                <a:lnTo>
                  <a:pt x="3643" y="450"/>
                </a:lnTo>
                <a:lnTo>
                  <a:pt x="3639" y="453"/>
                </a:lnTo>
                <a:lnTo>
                  <a:pt x="3637" y="456"/>
                </a:lnTo>
                <a:lnTo>
                  <a:pt x="3635" y="459"/>
                </a:lnTo>
                <a:lnTo>
                  <a:pt x="3635" y="463"/>
                </a:lnTo>
                <a:lnTo>
                  <a:pt x="3635" y="466"/>
                </a:lnTo>
                <a:lnTo>
                  <a:pt x="3636" y="469"/>
                </a:lnTo>
                <a:lnTo>
                  <a:pt x="3638" y="471"/>
                </a:lnTo>
                <a:lnTo>
                  <a:pt x="3640" y="474"/>
                </a:lnTo>
                <a:lnTo>
                  <a:pt x="3643" y="476"/>
                </a:lnTo>
                <a:lnTo>
                  <a:pt x="3647" y="478"/>
                </a:lnTo>
                <a:lnTo>
                  <a:pt x="3652" y="479"/>
                </a:lnTo>
                <a:lnTo>
                  <a:pt x="3657" y="481"/>
                </a:lnTo>
                <a:lnTo>
                  <a:pt x="3689" y="487"/>
                </a:lnTo>
                <a:lnTo>
                  <a:pt x="3696" y="488"/>
                </a:lnTo>
                <a:lnTo>
                  <a:pt x="3701" y="490"/>
                </a:lnTo>
                <a:lnTo>
                  <a:pt x="3707" y="492"/>
                </a:lnTo>
                <a:lnTo>
                  <a:pt x="3712" y="494"/>
                </a:lnTo>
                <a:lnTo>
                  <a:pt x="3720" y="499"/>
                </a:lnTo>
                <a:lnTo>
                  <a:pt x="3728" y="504"/>
                </a:lnTo>
                <a:lnTo>
                  <a:pt x="3731" y="507"/>
                </a:lnTo>
                <a:lnTo>
                  <a:pt x="3733" y="511"/>
                </a:lnTo>
                <a:lnTo>
                  <a:pt x="3735" y="514"/>
                </a:lnTo>
                <a:lnTo>
                  <a:pt x="3737" y="518"/>
                </a:lnTo>
                <a:lnTo>
                  <a:pt x="3740" y="526"/>
                </a:lnTo>
                <a:lnTo>
                  <a:pt x="3740" y="530"/>
                </a:lnTo>
                <a:lnTo>
                  <a:pt x="3740" y="535"/>
                </a:lnTo>
                <a:lnTo>
                  <a:pt x="3740" y="539"/>
                </a:lnTo>
                <a:lnTo>
                  <a:pt x="3740" y="543"/>
                </a:lnTo>
                <a:lnTo>
                  <a:pt x="3739" y="547"/>
                </a:lnTo>
                <a:lnTo>
                  <a:pt x="3738" y="551"/>
                </a:lnTo>
                <a:lnTo>
                  <a:pt x="3736" y="555"/>
                </a:lnTo>
                <a:lnTo>
                  <a:pt x="3735" y="559"/>
                </a:lnTo>
                <a:lnTo>
                  <a:pt x="3733" y="562"/>
                </a:lnTo>
                <a:lnTo>
                  <a:pt x="3730" y="565"/>
                </a:lnTo>
                <a:lnTo>
                  <a:pt x="3725" y="572"/>
                </a:lnTo>
                <a:lnTo>
                  <a:pt x="3718" y="577"/>
                </a:lnTo>
                <a:lnTo>
                  <a:pt x="3711" y="582"/>
                </a:lnTo>
                <a:lnTo>
                  <a:pt x="3702" y="586"/>
                </a:lnTo>
                <a:lnTo>
                  <a:pt x="3693" y="589"/>
                </a:lnTo>
                <a:lnTo>
                  <a:pt x="3683" y="591"/>
                </a:lnTo>
                <a:lnTo>
                  <a:pt x="3673" y="593"/>
                </a:lnTo>
                <a:lnTo>
                  <a:pt x="3662" y="593"/>
                </a:lnTo>
                <a:lnTo>
                  <a:pt x="3653" y="593"/>
                </a:lnTo>
                <a:lnTo>
                  <a:pt x="3645" y="592"/>
                </a:lnTo>
                <a:lnTo>
                  <a:pt x="3637" y="591"/>
                </a:lnTo>
                <a:lnTo>
                  <a:pt x="3630" y="589"/>
                </a:lnTo>
                <a:lnTo>
                  <a:pt x="3623" y="587"/>
                </a:lnTo>
                <a:lnTo>
                  <a:pt x="3617" y="585"/>
                </a:lnTo>
                <a:lnTo>
                  <a:pt x="3611" y="582"/>
                </a:lnTo>
                <a:lnTo>
                  <a:pt x="3606" y="578"/>
                </a:lnTo>
                <a:lnTo>
                  <a:pt x="3601" y="575"/>
                </a:lnTo>
                <a:lnTo>
                  <a:pt x="3596" y="570"/>
                </a:lnTo>
                <a:lnTo>
                  <a:pt x="3593" y="566"/>
                </a:lnTo>
                <a:lnTo>
                  <a:pt x="3589" y="561"/>
                </a:lnTo>
                <a:lnTo>
                  <a:pt x="3587" y="556"/>
                </a:lnTo>
                <a:lnTo>
                  <a:pt x="3584" y="550"/>
                </a:lnTo>
                <a:lnTo>
                  <a:pt x="3583" y="545"/>
                </a:lnTo>
                <a:lnTo>
                  <a:pt x="3582" y="538"/>
                </a:lnTo>
                <a:lnTo>
                  <a:pt x="3630" y="536"/>
                </a:lnTo>
                <a:lnTo>
                  <a:pt x="3631" y="541"/>
                </a:lnTo>
                <a:lnTo>
                  <a:pt x="3634" y="545"/>
                </a:lnTo>
                <a:lnTo>
                  <a:pt x="3637" y="549"/>
                </a:lnTo>
                <a:lnTo>
                  <a:pt x="3640" y="552"/>
                </a:lnTo>
                <a:lnTo>
                  <a:pt x="3645" y="555"/>
                </a:lnTo>
                <a:lnTo>
                  <a:pt x="3650" y="556"/>
                </a:lnTo>
                <a:lnTo>
                  <a:pt x="3656" y="557"/>
                </a:lnTo>
                <a:lnTo>
                  <a:pt x="3662" y="558"/>
                </a:lnTo>
                <a:lnTo>
                  <a:pt x="3668" y="557"/>
                </a:lnTo>
                <a:lnTo>
                  <a:pt x="3673" y="557"/>
                </a:lnTo>
                <a:lnTo>
                  <a:pt x="3678" y="555"/>
                </a:lnTo>
                <a:lnTo>
                  <a:pt x="3681" y="554"/>
                </a:lnTo>
                <a:lnTo>
                  <a:pt x="3683" y="553"/>
                </a:lnTo>
                <a:lnTo>
                  <a:pt x="3686" y="550"/>
                </a:lnTo>
                <a:lnTo>
                  <a:pt x="3689" y="547"/>
                </a:lnTo>
                <a:lnTo>
                  <a:pt x="3689" y="545"/>
                </a:lnTo>
                <a:lnTo>
                  <a:pt x="3690" y="544"/>
                </a:lnTo>
                <a:lnTo>
                  <a:pt x="3691" y="540"/>
                </a:lnTo>
                <a:lnTo>
                  <a:pt x="3690" y="537"/>
                </a:lnTo>
                <a:lnTo>
                  <a:pt x="3689" y="534"/>
                </a:lnTo>
                <a:lnTo>
                  <a:pt x="3687" y="531"/>
                </a:lnTo>
                <a:lnTo>
                  <a:pt x="3685" y="529"/>
                </a:lnTo>
                <a:lnTo>
                  <a:pt x="3682" y="527"/>
                </a:lnTo>
                <a:lnTo>
                  <a:pt x="3678" y="525"/>
                </a:lnTo>
                <a:lnTo>
                  <a:pt x="3673" y="523"/>
                </a:lnTo>
                <a:lnTo>
                  <a:pt x="3668" y="522"/>
                </a:lnTo>
                <a:lnTo>
                  <a:pt x="3637" y="516"/>
                </a:lnTo>
                <a:lnTo>
                  <a:pt x="3631" y="515"/>
                </a:lnTo>
                <a:lnTo>
                  <a:pt x="3625" y="513"/>
                </a:lnTo>
                <a:lnTo>
                  <a:pt x="3615" y="509"/>
                </a:lnTo>
                <a:lnTo>
                  <a:pt x="3610" y="507"/>
                </a:lnTo>
                <a:lnTo>
                  <a:pt x="3606" y="504"/>
                </a:lnTo>
                <a:lnTo>
                  <a:pt x="3602" y="501"/>
                </a:lnTo>
                <a:lnTo>
                  <a:pt x="3599" y="498"/>
                </a:lnTo>
                <a:lnTo>
                  <a:pt x="3596" y="495"/>
                </a:lnTo>
                <a:lnTo>
                  <a:pt x="3593" y="492"/>
                </a:lnTo>
                <a:lnTo>
                  <a:pt x="3591" y="488"/>
                </a:lnTo>
                <a:lnTo>
                  <a:pt x="3589" y="484"/>
                </a:lnTo>
                <a:lnTo>
                  <a:pt x="3588" y="480"/>
                </a:lnTo>
                <a:lnTo>
                  <a:pt x="3587" y="475"/>
                </a:lnTo>
                <a:lnTo>
                  <a:pt x="3586" y="471"/>
                </a:lnTo>
                <a:lnTo>
                  <a:pt x="3586" y="466"/>
                </a:lnTo>
                <a:lnTo>
                  <a:pt x="3587" y="459"/>
                </a:lnTo>
                <a:lnTo>
                  <a:pt x="3587" y="454"/>
                </a:lnTo>
                <a:lnTo>
                  <a:pt x="3589" y="448"/>
                </a:lnTo>
                <a:lnTo>
                  <a:pt x="3591" y="443"/>
                </a:lnTo>
                <a:lnTo>
                  <a:pt x="3594" y="438"/>
                </a:lnTo>
                <a:lnTo>
                  <a:pt x="3598" y="433"/>
                </a:lnTo>
                <a:lnTo>
                  <a:pt x="3602" y="429"/>
                </a:lnTo>
                <a:lnTo>
                  <a:pt x="3607" y="425"/>
                </a:lnTo>
                <a:lnTo>
                  <a:pt x="3612" y="422"/>
                </a:lnTo>
                <a:lnTo>
                  <a:pt x="3618" y="419"/>
                </a:lnTo>
                <a:lnTo>
                  <a:pt x="3624" y="416"/>
                </a:lnTo>
                <a:lnTo>
                  <a:pt x="3631" y="414"/>
                </a:lnTo>
                <a:lnTo>
                  <a:pt x="3634" y="413"/>
                </a:lnTo>
                <a:lnTo>
                  <a:pt x="3638" y="413"/>
                </a:lnTo>
                <a:lnTo>
                  <a:pt x="3645" y="412"/>
                </a:lnTo>
                <a:lnTo>
                  <a:pt x="3653" y="411"/>
                </a:lnTo>
                <a:lnTo>
                  <a:pt x="3661" y="411"/>
                </a:lnTo>
                <a:lnTo>
                  <a:pt x="3669" y="411"/>
                </a:lnTo>
                <a:lnTo>
                  <a:pt x="3677" y="412"/>
                </a:lnTo>
                <a:lnTo>
                  <a:pt x="3684" y="413"/>
                </a:lnTo>
                <a:lnTo>
                  <a:pt x="3691" y="414"/>
                </a:lnTo>
                <a:lnTo>
                  <a:pt x="3697" y="416"/>
                </a:lnTo>
                <a:lnTo>
                  <a:pt x="3703" y="419"/>
                </a:lnTo>
                <a:lnTo>
                  <a:pt x="3709" y="421"/>
                </a:lnTo>
                <a:lnTo>
                  <a:pt x="3714" y="425"/>
                </a:lnTo>
                <a:lnTo>
                  <a:pt x="3718" y="428"/>
                </a:lnTo>
                <a:lnTo>
                  <a:pt x="3723" y="432"/>
                </a:lnTo>
                <a:lnTo>
                  <a:pt x="3726" y="437"/>
                </a:lnTo>
                <a:lnTo>
                  <a:pt x="3728" y="439"/>
                </a:lnTo>
                <a:lnTo>
                  <a:pt x="3729" y="441"/>
                </a:lnTo>
                <a:lnTo>
                  <a:pt x="3732" y="446"/>
                </a:lnTo>
                <a:lnTo>
                  <a:pt x="3734" y="452"/>
                </a:lnTo>
                <a:lnTo>
                  <a:pt x="3735" y="457"/>
                </a:lnTo>
                <a:lnTo>
                  <a:pt x="3736" y="463"/>
                </a:lnTo>
                <a:close/>
                <a:moveTo>
                  <a:pt x="3797" y="390"/>
                </a:moveTo>
                <a:lnTo>
                  <a:pt x="3792" y="390"/>
                </a:lnTo>
                <a:lnTo>
                  <a:pt x="3787" y="388"/>
                </a:lnTo>
                <a:lnTo>
                  <a:pt x="3783" y="386"/>
                </a:lnTo>
                <a:lnTo>
                  <a:pt x="3778" y="383"/>
                </a:lnTo>
                <a:lnTo>
                  <a:pt x="3775" y="379"/>
                </a:lnTo>
                <a:lnTo>
                  <a:pt x="3773" y="375"/>
                </a:lnTo>
                <a:lnTo>
                  <a:pt x="3771" y="370"/>
                </a:lnTo>
                <a:lnTo>
                  <a:pt x="3771" y="365"/>
                </a:lnTo>
                <a:lnTo>
                  <a:pt x="3771" y="360"/>
                </a:lnTo>
                <a:lnTo>
                  <a:pt x="3773" y="356"/>
                </a:lnTo>
                <a:lnTo>
                  <a:pt x="3775" y="352"/>
                </a:lnTo>
                <a:lnTo>
                  <a:pt x="3778" y="348"/>
                </a:lnTo>
                <a:lnTo>
                  <a:pt x="3783" y="345"/>
                </a:lnTo>
                <a:lnTo>
                  <a:pt x="3787" y="342"/>
                </a:lnTo>
                <a:lnTo>
                  <a:pt x="3792" y="341"/>
                </a:lnTo>
                <a:lnTo>
                  <a:pt x="3797" y="341"/>
                </a:lnTo>
                <a:lnTo>
                  <a:pt x="3802" y="341"/>
                </a:lnTo>
                <a:lnTo>
                  <a:pt x="3807" y="342"/>
                </a:lnTo>
                <a:lnTo>
                  <a:pt x="3812" y="345"/>
                </a:lnTo>
                <a:lnTo>
                  <a:pt x="3816" y="348"/>
                </a:lnTo>
                <a:lnTo>
                  <a:pt x="3819" y="352"/>
                </a:lnTo>
                <a:lnTo>
                  <a:pt x="3822" y="356"/>
                </a:lnTo>
                <a:lnTo>
                  <a:pt x="3823" y="360"/>
                </a:lnTo>
                <a:lnTo>
                  <a:pt x="3824" y="365"/>
                </a:lnTo>
                <a:lnTo>
                  <a:pt x="3823" y="370"/>
                </a:lnTo>
                <a:lnTo>
                  <a:pt x="3822" y="375"/>
                </a:lnTo>
                <a:lnTo>
                  <a:pt x="3819" y="379"/>
                </a:lnTo>
                <a:lnTo>
                  <a:pt x="3816" y="383"/>
                </a:lnTo>
                <a:lnTo>
                  <a:pt x="3812" y="386"/>
                </a:lnTo>
                <a:lnTo>
                  <a:pt x="3807" y="388"/>
                </a:lnTo>
                <a:lnTo>
                  <a:pt x="3802" y="390"/>
                </a:lnTo>
                <a:lnTo>
                  <a:pt x="3797" y="390"/>
                </a:lnTo>
                <a:close/>
                <a:moveTo>
                  <a:pt x="3772" y="413"/>
                </a:moveTo>
                <a:lnTo>
                  <a:pt x="3822" y="413"/>
                </a:lnTo>
                <a:lnTo>
                  <a:pt x="3822" y="590"/>
                </a:lnTo>
                <a:lnTo>
                  <a:pt x="3772" y="590"/>
                </a:lnTo>
                <a:lnTo>
                  <a:pt x="3772" y="413"/>
                </a:lnTo>
                <a:close/>
                <a:moveTo>
                  <a:pt x="3955" y="413"/>
                </a:moveTo>
                <a:lnTo>
                  <a:pt x="3955" y="450"/>
                </a:lnTo>
                <a:lnTo>
                  <a:pt x="3921" y="450"/>
                </a:lnTo>
                <a:lnTo>
                  <a:pt x="3921" y="535"/>
                </a:lnTo>
                <a:lnTo>
                  <a:pt x="3922" y="540"/>
                </a:lnTo>
                <a:lnTo>
                  <a:pt x="3923" y="544"/>
                </a:lnTo>
                <a:lnTo>
                  <a:pt x="3923" y="545"/>
                </a:lnTo>
                <a:lnTo>
                  <a:pt x="3924" y="547"/>
                </a:lnTo>
                <a:lnTo>
                  <a:pt x="3926" y="549"/>
                </a:lnTo>
                <a:lnTo>
                  <a:pt x="3929" y="551"/>
                </a:lnTo>
                <a:lnTo>
                  <a:pt x="3931" y="552"/>
                </a:lnTo>
                <a:lnTo>
                  <a:pt x="3935" y="552"/>
                </a:lnTo>
                <a:lnTo>
                  <a:pt x="3938" y="553"/>
                </a:lnTo>
                <a:lnTo>
                  <a:pt x="3945" y="552"/>
                </a:lnTo>
                <a:lnTo>
                  <a:pt x="3950" y="551"/>
                </a:lnTo>
                <a:lnTo>
                  <a:pt x="3958" y="587"/>
                </a:lnTo>
                <a:lnTo>
                  <a:pt x="3948" y="590"/>
                </a:lnTo>
                <a:lnTo>
                  <a:pt x="3940" y="591"/>
                </a:lnTo>
                <a:lnTo>
                  <a:pt x="3931" y="592"/>
                </a:lnTo>
                <a:lnTo>
                  <a:pt x="3925" y="592"/>
                </a:lnTo>
                <a:lnTo>
                  <a:pt x="3919" y="592"/>
                </a:lnTo>
                <a:lnTo>
                  <a:pt x="3913" y="591"/>
                </a:lnTo>
                <a:lnTo>
                  <a:pt x="3907" y="590"/>
                </a:lnTo>
                <a:lnTo>
                  <a:pt x="3902" y="588"/>
                </a:lnTo>
                <a:lnTo>
                  <a:pt x="3896" y="586"/>
                </a:lnTo>
                <a:lnTo>
                  <a:pt x="3892" y="583"/>
                </a:lnTo>
                <a:lnTo>
                  <a:pt x="3887" y="581"/>
                </a:lnTo>
                <a:lnTo>
                  <a:pt x="3884" y="577"/>
                </a:lnTo>
                <a:lnTo>
                  <a:pt x="3880" y="573"/>
                </a:lnTo>
                <a:lnTo>
                  <a:pt x="3878" y="569"/>
                </a:lnTo>
                <a:lnTo>
                  <a:pt x="3875" y="564"/>
                </a:lnTo>
                <a:lnTo>
                  <a:pt x="3874" y="559"/>
                </a:lnTo>
                <a:lnTo>
                  <a:pt x="3872" y="554"/>
                </a:lnTo>
                <a:lnTo>
                  <a:pt x="3872" y="548"/>
                </a:lnTo>
                <a:lnTo>
                  <a:pt x="3871" y="542"/>
                </a:lnTo>
                <a:lnTo>
                  <a:pt x="3871" y="450"/>
                </a:lnTo>
                <a:lnTo>
                  <a:pt x="3847" y="450"/>
                </a:lnTo>
                <a:lnTo>
                  <a:pt x="3847" y="413"/>
                </a:lnTo>
                <a:lnTo>
                  <a:pt x="3871" y="413"/>
                </a:lnTo>
                <a:lnTo>
                  <a:pt x="3871" y="371"/>
                </a:lnTo>
                <a:lnTo>
                  <a:pt x="3921" y="371"/>
                </a:lnTo>
                <a:lnTo>
                  <a:pt x="3921" y="413"/>
                </a:lnTo>
                <a:lnTo>
                  <a:pt x="3955" y="413"/>
                </a:lnTo>
                <a:close/>
                <a:moveTo>
                  <a:pt x="4062" y="593"/>
                </a:moveTo>
                <a:lnTo>
                  <a:pt x="4056" y="593"/>
                </a:lnTo>
                <a:lnTo>
                  <a:pt x="4049" y="592"/>
                </a:lnTo>
                <a:lnTo>
                  <a:pt x="4037" y="590"/>
                </a:lnTo>
                <a:lnTo>
                  <a:pt x="4031" y="589"/>
                </a:lnTo>
                <a:lnTo>
                  <a:pt x="4026" y="587"/>
                </a:lnTo>
                <a:lnTo>
                  <a:pt x="4015" y="582"/>
                </a:lnTo>
                <a:lnTo>
                  <a:pt x="4011" y="579"/>
                </a:lnTo>
                <a:lnTo>
                  <a:pt x="4006" y="576"/>
                </a:lnTo>
                <a:lnTo>
                  <a:pt x="4002" y="572"/>
                </a:lnTo>
                <a:lnTo>
                  <a:pt x="3998" y="569"/>
                </a:lnTo>
                <a:lnTo>
                  <a:pt x="3991" y="560"/>
                </a:lnTo>
                <a:lnTo>
                  <a:pt x="3988" y="555"/>
                </a:lnTo>
                <a:lnTo>
                  <a:pt x="3985" y="550"/>
                </a:lnTo>
                <a:lnTo>
                  <a:pt x="3981" y="540"/>
                </a:lnTo>
                <a:lnTo>
                  <a:pt x="3979" y="534"/>
                </a:lnTo>
                <a:lnTo>
                  <a:pt x="3977" y="528"/>
                </a:lnTo>
                <a:lnTo>
                  <a:pt x="3976" y="522"/>
                </a:lnTo>
                <a:lnTo>
                  <a:pt x="3975" y="516"/>
                </a:lnTo>
                <a:lnTo>
                  <a:pt x="3975" y="509"/>
                </a:lnTo>
                <a:lnTo>
                  <a:pt x="3975" y="502"/>
                </a:lnTo>
                <a:lnTo>
                  <a:pt x="3975" y="495"/>
                </a:lnTo>
                <a:lnTo>
                  <a:pt x="3975" y="489"/>
                </a:lnTo>
                <a:lnTo>
                  <a:pt x="3976" y="483"/>
                </a:lnTo>
                <a:lnTo>
                  <a:pt x="3977" y="477"/>
                </a:lnTo>
                <a:lnTo>
                  <a:pt x="3981" y="465"/>
                </a:lnTo>
                <a:lnTo>
                  <a:pt x="3983" y="459"/>
                </a:lnTo>
                <a:lnTo>
                  <a:pt x="3985" y="454"/>
                </a:lnTo>
                <a:lnTo>
                  <a:pt x="3991" y="445"/>
                </a:lnTo>
                <a:lnTo>
                  <a:pt x="3994" y="440"/>
                </a:lnTo>
                <a:lnTo>
                  <a:pt x="3998" y="436"/>
                </a:lnTo>
                <a:lnTo>
                  <a:pt x="4002" y="432"/>
                </a:lnTo>
                <a:lnTo>
                  <a:pt x="4006" y="428"/>
                </a:lnTo>
                <a:lnTo>
                  <a:pt x="4015" y="422"/>
                </a:lnTo>
                <a:lnTo>
                  <a:pt x="4020" y="419"/>
                </a:lnTo>
                <a:lnTo>
                  <a:pt x="4025" y="417"/>
                </a:lnTo>
                <a:lnTo>
                  <a:pt x="4030" y="415"/>
                </a:lnTo>
                <a:lnTo>
                  <a:pt x="4036" y="413"/>
                </a:lnTo>
                <a:lnTo>
                  <a:pt x="4042" y="412"/>
                </a:lnTo>
                <a:lnTo>
                  <a:pt x="4048" y="411"/>
                </a:lnTo>
                <a:lnTo>
                  <a:pt x="4060" y="411"/>
                </a:lnTo>
                <a:lnTo>
                  <a:pt x="4072" y="411"/>
                </a:lnTo>
                <a:lnTo>
                  <a:pt x="4083" y="413"/>
                </a:lnTo>
                <a:lnTo>
                  <a:pt x="4088" y="414"/>
                </a:lnTo>
                <a:lnTo>
                  <a:pt x="4093" y="416"/>
                </a:lnTo>
                <a:lnTo>
                  <a:pt x="4103" y="421"/>
                </a:lnTo>
                <a:lnTo>
                  <a:pt x="4111" y="426"/>
                </a:lnTo>
                <a:lnTo>
                  <a:pt x="4116" y="429"/>
                </a:lnTo>
                <a:lnTo>
                  <a:pt x="4119" y="433"/>
                </a:lnTo>
                <a:lnTo>
                  <a:pt x="4126" y="441"/>
                </a:lnTo>
                <a:lnTo>
                  <a:pt x="4129" y="446"/>
                </a:lnTo>
                <a:lnTo>
                  <a:pt x="4132" y="450"/>
                </a:lnTo>
                <a:lnTo>
                  <a:pt x="4135" y="456"/>
                </a:lnTo>
                <a:lnTo>
                  <a:pt x="4137" y="461"/>
                </a:lnTo>
                <a:lnTo>
                  <a:pt x="4139" y="467"/>
                </a:lnTo>
                <a:lnTo>
                  <a:pt x="4141" y="473"/>
                </a:lnTo>
                <a:lnTo>
                  <a:pt x="4142" y="479"/>
                </a:lnTo>
                <a:lnTo>
                  <a:pt x="4143" y="486"/>
                </a:lnTo>
                <a:lnTo>
                  <a:pt x="4143" y="493"/>
                </a:lnTo>
                <a:lnTo>
                  <a:pt x="4143" y="500"/>
                </a:lnTo>
                <a:lnTo>
                  <a:pt x="4143" y="514"/>
                </a:lnTo>
                <a:lnTo>
                  <a:pt x="4023" y="514"/>
                </a:lnTo>
                <a:lnTo>
                  <a:pt x="4023" y="519"/>
                </a:lnTo>
                <a:lnTo>
                  <a:pt x="4024" y="523"/>
                </a:lnTo>
                <a:lnTo>
                  <a:pt x="4026" y="532"/>
                </a:lnTo>
                <a:lnTo>
                  <a:pt x="4027" y="535"/>
                </a:lnTo>
                <a:lnTo>
                  <a:pt x="4029" y="539"/>
                </a:lnTo>
                <a:lnTo>
                  <a:pt x="4031" y="542"/>
                </a:lnTo>
                <a:lnTo>
                  <a:pt x="4034" y="545"/>
                </a:lnTo>
                <a:lnTo>
                  <a:pt x="4037" y="548"/>
                </a:lnTo>
                <a:lnTo>
                  <a:pt x="4040" y="550"/>
                </a:lnTo>
                <a:lnTo>
                  <a:pt x="4043" y="552"/>
                </a:lnTo>
                <a:lnTo>
                  <a:pt x="4047" y="554"/>
                </a:lnTo>
                <a:lnTo>
                  <a:pt x="4050" y="555"/>
                </a:lnTo>
                <a:lnTo>
                  <a:pt x="4054" y="556"/>
                </a:lnTo>
                <a:lnTo>
                  <a:pt x="4063" y="557"/>
                </a:lnTo>
                <a:lnTo>
                  <a:pt x="4069" y="556"/>
                </a:lnTo>
                <a:lnTo>
                  <a:pt x="4075" y="555"/>
                </a:lnTo>
                <a:lnTo>
                  <a:pt x="4080" y="554"/>
                </a:lnTo>
                <a:lnTo>
                  <a:pt x="4084" y="551"/>
                </a:lnTo>
                <a:lnTo>
                  <a:pt x="4087" y="550"/>
                </a:lnTo>
                <a:lnTo>
                  <a:pt x="4089" y="548"/>
                </a:lnTo>
                <a:lnTo>
                  <a:pt x="4092" y="545"/>
                </a:lnTo>
                <a:lnTo>
                  <a:pt x="4095" y="541"/>
                </a:lnTo>
                <a:lnTo>
                  <a:pt x="4097" y="536"/>
                </a:lnTo>
                <a:lnTo>
                  <a:pt x="4142" y="539"/>
                </a:lnTo>
                <a:lnTo>
                  <a:pt x="4141" y="545"/>
                </a:lnTo>
                <a:lnTo>
                  <a:pt x="4139" y="551"/>
                </a:lnTo>
                <a:lnTo>
                  <a:pt x="4136" y="556"/>
                </a:lnTo>
                <a:lnTo>
                  <a:pt x="4133" y="561"/>
                </a:lnTo>
                <a:lnTo>
                  <a:pt x="4130" y="566"/>
                </a:lnTo>
                <a:lnTo>
                  <a:pt x="4126" y="570"/>
                </a:lnTo>
                <a:lnTo>
                  <a:pt x="4121" y="575"/>
                </a:lnTo>
                <a:lnTo>
                  <a:pt x="4116" y="578"/>
                </a:lnTo>
                <a:lnTo>
                  <a:pt x="4111" y="582"/>
                </a:lnTo>
                <a:lnTo>
                  <a:pt x="4105" y="585"/>
                </a:lnTo>
                <a:lnTo>
                  <a:pt x="4099" y="587"/>
                </a:lnTo>
                <a:lnTo>
                  <a:pt x="4092" y="589"/>
                </a:lnTo>
                <a:lnTo>
                  <a:pt x="4089" y="590"/>
                </a:lnTo>
                <a:lnTo>
                  <a:pt x="4085" y="591"/>
                </a:lnTo>
                <a:lnTo>
                  <a:pt x="4078" y="592"/>
                </a:lnTo>
                <a:lnTo>
                  <a:pt x="4070" y="593"/>
                </a:lnTo>
                <a:lnTo>
                  <a:pt x="4062" y="593"/>
                </a:lnTo>
                <a:close/>
                <a:moveTo>
                  <a:pt x="4023" y="483"/>
                </a:moveTo>
                <a:lnTo>
                  <a:pt x="4097" y="483"/>
                </a:lnTo>
                <a:lnTo>
                  <a:pt x="4097" y="480"/>
                </a:lnTo>
                <a:lnTo>
                  <a:pt x="4097" y="476"/>
                </a:lnTo>
                <a:lnTo>
                  <a:pt x="4096" y="472"/>
                </a:lnTo>
                <a:lnTo>
                  <a:pt x="4095" y="469"/>
                </a:lnTo>
                <a:lnTo>
                  <a:pt x="4093" y="466"/>
                </a:lnTo>
                <a:lnTo>
                  <a:pt x="4092" y="463"/>
                </a:lnTo>
                <a:lnTo>
                  <a:pt x="4089" y="460"/>
                </a:lnTo>
                <a:lnTo>
                  <a:pt x="4087" y="457"/>
                </a:lnTo>
                <a:lnTo>
                  <a:pt x="4082" y="453"/>
                </a:lnTo>
                <a:lnTo>
                  <a:pt x="4076" y="450"/>
                </a:lnTo>
                <a:lnTo>
                  <a:pt x="4069" y="448"/>
                </a:lnTo>
                <a:lnTo>
                  <a:pt x="4061" y="447"/>
                </a:lnTo>
                <a:lnTo>
                  <a:pt x="4053" y="448"/>
                </a:lnTo>
                <a:lnTo>
                  <a:pt x="4050" y="449"/>
                </a:lnTo>
                <a:lnTo>
                  <a:pt x="4046" y="450"/>
                </a:lnTo>
                <a:lnTo>
                  <a:pt x="4040" y="453"/>
                </a:lnTo>
                <a:lnTo>
                  <a:pt x="4037" y="455"/>
                </a:lnTo>
                <a:lnTo>
                  <a:pt x="4034" y="458"/>
                </a:lnTo>
                <a:lnTo>
                  <a:pt x="4030" y="463"/>
                </a:lnTo>
                <a:lnTo>
                  <a:pt x="4026" y="470"/>
                </a:lnTo>
                <a:lnTo>
                  <a:pt x="4025" y="473"/>
                </a:lnTo>
                <a:lnTo>
                  <a:pt x="4024" y="476"/>
                </a:lnTo>
                <a:lnTo>
                  <a:pt x="4023" y="483"/>
                </a:lnTo>
                <a:close/>
                <a:moveTo>
                  <a:pt x="4267" y="413"/>
                </a:moveTo>
                <a:lnTo>
                  <a:pt x="4267" y="450"/>
                </a:lnTo>
                <a:lnTo>
                  <a:pt x="4234" y="450"/>
                </a:lnTo>
                <a:lnTo>
                  <a:pt x="4234" y="535"/>
                </a:lnTo>
                <a:lnTo>
                  <a:pt x="4234" y="540"/>
                </a:lnTo>
                <a:lnTo>
                  <a:pt x="4235" y="544"/>
                </a:lnTo>
                <a:lnTo>
                  <a:pt x="4236" y="545"/>
                </a:lnTo>
                <a:lnTo>
                  <a:pt x="4236" y="547"/>
                </a:lnTo>
                <a:lnTo>
                  <a:pt x="4238" y="549"/>
                </a:lnTo>
                <a:lnTo>
                  <a:pt x="4241" y="551"/>
                </a:lnTo>
                <a:lnTo>
                  <a:pt x="4244" y="552"/>
                </a:lnTo>
                <a:lnTo>
                  <a:pt x="4247" y="552"/>
                </a:lnTo>
                <a:lnTo>
                  <a:pt x="4250" y="553"/>
                </a:lnTo>
                <a:lnTo>
                  <a:pt x="4257" y="552"/>
                </a:lnTo>
                <a:lnTo>
                  <a:pt x="4263" y="551"/>
                </a:lnTo>
                <a:lnTo>
                  <a:pt x="4270" y="587"/>
                </a:lnTo>
                <a:lnTo>
                  <a:pt x="4260" y="590"/>
                </a:lnTo>
                <a:lnTo>
                  <a:pt x="4253" y="591"/>
                </a:lnTo>
                <a:lnTo>
                  <a:pt x="4244" y="592"/>
                </a:lnTo>
                <a:lnTo>
                  <a:pt x="4237" y="592"/>
                </a:lnTo>
                <a:lnTo>
                  <a:pt x="4231" y="592"/>
                </a:lnTo>
                <a:lnTo>
                  <a:pt x="4225" y="591"/>
                </a:lnTo>
                <a:lnTo>
                  <a:pt x="4220" y="590"/>
                </a:lnTo>
                <a:lnTo>
                  <a:pt x="4214" y="588"/>
                </a:lnTo>
                <a:lnTo>
                  <a:pt x="4210" y="586"/>
                </a:lnTo>
                <a:lnTo>
                  <a:pt x="4205" y="583"/>
                </a:lnTo>
                <a:lnTo>
                  <a:pt x="4201" y="581"/>
                </a:lnTo>
                <a:lnTo>
                  <a:pt x="4197" y="577"/>
                </a:lnTo>
                <a:lnTo>
                  <a:pt x="4194" y="573"/>
                </a:lnTo>
                <a:lnTo>
                  <a:pt x="4191" y="569"/>
                </a:lnTo>
                <a:lnTo>
                  <a:pt x="4189" y="564"/>
                </a:lnTo>
                <a:lnTo>
                  <a:pt x="4187" y="559"/>
                </a:lnTo>
                <a:lnTo>
                  <a:pt x="4186" y="554"/>
                </a:lnTo>
                <a:lnTo>
                  <a:pt x="4185" y="548"/>
                </a:lnTo>
                <a:lnTo>
                  <a:pt x="4185" y="542"/>
                </a:lnTo>
                <a:lnTo>
                  <a:pt x="4185" y="450"/>
                </a:lnTo>
                <a:lnTo>
                  <a:pt x="4161" y="450"/>
                </a:lnTo>
                <a:lnTo>
                  <a:pt x="4161" y="413"/>
                </a:lnTo>
                <a:lnTo>
                  <a:pt x="4185" y="413"/>
                </a:lnTo>
                <a:lnTo>
                  <a:pt x="4185" y="371"/>
                </a:lnTo>
                <a:lnTo>
                  <a:pt x="4234" y="371"/>
                </a:lnTo>
                <a:lnTo>
                  <a:pt x="4234" y="413"/>
                </a:lnTo>
                <a:lnTo>
                  <a:pt x="4267" y="413"/>
                </a:lnTo>
                <a:close/>
                <a:moveTo>
                  <a:pt x="4376" y="593"/>
                </a:moveTo>
                <a:lnTo>
                  <a:pt x="4369" y="593"/>
                </a:lnTo>
                <a:lnTo>
                  <a:pt x="4363" y="592"/>
                </a:lnTo>
                <a:lnTo>
                  <a:pt x="4349" y="590"/>
                </a:lnTo>
                <a:lnTo>
                  <a:pt x="4344" y="589"/>
                </a:lnTo>
                <a:lnTo>
                  <a:pt x="4338" y="587"/>
                </a:lnTo>
                <a:lnTo>
                  <a:pt x="4328" y="582"/>
                </a:lnTo>
                <a:lnTo>
                  <a:pt x="4323" y="579"/>
                </a:lnTo>
                <a:lnTo>
                  <a:pt x="4319" y="576"/>
                </a:lnTo>
                <a:lnTo>
                  <a:pt x="4314" y="572"/>
                </a:lnTo>
                <a:lnTo>
                  <a:pt x="4310" y="569"/>
                </a:lnTo>
                <a:lnTo>
                  <a:pt x="4303" y="560"/>
                </a:lnTo>
                <a:lnTo>
                  <a:pt x="4300" y="555"/>
                </a:lnTo>
                <a:lnTo>
                  <a:pt x="4298" y="550"/>
                </a:lnTo>
                <a:lnTo>
                  <a:pt x="4293" y="540"/>
                </a:lnTo>
                <a:lnTo>
                  <a:pt x="4291" y="534"/>
                </a:lnTo>
                <a:lnTo>
                  <a:pt x="4290" y="528"/>
                </a:lnTo>
                <a:lnTo>
                  <a:pt x="4289" y="522"/>
                </a:lnTo>
                <a:lnTo>
                  <a:pt x="4288" y="516"/>
                </a:lnTo>
                <a:lnTo>
                  <a:pt x="4287" y="509"/>
                </a:lnTo>
                <a:lnTo>
                  <a:pt x="4287" y="502"/>
                </a:lnTo>
                <a:lnTo>
                  <a:pt x="4287" y="495"/>
                </a:lnTo>
                <a:lnTo>
                  <a:pt x="4288" y="489"/>
                </a:lnTo>
                <a:lnTo>
                  <a:pt x="4289" y="483"/>
                </a:lnTo>
                <a:lnTo>
                  <a:pt x="4290" y="477"/>
                </a:lnTo>
                <a:lnTo>
                  <a:pt x="4293" y="465"/>
                </a:lnTo>
                <a:lnTo>
                  <a:pt x="4295" y="459"/>
                </a:lnTo>
                <a:lnTo>
                  <a:pt x="4298" y="454"/>
                </a:lnTo>
                <a:lnTo>
                  <a:pt x="4303" y="445"/>
                </a:lnTo>
                <a:lnTo>
                  <a:pt x="4307" y="440"/>
                </a:lnTo>
                <a:lnTo>
                  <a:pt x="4310" y="436"/>
                </a:lnTo>
                <a:lnTo>
                  <a:pt x="4314" y="432"/>
                </a:lnTo>
                <a:lnTo>
                  <a:pt x="4318" y="428"/>
                </a:lnTo>
                <a:lnTo>
                  <a:pt x="4327" y="422"/>
                </a:lnTo>
                <a:lnTo>
                  <a:pt x="4332" y="419"/>
                </a:lnTo>
                <a:lnTo>
                  <a:pt x="4338" y="417"/>
                </a:lnTo>
                <a:lnTo>
                  <a:pt x="4343" y="415"/>
                </a:lnTo>
                <a:lnTo>
                  <a:pt x="4348" y="413"/>
                </a:lnTo>
                <a:lnTo>
                  <a:pt x="4354" y="412"/>
                </a:lnTo>
                <a:lnTo>
                  <a:pt x="4361" y="411"/>
                </a:lnTo>
                <a:lnTo>
                  <a:pt x="4374" y="411"/>
                </a:lnTo>
                <a:lnTo>
                  <a:pt x="4385" y="411"/>
                </a:lnTo>
                <a:lnTo>
                  <a:pt x="4396" y="413"/>
                </a:lnTo>
                <a:lnTo>
                  <a:pt x="4401" y="414"/>
                </a:lnTo>
                <a:lnTo>
                  <a:pt x="4406" y="416"/>
                </a:lnTo>
                <a:lnTo>
                  <a:pt x="4416" y="421"/>
                </a:lnTo>
                <a:lnTo>
                  <a:pt x="4425" y="426"/>
                </a:lnTo>
                <a:lnTo>
                  <a:pt x="4429" y="429"/>
                </a:lnTo>
                <a:lnTo>
                  <a:pt x="4433" y="433"/>
                </a:lnTo>
                <a:lnTo>
                  <a:pt x="4440" y="441"/>
                </a:lnTo>
                <a:lnTo>
                  <a:pt x="4443" y="446"/>
                </a:lnTo>
                <a:lnTo>
                  <a:pt x="4446" y="450"/>
                </a:lnTo>
                <a:lnTo>
                  <a:pt x="4448" y="456"/>
                </a:lnTo>
                <a:lnTo>
                  <a:pt x="4451" y="461"/>
                </a:lnTo>
                <a:lnTo>
                  <a:pt x="4453" y="467"/>
                </a:lnTo>
                <a:lnTo>
                  <a:pt x="4454" y="473"/>
                </a:lnTo>
                <a:lnTo>
                  <a:pt x="4455" y="479"/>
                </a:lnTo>
                <a:lnTo>
                  <a:pt x="4456" y="486"/>
                </a:lnTo>
                <a:lnTo>
                  <a:pt x="4457" y="493"/>
                </a:lnTo>
                <a:lnTo>
                  <a:pt x="4457" y="500"/>
                </a:lnTo>
                <a:lnTo>
                  <a:pt x="4457" y="514"/>
                </a:lnTo>
                <a:lnTo>
                  <a:pt x="4335" y="514"/>
                </a:lnTo>
                <a:lnTo>
                  <a:pt x="4336" y="519"/>
                </a:lnTo>
                <a:lnTo>
                  <a:pt x="4336" y="523"/>
                </a:lnTo>
                <a:lnTo>
                  <a:pt x="4338" y="532"/>
                </a:lnTo>
                <a:lnTo>
                  <a:pt x="4342" y="539"/>
                </a:lnTo>
                <a:lnTo>
                  <a:pt x="4344" y="542"/>
                </a:lnTo>
                <a:lnTo>
                  <a:pt x="4346" y="545"/>
                </a:lnTo>
                <a:lnTo>
                  <a:pt x="4349" y="548"/>
                </a:lnTo>
                <a:lnTo>
                  <a:pt x="4352" y="550"/>
                </a:lnTo>
                <a:lnTo>
                  <a:pt x="4355" y="552"/>
                </a:lnTo>
                <a:lnTo>
                  <a:pt x="4360" y="554"/>
                </a:lnTo>
                <a:lnTo>
                  <a:pt x="4364" y="555"/>
                </a:lnTo>
                <a:lnTo>
                  <a:pt x="4368" y="556"/>
                </a:lnTo>
                <a:lnTo>
                  <a:pt x="4377" y="557"/>
                </a:lnTo>
                <a:lnTo>
                  <a:pt x="4382" y="556"/>
                </a:lnTo>
                <a:lnTo>
                  <a:pt x="4388" y="555"/>
                </a:lnTo>
                <a:lnTo>
                  <a:pt x="4393" y="554"/>
                </a:lnTo>
                <a:lnTo>
                  <a:pt x="4398" y="551"/>
                </a:lnTo>
                <a:lnTo>
                  <a:pt x="4400" y="550"/>
                </a:lnTo>
                <a:lnTo>
                  <a:pt x="4402" y="548"/>
                </a:lnTo>
                <a:lnTo>
                  <a:pt x="4405" y="545"/>
                </a:lnTo>
                <a:lnTo>
                  <a:pt x="4408" y="541"/>
                </a:lnTo>
                <a:lnTo>
                  <a:pt x="4410" y="536"/>
                </a:lnTo>
                <a:lnTo>
                  <a:pt x="4456" y="539"/>
                </a:lnTo>
                <a:lnTo>
                  <a:pt x="4454" y="545"/>
                </a:lnTo>
                <a:lnTo>
                  <a:pt x="4452" y="551"/>
                </a:lnTo>
                <a:lnTo>
                  <a:pt x="4450" y="556"/>
                </a:lnTo>
                <a:lnTo>
                  <a:pt x="4447" y="561"/>
                </a:lnTo>
                <a:lnTo>
                  <a:pt x="4443" y="566"/>
                </a:lnTo>
                <a:lnTo>
                  <a:pt x="4439" y="570"/>
                </a:lnTo>
                <a:lnTo>
                  <a:pt x="4435" y="575"/>
                </a:lnTo>
                <a:lnTo>
                  <a:pt x="4430" y="578"/>
                </a:lnTo>
                <a:lnTo>
                  <a:pt x="4424" y="582"/>
                </a:lnTo>
                <a:lnTo>
                  <a:pt x="4418" y="585"/>
                </a:lnTo>
                <a:lnTo>
                  <a:pt x="4412" y="587"/>
                </a:lnTo>
                <a:lnTo>
                  <a:pt x="4406" y="589"/>
                </a:lnTo>
                <a:lnTo>
                  <a:pt x="4402" y="590"/>
                </a:lnTo>
                <a:lnTo>
                  <a:pt x="4399" y="591"/>
                </a:lnTo>
                <a:lnTo>
                  <a:pt x="4391" y="592"/>
                </a:lnTo>
                <a:lnTo>
                  <a:pt x="4384" y="593"/>
                </a:lnTo>
                <a:lnTo>
                  <a:pt x="4376" y="593"/>
                </a:lnTo>
                <a:close/>
                <a:moveTo>
                  <a:pt x="4335" y="483"/>
                </a:moveTo>
                <a:lnTo>
                  <a:pt x="4411" y="483"/>
                </a:lnTo>
                <a:lnTo>
                  <a:pt x="4411" y="480"/>
                </a:lnTo>
                <a:lnTo>
                  <a:pt x="4410" y="476"/>
                </a:lnTo>
                <a:lnTo>
                  <a:pt x="4409" y="472"/>
                </a:lnTo>
                <a:lnTo>
                  <a:pt x="4408" y="469"/>
                </a:lnTo>
                <a:lnTo>
                  <a:pt x="4407" y="466"/>
                </a:lnTo>
                <a:lnTo>
                  <a:pt x="4405" y="463"/>
                </a:lnTo>
                <a:lnTo>
                  <a:pt x="4403" y="460"/>
                </a:lnTo>
                <a:lnTo>
                  <a:pt x="4401" y="457"/>
                </a:lnTo>
                <a:lnTo>
                  <a:pt x="4395" y="453"/>
                </a:lnTo>
                <a:lnTo>
                  <a:pt x="4389" y="450"/>
                </a:lnTo>
                <a:lnTo>
                  <a:pt x="4382" y="448"/>
                </a:lnTo>
                <a:lnTo>
                  <a:pt x="4375" y="447"/>
                </a:lnTo>
                <a:lnTo>
                  <a:pt x="4367" y="448"/>
                </a:lnTo>
                <a:lnTo>
                  <a:pt x="4363" y="449"/>
                </a:lnTo>
                <a:lnTo>
                  <a:pt x="4360" y="450"/>
                </a:lnTo>
                <a:lnTo>
                  <a:pt x="4352" y="453"/>
                </a:lnTo>
                <a:lnTo>
                  <a:pt x="4349" y="455"/>
                </a:lnTo>
                <a:lnTo>
                  <a:pt x="4347" y="458"/>
                </a:lnTo>
                <a:lnTo>
                  <a:pt x="4342" y="463"/>
                </a:lnTo>
                <a:lnTo>
                  <a:pt x="4339" y="470"/>
                </a:lnTo>
                <a:lnTo>
                  <a:pt x="4337" y="473"/>
                </a:lnTo>
                <a:lnTo>
                  <a:pt x="4336" y="476"/>
                </a:lnTo>
                <a:lnTo>
                  <a:pt x="4335" y="483"/>
                </a:lnTo>
                <a:close/>
                <a:moveTo>
                  <a:pt x="4580" y="413"/>
                </a:moveTo>
                <a:lnTo>
                  <a:pt x="4580" y="450"/>
                </a:lnTo>
                <a:lnTo>
                  <a:pt x="4547" y="450"/>
                </a:lnTo>
                <a:lnTo>
                  <a:pt x="4547" y="535"/>
                </a:lnTo>
                <a:lnTo>
                  <a:pt x="4548" y="540"/>
                </a:lnTo>
                <a:lnTo>
                  <a:pt x="4548" y="544"/>
                </a:lnTo>
                <a:lnTo>
                  <a:pt x="4549" y="545"/>
                </a:lnTo>
                <a:lnTo>
                  <a:pt x="4550" y="547"/>
                </a:lnTo>
                <a:lnTo>
                  <a:pt x="4552" y="549"/>
                </a:lnTo>
                <a:lnTo>
                  <a:pt x="4554" y="551"/>
                </a:lnTo>
                <a:lnTo>
                  <a:pt x="4557" y="552"/>
                </a:lnTo>
                <a:lnTo>
                  <a:pt x="4560" y="552"/>
                </a:lnTo>
                <a:lnTo>
                  <a:pt x="4564" y="553"/>
                </a:lnTo>
                <a:lnTo>
                  <a:pt x="4571" y="552"/>
                </a:lnTo>
                <a:lnTo>
                  <a:pt x="4576" y="551"/>
                </a:lnTo>
                <a:lnTo>
                  <a:pt x="4584" y="587"/>
                </a:lnTo>
                <a:lnTo>
                  <a:pt x="4573" y="590"/>
                </a:lnTo>
                <a:lnTo>
                  <a:pt x="4566" y="591"/>
                </a:lnTo>
                <a:lnTo>
                  <a:pt x="4557" y="592"/>
                </a:lnTo>
                <a:lnTo>
                  <a:pt x="4551" y="592"/>
                </a:lnTo>
                <a:lnTo>
                  <a:pt x="4544" y="592"/>
                </a:lnTo>
                <a:lnTo>
                  <a:pt x="4539" y="591"/>
                </a:lnTo>
                <a:lnTo>
                  <a:pt x="4533" y="590"/>
                </a:lnTo>
                <a:lnTo>
                  <a:pt x="4528" y="588"/>
                </a:lnTo>
                <a:lnTo>
                  <a:pt x="4523" y="586"/>
                </a:lnTo>
                <a:lnTo>
                  <a:pt x="4518" y="583"/>
                </a:lnTo>
                <a:lnTo>
                  <a:pt x="4514" y="581"/>
                </a:lnTo>
                <a:lnTo>
                  <a:pt x="4510" y="577"/>
                </a:lnTo>
                <a:lnTo>
                  <a:pt x="4507" y="573"/>
                </a:lnTo>
                <a:lnTo>
                  <a:pt x="4504" y="569"/>
                </a:lnTo>
                <a:lnTo>
                  <a:pt x="4502" y="564"/>
                </a:lnTo>
                <a:lnTo>
                  <a:pt x="4500" y="559"/>
                </a:lnTo>
                <a:lnTo>
                  <a:pt x="4499" y="554"/>
                </a:lnTo>
                <a:lnTo>
                  <a:pt x="4498" y="548"/>
                </a:lnTo>
                <a:lnTo>
                  <a:pt x="4498" y="542"/>
                </a:lnTo>
                <a:lnTo>
                  <a:pt x="4498" y="450"/>
                </a:lnTo>
                <a:lnTo>
                  <a:pt x="4474" y="450"/>
                </a:lnTo>
                <a:lnTo>
                  <a:pt x="4474" y="413"/>
                </a:lnTo>
                <a:lnTo>
                  <a:pt x="4498" y="413"/>
                </a:lnTo>
                <a:lnTo>
                  <a:pt x="4498" y="371"/>
                </a:lnTo>
                <a:lnTo>
                  <a:pt x="4547" y="371"/>
                </a:lnTo>
                <a:lnTo>
                  <a:pt x="4547" y="413"/>
                </a:lnTo>
                <a:lnTo>
                  <a:pt x="4580" y="413"/>
                </a:lnTo>
                <a:close/>
                <a:moveTo>
                  <a:pt x="578" y="585"/>
                </a:moveTo>
                <a:lnTo>
                  <a:pt x="465" y="257"/>
                </a:lnTo>
                <a:lnTo>
                  <a:pt x="352" y="585"/>
                </a:lnTo>
                <a:lnTo>
                  <a:pt x="578" y="585"/>
                </a:lnTo>
                <a:close/>
                <a:moveTo>
                  <a:pt x="930" y="930"/>
                </a:moveTo>
                <a:lnTo>
                  <a:pt x="699" y="930"/>
                </a:lnTo>
                <a:lnTo>
                  <a:pt x="642" y="768"/>
                </a:lnTo>
                <a:lnTo>
                  <a:pt x="288" y="768"/>
                </a:lnTo>
                <a:lnTo>
                  <a:pt x="232" y="930"/>
                </a:lnTo>
                <a:lnTo>
                  <a:pt x="0" y="930"/>
                </a:lnTo>
                <a:lnTo>
                  <a:pt x="162" y="471"/>
                </a:lnTo>
                <a:lnTo>
                  <a:pt x="326" y="12"/>
                </a:lnTo>
                <a:lnTo>
                  <a:pt x="603" y="12"/>
                </a:lnTo>
                <a:lnTo>
                  <a:pt x="767" y="471"/>
                </a:lnTo>
                <a:lnTo>
                  <a:pt x="930" y="930"/>
                </a:lnTo>
                <a:close/>
                <a:moveTo>
                  <a:pt x="1016" y="930"/>
                </a:moveTo>
                <a:lnTo>
                  <a:pt x="1016" y="722"/>
                </a:lnTo>
                <a:lnTo>
                  <a:pt x="1225" y="722"/>
                </a:lnTo>
                <a:lnTo>
                  <a:pt x="1225" y="930"/>
                </a:lnTo>
                <a:lnTo>
                  <a:pt x="1016" y="9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214FC4-D5E6-4BFF-BDD7-E1A5F00F21BF}"/>
              </a:ext>
            </a:extLst>
          </p:cNvPr>
          <p:cNvCxnSpPr>
            <a:cxnSpLocks/>
          </p:cNvCxnSpPr>
          <p:nvPr/>
        </p:nvCxnSpPr>
        <p:spPr>
          <a:xfrm>
            <a:off x="407368" y="2674624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CA1682D5-9875-6DFE-B1FA-F20EE130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B713C-1AD0-4543-B2F4-1DAA3A1BAA6D}" type="datetime1">
              <a:rPr lang="fi-FI" smtClean="0"/>
              <a:t>18.2.2025</a:t>
            </a:fld>
            <a:endParaRPr lang="fi-FI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807BD9D2-D4DB-4F42-21C0-76A363F7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7" name="Footer Placeholder 23">
            <a:extLst>
              <a:ext uri="{FF2B5EF4-FFF2-40B4-BE49-F238E27FC236}">
                <a16:creationId xmlns:a16="http://schemas.microsoft.com/office/drawing/2014/main" id="{FCC3E25D-5FFA-8583-6320-58A891113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1664" y="6309320"/>
            <a:ext cx="7128792" cy="143869"/>
          </a:xfrm>
        </p:spPr>
        <p:txBody>
          <a:bodyPr/>
          <a:lstStyle/>
          <a:p>
            <a:r>
              <a:rPr lang="fi-FI"/>
              <a:t>Presenter Name</a:t>
            </a:r>
          </a:p>
        </p:txBody>
      </p:sp>
      <p:pic>
        <p:nvPicPr>
          <p:cNvPr id="8" name="Picture 7" descr="Ic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108979D-2C35-8DF7-C967-157BD0DD7F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456" y="6093296"/>
            <a:ext cx="360000" cy="3600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C1BC6918-6C5B-C3AF-A51B-FB591F80BF0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988" y="6093296"/>
            <a:ext cx="360000" cy="3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85E044-ACE3-4A12-B709-E06CC826CC30}"/>
              </a:ext>
            </a:extLst>
          </p:cNvPr>
          <p:cNvSpPr txBox="1"/>
          <p:nvPr/>
        </p:nvSpPr>
        <p:spPr>
          <a:xfrm>
            <a:off x="1271696" y="6093296"/>
            <a:ext cx="1799968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800">
                <a:solidFill>
                  <a:schemeClr val="tx1"/>
                </a:solidFill>
                <a:effectLst/>
              </a:rPr>
              <a:t>Content is available under</a:t>
            </a:r>
          </a:p>
          <a:p>
            <a:pPr algn="l"/>
            <a:r>
              <a:rPr lang="en-GB" sz="800">
                <a:solidFill>
                  <a:schemeClr val="tx1"/>
                </a:solidFill>
                <a:effectLst/>
              </a:rPr>
              <a:t>CC BY 4.0 unless otherwise stated</a:t>
            </a:r>
          </a:p>
        </p:txBody>
      </p:sp>
    </p:spTree>
    <p:extLst>
      <p:ext uri="{BB962C8B-B14F-4D97-AF65-F5344CB8AC3E}">
        <p14:creationId xmlns:p14="http://schemas.microsoft.com/office/powerpoint/2010/main" val="596526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DE99E-677A-4DE5-3484-E9ADD647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B8057-5B10-4860-BED8-96FD12809D40}" type="datetime1">
              <a:rPr lang="fi-FI" smtClean="0"/>
              <a:t>18.2.2025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29C55-0F2E-2EEA-823A-D1C128A5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8C97D-1A4E-B0F4-839E-4F69C974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2909D46F-AC09-DECA-BACA-C1675FF98C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7988" y="3573016"/>
            <a:ext cx="2015604" cy="2303909"/>
          </a:xfrm>
        </p:spPr>
        <p:txBody>
          <a:bodyPr/>
          <a:lstStyle>
            <a:lvl1pPr>
              <a:defRPr sz="1000"/>
            </a:lvl1pPr>
            <a:lvl2pPr marL="182563" indent="-182563">
              <a:defRPr sz="1000"/>
            </a:lvl2pPr>
            <a:lvl3pPr marL="355600" indent="-173038">
              <a:defRPr sz="1000"/>
            </a:lvl3pPr>
            <a:lvl4pPr marL="539750" indent="-184150">
              <a:defRPr sz="1000"/>
            </a:lvl4pPr>
            <a:lvl5pPr marL="722313" indent="-182563">
              <a:defRPr sz="1000"/>
            </a:lvl5pPr>
            <a:lvl6pPr marL="895350" indent="-173038">
              <a:defRPr sz="1000"/>
            </a:lvl6pPr>
            <a:lvl7pPr marL="1077913" indent="-182563">
              <a:defRPr sz="1000"/>
            </a:lvl7pPr>
            <a:lvl8pPr marL="1250950" indent="-173038">
              <a:defRPr sz="1000"/>
            </a:lvl8pPr>
            <a:lvl9pPr marL="1433513" indent="-182563"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687E3998-D801-6A68-FC17-6DEBC7159F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711624" y="3573016"/>
            <a:ext cx="2088232" cy="2303909"/>
          </a:xfrm>
        </p:spPr>
        <p:txBody>
          <a:bodyPr/>
          <a:lstStyle>
            <a:lvl1pPr>
              <a:defRPr sz="1000"/>
            </a:lvl1pPr>
            <a:lvl2pPr marL="182563" indent="-182563">
              <a:defRPr sz="1000"/>
            </a:lvl2pPr>
            <a:lvl3pPr marL="355600" indent="-173038">
              <a:defRPr sz="1000"/>
            </a:lvl3pPr>
            <a:lvl4pPr marL="539750" indent="-184150">
              <a:defRPr sz="1000"/>
            </a:lvl4pPr>
            <a:lvl5pPr marL="722313" indent="-182563">
              <a:defRPr sz="1000"/>
            </a:lvl5pPr>
            <a:lvl6pPr marL="895350" indent="-173038">
              <a:defRPr sz="1000"/>
            </a:lvl6pPr>
            <a:lvl7pPr marL="1077913" indent="-182563">
              <a:defRPr sz="1000"/>
            </a:lvl7pPr>
            <a:lvl8pPr marL="1250950" indent="-173038">
              <a:defRPr sz="1000"/>
            </a:lvl8pPr>
            <a:lvl9pPr marL="1433513" indent="-182563"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D97F3D4F-F6AB-ED14-9484-30FEA150613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88198" y="3573016"/>
            <a:ext cx="2015604" cy="2303909"/>
          </a:xfrm>
        </p:spPr>
        <p:txBody>
          <a:bodyPr/>
          <a:lstStyle>
            <a:lvl1pPr>
              <a:defRPr sz="1000"/>
            </a:lvl1pPr>
            <a:lvl2pPr marL="182563" indent="-182563">
              <a:defRPr sz="1000"/>
            </a:lvl2pPr>
            <a:lvl3pPr marL="355600" indent="-173038">
              <a:defRPr sz="1000"/>
            </a:lvl3pPr>
            <a:lvl4pPr marL="539750" indent="-184150">
              <a:defRPr sz="1000"/>
            </a:lvl4pPr>
            <a:lvl5pPr marL="722313" indent="-182563">
              <a:defRPr sz="1000"/>
            </a:lvl5pPr>
            <a:lvl6pPr marL="895350" indent="-173038">
              <a:defRPr sz="1000"/>
            </a:lvl6pPr>
            <a:lvl7pPr marL="1077913" indent="-182563">
              <a:defRPr sz="1000"/>
            </a:lvl7pPr>
            <a:lvl8pPr marL="1250950" indent="-173038">
              <a:defRPr sz="1000"/>
            </a:lvl8pPr>
            <a:lvl9pPr marL="1433513" indent="-182563"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F5BB4B25-AFF9-AFEA-85BA-E387072E79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92144" y="3573016"/>
            <a:ext cx="2088232" cy="2303909"/>
          </a:xfrm>
        </p:spPr>
        <p:txBody>
          <a:bodyPr/>
          <a:lstStyle>
            <a:lvl1pPr>
              <a:defRPr sz="1000"/>
            </a:lvl1pPr>
            <a:lvl2pPr marL="182563" indent="-182563">
              <a:defRPr sz="1000"/>
            </a:lvl2pPr>
            <a:lvl3pPr marL="355600" indent="-173038">
              <a:defRPr sz="1000"/>
            </a:lvl3pPr>
            <a:lvl4pPr marL="539750" indent="-184150">
              <a:defRPr sz="1000"/>
            </a:lvl4pPr>
            <a:lvl5pPr marL="722313" indent="-182563">
              <a:defRPr sz="1000"/>
            </a:lvl5pPr>
            <a:lvl6pPr marL="895350" indent="-173038">
              <a:defRPr sz="1000"/>
            </a:lvl6pPr>
            <a:lvl7pPr marL="1077913" indent="-182563">
              <a:defRPr sz="1000"/>
            </a:lvl7pPr>
            <a:lvl8pPr marL="1250950" indent="-173038">
              <a:defRPr sz="1000"/>
            </a:lvl8pPr>
            <a:lvl9pPr marL="1433513" indent="-182563"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ADB44BCB-11F4-E11F-6050-6499858CFA4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769028" y="3573016"/>
            <a:ext cx="2015604" cy="2303909"/>
          </a:xfrm>
        </p:spPr>
        <p:txBody>
          <a:bodyPr/>
          <a:lstStyle>
            <a:lvl1pPr>
              <a:defRPr sz="1000"/>
            </a:lvl1pPr>
            <a:lvl2pPr marL="182563" indent="-182563">
              <a:defRPr sz="1000"/>
            </a:lvl2pPr>
            <a:lvl3pPr marL="355600" indent="-173038">
              <a:defRPr sz="1000"/>
            </a:lvl3pPr>
            <a:lvl4pPr marL="539750" indent="-184150">
              <a:defRPr sz="1000"/>
            </a:lvl4pPr>
            <a:lvl5pPr marL="722313" indent="-182563">
              <a:defRPr sz="1000"/>
            </a:lvl5pPr>
            <a:lvl6pPr marL="895350" indent="-173038">
              <a:defRPr sz="1000"/>
            </a:lvl6pPr>
            <a:lvl7pPr marL="1077913" indent="-182563">
              <a:defRPr sz="1000"/>
            </a:lvl7pPr>
            <a:lvl8pPr marL="1250950" indent="-173038">
              <a:defRPr sz="1000"/>
            </a:lvl8pPr>
            <a:lvl9pPr marL="1433513" indent="-182563"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0527BA6-8E7F-91F7-0FF5-EAFF7FBB237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07988" y="1844673"/>
            <a:ext cx="1584000" cy="1584000"/>
          </a:xfrm>
          <a:prstGeom prst="ellipse">
            <a:avLst/>
          </a:prstGeom>
          <a:solidFill>
            <a:schemeClr val="tx1"/>
          </a:solidFill>
        </p:spPr>
        <p:txBody>
          <a:bodyPr anchor="ctr" anchorCtr="0"/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GB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5B7FD09-6933-9B2C-E660-44271E46576A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2711607" y="1844673"/>
            <a:ext cx="1584000" cy="1584000"/>
          </a:xfrm>
          <a:prstGeom prst="ellipse">
            <a:avLst/>
          </a:prstGeom>
          <a:solidFill>
            <a:schemeClr val="tx1"/>
          </a:solidFill>
        </p:spPr>
        <p:txBody>
          <a:bodyPr anchor="ctr" anchorCtr="0"/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GB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E9BC9FF-8079-A9F7-940B-AD180B5C711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5087880" y="1844673"/>
            <a:ext cx="1584000" cy="1584000"/>
          </a:xfrm>
          <a:prstGeom prst="ellipse">
            <a:avLst/>
          </a:prstGeom>
          <a:solidFill>
            <a:schemeClr val="tx1"/>
          </a:solidFill>
        </p:spPr>
        <p:txBody>
          <a:bodyPr anchor="ctr" anchorCtr="0"/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BE256EA-AF3A-004E-60D5-EB46182584F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392126" y="1844673"/>
            <a:ext cx="1584000" cy="1584000"/>
          </a:xfrm>
          <a:prstGeom prst="ellipse">
            <a:avLst/>
          </a:prstGeom>
          <a:solidFill>
            <a:schemeClr val="tx1"/>
          </a:solidFill>
        </p:spPr>
        <p:txBody>
          <a:bodyPr anchor="ctr" anchorCtr="0"/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GB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3F0EB54-3301-1385-D27F-5E7B2877AC94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9768409" y="1844673"/>
            <a:ext cx="1584000" cy="1584000"/>
          </a:xfrm>
          <a:prstGeom prst="ellipse">
            <a:avLst/>
          </a:prstGeom>
          <a:solidFill>
            <a:schemeClr val="tx1"/>
          </a:solidFill>
        </p:spPr>
        <p:txBody>
          <a:bodyPr anchor="ctr" anchorCtr="0"/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57289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DE99E-677A-4DE5-3484-E9ADD647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B8057-5B10-4860-BED8-96FD12809D40}" type="datetime1">
              <a:rPr lang="fi-FI" smtClean="0"/>
              <a:t>18.2.2025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29C55-0F2E-2EEA-823A-D1C128A5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8C97D-1A4E-B0F4-839E-4F69C974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2909D46F-AC09-DECA-BACA-C1675FF98C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7988" y="3573016"/>
            <a:ext cx="2015604" cy="2303909"/>
          </a:xfrm>
        </p:spPr>
        <p:txBody>
          <a:bodyPr/>
          <a:lstStyle>
            <a:lvl1pPr>
              <a:defRPr sz="1000"/>
            </a:lvl1pPr>
            <a:lvl2pPr marL="182563" indent="-182563">
              <a:defRPr sz="1000"/>
            </a:lvl2pPr>
            <a:lvl3pPr marL="355600" indent="-173038">
              <a:defRPr sz="1000"/>
            </a:lvl3pPr>
            <a:lvl4pPr marL="539750" indent="-184150">
              <a:defRPr sz="1000"/>
            </a:lvl4pPr>
            <a:lvl5pPr marL="722313" indent="-182563">
              <a:defRPr sz="1000"/>
            </a:lvl5pPr>
            <a:lvl6pPr marL="895350" indent="-173038">
              <a:defRPr sz="1000"/>
            </a:lvl6pPr>
            <a:lvl7pPr marL="1077913" indent="-182563">
              <a:defRPr sz="1000"/>
            </a:lvl7pPr>
            <a:lvl8pPr marL="1250950" indent="-173038">
              <a:defRPr sz="1000"/>
            </a:lvl8pPr>
            <a:lvl9pPr marL="1433513" indent="-182563"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687E3998-D801-6A68-FC17-6DEBC7159F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711624" y="3573016"/>
            <a:ext cx="2088232" cy="2303909"/>
          </a:xfrm>
        </p:spPr>
        <p:txBody>
          <a:bodyPr/>
          <a:lstStyle>
            <a:lvl1pPr>
              <a:defRPr sz="1000"/>
            </a:lvl1pPr>
            <a:lvl2pPr marL="182563" indent="-182563">
              <a:defRPr sz="1000"/>
            </a:lvl2pPr>
            <a:lvl3pPr marL="355600" indent="-173038">
              <a:defRPr sz="1000"/>
            </a:lvl3pPr>
            <a:lvl4pPr marL="539750" indent="-184150">
              <a:defRPr sz="1000"/>
            </a:lvl4pPr>
            <a:lvl5pPr marL="722313" indent="-182563">
              <a:defRPr sz="1000"/>
            </a:lvl5pPr>
            <a:lvl6pPr marL="895350" indent="-173038">
              <a:defRPr sz="1000"/>
            </a:lvl6pPr>
            <a:lvl7pPr marL="1077913" indent="-182563">
              <a:defRPr sz="1000"/>
            </a:lvl7pPr>
            <a:lvl8pPr marL="1250950" indent="-173038">
              <a:defRPr sz="1000"/>
            </a:lvl8pPr>
            <a:lvl9pPr marL="1433513" indent="-182563"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D97F3D4F-F6AB-ED14-9484-30FEA150613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88198" y="3573016"/>
            <a:ext cx="2015604" cy="2303909"/>
          </a:xfrm>
        </p:spPr>
        <p:txBody>
          <a:bodyPr/>
          <a:lstStyle>
            <a:lvl1pPr>
              <a:defRPr sz="1000"/>
            </a:lvl1pPr>
            <a:lvl2pPr marL="182563" indent="-182563">
              <a:defRPr sz="1000"/>
            </a:lvl2pPr>
            <a:lvl3pPr marL="355600" indent="-173038">
              <a:defRPr sz="1000"/>
            </a:lvl3pPr>
            <a:lvl4pPr marL="539750" indent="-184150">
              <a:defRPr sz="1000"/>
            </a:lvl4pPr>
            <a:lvl5pPr marL="722313" indent="-182563">
              <a:defRPr sz="1000"/>
            </a:lvl5pPr>
            <a:lvl6pPr marL="895350" indent="-173038">
              <a:defRPr sz="1000"/>
            </a:lvl6pPr>
            <a:lvl7pPr marL="1077913" indent="-182563">
              <a:defRPr sz="1000"/>
            </a:lvl7pPr>
            <a:lvl8pPr marL="1250950" indent="-173038">
              <a:defRPr sz="1000"/>
            </a:lvl8pPr>
            <a:lvl9pPr marL="1433513" indent="-182563"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F5BB4B25-AFF9-AFEA-85BA-E387072E79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92144" y="3573016"/>
            <a:ext cx="2088232" cy="2303909"/>
          </a:xfrm>
        </p:spPr>
        <p:txBody>
          <a:bodyPr/>
          <a:lstStyle>
            <a:lvl1pPr>
              <a:defRPr sz="1000"/>
            </a:lvl1pPr>
            <a:lvl2pPr marL="182563" indent="-182563">
              <a:defRPr sz="1000"/>
            </a:lvl2pPr>
            <a:lvl3pPr marL="355600" indent="-173038">
              <a:defRPr sz="1000"/>
            </a:lvl3pPr>
            <a:lvl4pPr marL="539750" indent="-184150">
              <a:defRPr sz="1000"/>
            </a:lvl4pPr>
            <a:lvl5pPr marL="722313" indent="-182563">
              <a:defRPr sz="1000"/>
            </a:lvl5pPr>
            <a:lvl6pPr marL="895350" indent="-173038">
              <a:defRPr sz="1000"/>
            </a:lvl6pPr>
            <a:lvl7pPr marL="1077913" indent="-182563">
              <a:defRPr sz="1000"/>
            </a:lvl7pPr>
            <a:lvl8pPr marL="1250950" indent="-173038">
              <a:defRPr sz="1000"/>
            </a:lvl8pPr>
            <a:lvl9pPr marL="1433513" indent="-182563"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ADB44BCB-11F4-E11F-6050-6499858CFA4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769028" y="3573016"/>
            <a:ext cx="2015604" cy="2303909"/>
          </a:xfrm>
        </p:spPr>
        <p:txBody>
          <a:bodyPr/>
          <a:lstStyle>
            <a:lvl1pPr>
              <a:defRPr sz="1000"/>
            </a:lvl1pPr>
            <a:lvl2pPr marL="182563" indent="-182563">
              <a:defRPr sz="1000"/>
            </a:lvl2pPr>
            <a:lvl3pPr marL="355600" indent="-173038">
              <a:defRPr sz="1000"/>
            </a:lvl3pPr>
            <a:lvl4pPr marL="539750" indent="-184150">
              <a:defRPr sz="1000"/>
            </a:lvl4pPr>
            <a:lvl5pPr marL="722313" indent="-182563">
              <a:defRPr sz="1000"/>
            </a:lvl5pPr>
            <a:lvl6pPr marL="895350" indent="-173038">
              <a:defRPr sz="1000"/>
            </a:lvl6pPr>
            <a:lvl7pPr marL="1077913" indent="-182563">
              <a:defRPr sz="1000"/>
            </a:lvl7pPr>
            <a:lvl8pPr marL="1250950" indent="-173038">
              <a:defRPr sz="1000"/>
            </a:lvl8pPr>
            <a:lvl9pPr marL="1433513" indent="-182563"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0527BA6-8E7F-91F7-0FF5-EAFF7FBB237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07988" y="1844673"/>
            <a:ext cx="1584000" cy="1584000"/>
          </a:xfrm>
          <a:prstGeom prst="ellipse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GB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5B7FD09-6933-9B2C-E660-44271E46576A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2711607" y="1844673"/>
            <a:ext cx="1584000" cy="1584000"/>
          </a:xfrm>
          <a:prstGeom prst="ellipse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GB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E9BC9FF-8079-A9F7-940B-AD180B5C711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5087880" y="1844673"/>
            <a:ext cx="1584000" cy="1584000"/>
          </a:xfrm>
          <a:prstGeom prst="ellipse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BE256EA-AF3A-004E-60D5-EB46182584F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392126" y="1844673"/>
            <a:ext cx="1584000" cy="1584000"/>
          </a:xfrm>
          <a:prstGeom prst="ellipse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GB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3F0EB54-3301-1385-D27F-5E7B2877AC94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9768409" y="1844673"/>
            <a:ext cx="1584000" cy="1584000"/>
          </a:xfrm>
          <a:prstGeom prst="ellipse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355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DE99E-677A-4DE5-3484-E9ADD647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B8057-5B10-4860-BED8-96FD12809D40}" type="datetime1">
              <a:rPr lang="fi-FI" smtClean="0"/>
              <a:t>18.2.2025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29C55-0F2E-2EEA-823A-D1C128A5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8C97D-1A4E-B0F4-839E-4F69C974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2909D46F-AC09-DECA-BACA-C1675FF98C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7988" y="3573016"/>
            <a:ext cx="2015604" cy="2303909"/>
          </a:xfrm>
        </p:spPr>
        <p:txBody>
          <a:bodyPr/>
          <a:lstStyle>
            <a:lvl1pPr>
              <a:defRPr sz="1000"/>
            </a:lvl1pPr>
            <a:lvl2pPr marL="182563" indent="-182563">
              <a:defRPr sz="1000"/>
            </a:lvl2pPr>
            <a:lvl3pPr marL="355600" indent="-173038">
              <a:defRPr sz="1000"/>
            </a:lvl3pPr>
            <a:lvl4pPr marL="539750" indent="-184150">
              <a:defRPr sz="1000"/>
            </a:lvl4pPr>
            <a:lvl5pPr marL="722313" indent="-182563">
              <a:defRPr sz="1000"/>
            </a:lvl5pPr>
            <a:lvl6pPr marL="895350" indent="-173038">
              <a:defRPr sz="1000"/>
            </a:lvl6pPr>
            <a:lvl7pPr marL="1077913" indent="-182563">
              <a:defRPr sz="1000"/>
            </a:lvl7pPr>
            <a:lvl8pPr marL="1250950" indent="-173038">
              <a:defRPr sz="1000"/>
            </a:lvl8pPr>
            <a:lvl9pPr marL="1433513" indent="-182563"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687E3998-D801-6A68-FC17-6DEBC7159F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711624" y="3573016"/>
            <a:ext cx="2088232" cy="2303909"/>
          </a:xfrm>
        </p:spPr>
        <p:txBody>
          <a:bodyPr/>
          <a:lstStyle>
            <a:lvl1pPr>
              <a:defRPr sz="1000"/>
            </a:lvl1pPr>
            <a:lvl2pPr marL="182563" indent="-182563">
              <a:defRPr sz="1000"/>
            </a:lvl2pPr>
            <a:lvl3pPr marL="355600" indent="-173038">
              <a:defRPr sz="1000"/>
            </a:lvl3pPr>
            <a:lvl4pPr marL="539750" indent="-184150">
              <a:defRPr sz="1000"/>
            </a:lvl4pPr>
            <a:lvl5pPr marL="722313" indent="-182563">
              <a:defRPr sz="1000"/>
            </a:lvl5pPr>
            <a:lvl6pPr marL="895350" indent="-173038">
              <a:defRPr sz="1000"/>
            </a:lvl6pPr>
            <a:lvl7pPr marL="1077913" indent="-182563">
              <a:defRPr sz="1000"/>
            </a:lvl7pPr>
            <a:lvl8pPr marL="1250950" indent="-173038">
              <a:defRPr sz="1000"/>
            </a:lvl8pPr>
            <a:lvl9pPr marL="1433513" indent="-182563"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D97F3D4F-F6AB-ED14-9484-30FEA150613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88198" y="3573016"/>
            <a:ext cx="2015604" cy="2303909"/>
          </a:xfrm>
        </p:spPr>
        <p:txBody>
          <a:bodyPr/>
          <a:lstStyle>
            <a:lvl1pPr>
              <a:defRPr sz="1000"/>
            </a:lvl1pPr>
            <a:lvl2pPr marL="182563" indent="-182563">
              <a:defRPr sz="1000"/>
            </a:lvl2pPr>
            <a:lvl3pPr marL="355600" indent="-173038">
              <a:defRPr sz="1000"/>
            </a:lvl3pPr>
            <a:lvl4pPr marL="539750" indent="-184150">
              <a:defRPr sz="1000"/>
            </a:lvl4pPr>
            <a:lvl5pPr marL="722313" indent="-182563">
              <a:defRPr sz="1000"/>
            </a:lvl5pPr>
            <a:lvl6pPr marL="895350" indent="-173038">
              <a:defRPr sz="1000"/>
            </a:lvl6pPr>
            <a:lvl7pPr marL="1077913" indent="-182563">
              <a:defRPr sz="1000"/>
            </a:lvl7pPr>
            <a:lvl8pPr marL="1250950" indent="-173038">
              <a:defRPr sz="1000"/>
            </a:lvl8pPr>
            <a:lvl9pPr marL="1433513" indent="-182563"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F5BB4B25-AFF9-AFEA-85BA-E387072E79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92144" y="3573016"/>
            <a:ext cx="2088232" cy="2303909"/>
          </a:xfrm>
        </p:spPr>
        <p:txBody>
          <a:bodyPr/>
          <a:lstStyle>
            <a:lvl1pPr>
              <a:defRPr sz="1000"/>
            </a:lvl1pPr>
            <a:lvl2pPr marL="182563" indent="-182563">
              <a:defRPr sz="1000"/>
            </a:lvl2pPr>
            <a:lvl3pPr marL="355600" indent="-173038">
              <a:defRPr sz="1000"/>
            </a:lvl3pPr>
            <a:lvl4pPr marL="539750" indent="-184150">
              <a:defRPr sz="1000"/>
            </a:lvl4pPr>
            <a:lvl5pPr marL="722313" indent="-182563">
              <a:defRPr sz="1000"/>
            </a:lvl5pPr>
            <a:lvl6pPr marL="895350" indent="-173038">
              <a:defRPr sz="1000"/>
            </a:lvl6pPr>
            <a:lvl7pPr marL="1077913" indent="-182563">
              <a:defRPr sz="1000"/>
            </a:lvl7pPr>
            <a:lvl8pPr marL="1250950" indent="-173038">
              <a:defRPr sz="1000"/>
            </a:lvl8pPr>
            <a:lvl9pPr marL="1433513" indent="-182563"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ADB44BCB-11F4-E11F-6050-6499858CFA4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769028" y="3573016"/>
            <a:ext cx="2015604" cy="2303909"/>
          </a:xfrm>
        </p:spPr>
        <p:txBody>
          <a:bodyPr/>
          <a:lstStyle>
            <a:lvl1pPr>
              <a:defRPr sz="1000"/>
            </a:lvl1pPr>
            <a:lvl2pPr marL="182563" indent="-182563">
              <a:defRPr sz="1000"/>
            </a:lvl2pPr>
            <a:lvl3pPr marL="355600" indent="-173038">
              <a:defRPr sz="1000"/>
            </a:lvl3pPr>
            <a:lvl4pPr marL="539750" indent="-184150">
              <a:defRPr sz="1000"/>
            </a:lvl4pPr>
            <a:lvl5pPr marL="722313" indent="-182563">
              <a:defRPr sz="1000"/>
            </a:lvl5pPr>
            <a:lvl6pPr marL="895350" indent="-173038">
              <a:defRPr sz="1000"/>
            </a:lvl6pPr>
            <a:lvl7pPr marL="1077913" indent="-182563">
              <a:defRPr sz="1000"/>
            </a:lvl7pPr>
            <a:lvl8pPr marL="1250950" indent="-173038">
              <a:defRPr sz="1000"/>
            </a:lvl8pPr>
            <a:lvl9pPr marL="1433513" indent="-182563"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0527BA6-8E7F-91F7-0FF5-EAFF7FBB237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07988" y="1844673"/>
            <a:ext cx="1584000" cy="1584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GB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5B7FD09-6933-9B2C-E660-44271E46576A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2711607" y="1844673"/>
            <a:ext cx="1584000" cy="1584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GB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E9BC9FF-8079-A9F7-940B-AD180B5C711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5087880" y="1844673"/>
            <a:ext cx="1584000" cy="1584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BE256EA-AF3A-004E-60D5-EB46182584F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392126" y="1844673"/>
            <a:ext cx="1584000" cy="1584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GB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3F0EB54-3301-1385-D27F-5E7B2877AC94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9768409" y="1844673"/>
            <a:ext cx="1584000" cy="1584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11472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DE99E-677A-4DE5-3484-E9ADD647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B8057-5B10-4860-BED8-96FD12809D40}" type="datetime1">
              <a:rPr lang="fi-FI" smtClean="0"/>
              <a:t>18.2.2025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29C55-0F2E-2EEA-823A-D1C128A5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8C97D-1A4E-B0F4-839E-4F69C974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2909D46F-AC09-DECA-BACA-C1675FF98C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7988" y="3573016"/>
            <a:ext cx="2015604" cy="2303909"/>
          </a:xfrm>
        </p:spPr>
        <p:txBody>
          <a:bodyPr/>
          <a:lstStyle>
            <a:lvl1pPr>
              <a:defRPr sz="1000"/>
            </a:lvl1pPr>
            <a:lvl2pPr marL="182563" indent="-182563">
              <a:defRPr sz="1000"/>
            </a:lvl2pPr>
            <a:lvl3pPr marL="355600" indent="-173038">
              <a:defRPr sz="1000"/>
            </a:lvl3pPr>
            <a:lvl4pPr marL="539750" indent="-184150">
              <a:defRPr sz="1000"/>
            </a:lvl4pPr>
            <a:lvl5pPr marL="722313" indent="-182563">
              <a:defRPr sz="1000"/>
            </a:lvl5pPr>
            <a:lvl6pPr marL="895350" indent="-173038">
              <a:defRPr sz="1000"/>
            </a:lvl6pPr>
            <a:lvl7pPr marL="1077913" indent="-182563">
              <a:defRPr sz="1000"/>
            </a:lvl7pPr>
            <a:lvl8pPr marL="1250950" indent="-173038">
              <a:defRPr sz="1000"/>
            </a:lvl8pPr>
            <a:lvl9pPr marL="1433513" indent="-182563"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687E3998-D801-6A68-FC17-6DEBC7159F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711624" y="3573016"/>
            <a:ext cx="2088232" cy="2303909"/>
          </a:xfrm>
        </p:spPr>
        <p:txBody>
          <a:bodyPr/>
          <a:lstStyle>
            <a:lvl1pPr>
              <a:defRPr sz="1000"/>
            </a:lvl1pPr>
            <a:lvl2pPr marL="182563" indent="-182563">
              <a:defRPr sz="1000"/>
            </a:lvl2pPr>
            <a:lvl3pPr marL="355600" indent="-173038">
              <a:defRPr sz="1000"/>
            </a:lvl3pPr>
            <a:lvl4pPr marL="539750" indent="-184150">
              <a:defRPr sz="1000"/>
            </a:lvl4pPr>
            <a:lvl5pPr marL="722313" indent="-182563">
              <a:defRPr sz="1000"/>
            </a:lvl5pPr>
            <a:lvl6pPr marL="895350" indent="-173038">
              <a:defRPr sz="1000"/>
            </a:lvl6pPr>
            <a:lvl7pPr marL="1077913" indent="-182563">
              <a:defRPr sz="1000"/>
            </a:lvl7pPr>
            <a:lvl8pPr marL="1250950" indent="-173038">
              <a:defRPr sz="1000"/>
            </a:lvl8pPr>
            <a:lvl9pPr marL="1433513" indent="-182563"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D97F3D4F-F6AB-ED14-9484-30FEA150613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88198" y="3573016"/>
            <a:ext cx="2015604" cy="2303909"/>
          </a:xfrm>
        </p:spPr>
        <p:txBody>
          <a:bodyPr/>
          <a:lstStyle>
            <a:lvl1pPr>
              <a:defRPr sz="1000"/>
            </a:lvl1pPr>
            <a:lvl2pPr marL="182563" indent="-182563">
              <a:defRPr sz="1000"/>
            </a:lvl2pPr>
            <a:lvl3pPr marL="355600" indent="-173038">
              <a:defRPr sz="1000"/>
            </a:lvl3pPr>
            <a:lvl4pPr marL="539750" indent="-184150">
              <a:defRPr sz="1000"/>
            </a:lvl4pPr>
            <a:lvl5pPr marL="722313" indent="-182563">
              <a:defRPr sz="1000"/>
            </a:lvl5pPr>
            <a:lvl6pPr marL="895350" indent="-173038">
              <a:defRPr sz="1000"/>
            </a:lvl6pPr>
            <a:lvl7pPr marL="1077913" indent="-182563">
              <a:defRPr sz="1000"/>
            </a:lvl7pPr>
            <a:lvl8pPr marL="1250950" indent="-173038">
              <a:defRPr sz="1000"/>
            </a:lvl8pPr>
            <a:lvl9pPr marL="1433513" indent="-182563"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F5BB4B25-AFF9-AFEA-85BA-E387072E79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92144" y="3573016"/>
            <a:ext cx="2088232" cy="2303909"/>
          </a:xfrm>
        </p:spPr>
        <p:txBody>
          <a:bodyPr/>
          <a:lstStyle>
            <a:lvl1pPr>
              <a:defRPr sz="1000"/>
            </a:lvl1pPr>
            <a:lvl2pPr marL="182563" indent="-182563">
              <a:defRPr sz="1000"/>
            </a:lvl2pPr>
            <a:lvl3pPr marL="355600" indent="-173038">
              <a:defRPr sz="1000"/>
            </a:lvl3pPr>
            <a:lvl4pPr marL="539750" indent="-184150">
              <a:defRPr sz="1000"/>
            </a:lvl4pPr>
            <a:lvl5pPr marL="722313" indent="-182563">
              <a:defRPr sz="1000"/>
            </a:lvl5pPr>
            <a:lvl6pPr marL="895350" indent="-173038">
              <a:defRPr sz="1000"/>
            </a:lvl6pPr>
            <a:lvl7pPr marL="1077913" indent="-182563">
              <a:defRPr sz="1000"/>
            </a:lvl7pPr>
            <a:lvl8pPr marL="1250950" indent="-173038">
              <a:defRPr sz="1000"/>
            </a:lvl8pPr>
            <a:lvl9pPr marL="1433513" indent="-182563"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ADB44BCB-11F4-E11F-6050-6499858CFA4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769028" y="3573016"/>
            <a:ext cx="2015604" cy="2303909"/>
          </a:xfrm>
        </p:spPr>
        <p:txBody>
          <a:bodyPr/>
          <a:lstStyle>
            <a:lvl1pPr>
              <a:defRPr sz="1000"/>
            </a:lvl1pPr>
            <a:lvl2pPr marL="182563" indent="-182563">
              <a:defRPr sz="1000"/>
            </a:lvl2pPr>
            <a:lvl3pPr marL="355600" indent="-173038">
              <a:defRPr sz="1000"/>
            </a:lvl3pPr>
            <a:lvl4pPr marL="539750" indent="-184150">
              <a:defRPr sz="1000"/>
            </a:lvl4pPr>
            <a:lvl5pPr marL="722313" indent="-182563">
              <a:defRPr sz="1000"/>
            </a:lvl5pPr>
            <a:lvl6pPr marL="895350" indent="-173038">
              <a:defRPr sz="1000"/>
            </a:lvl6pPr>
            <a:lvl7pPr marL="1077913" indent="-182563">
              <a:defRPr sz="1000"/>
            </a:lvl7pPr>
            <a:lvl8pPr marL="1250950" indent="-173038">
              <a:defRPr sz="1000"/>
            </a:lvl8pPr>
            <a:lvl9pPr marL="1433513" indent="-182563"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0527BA6-8E7F-91F7-0FF5-EAFF7FBB237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07988" y="1844673"/>
            <a:ext cx="1584000" cy="1584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GB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5B7FD09-6933-9B2C-E660-44271E46576A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2711607" y="1844673"/>
            <a:ext cx="1584000" cy="1584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GB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E9BC9FF-8079-A9F7-940B-AD180B5C711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5087880" y="1844673"/>
            <a:ext cx="1584000" cy="1584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BE256EA-AF3A-004E-60D5-EB46182584F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392126" y="1844673"/>
            <a:ext cx="1584000" cy="1584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GB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3F0EB54-3301-1385-D27F-5E7B2877AC94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9768409" y="1844673"/>
            <a:ext cx="1584000" cy="1584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3287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96E9-BA5C-FE6D-29D4-7D5BDF67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35A839-C462-B1DD-93DB-75C65FA0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2E32-AC6D-4E1D-AAFC-F622DB4341FB}" type="datetime1">
              <a:rPr lang="fi-FI" smtClean="0"/>
              <a:t>18.2.2025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23428-9C34-BE00-F14D-566DEEC4E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2FB49-CD3A-1DDD-E564-703C4FE25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079080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8857C-8954-2CAC-937A-943D6443A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68737-2DCC-4A07-B2E6-FDF2FE7E23A5}" type="datetime1">
              <a:rPr lang="fi-FI" smtClean="0"/>
              <a:t>18.2.2025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7ABC24-E5EB-DE80-2D0D-1287AD8F1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3041E-A4B9-C59D-237D-00ECB5319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306898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96E9-BA5C-FE6D-29D4-7D5BDF67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35A839-C462-B1DD-93DB-75C65FA0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DF5E85-38DF-40B1-8C4F-C6EBA3C182B5}" type="datetime1">
              <a:rPr lang="fi-FI" smtClean="0"/>
              <a:t>18.2.2025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23428-9C34-BE00-F14D-566DEEC4E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Presenter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2FB49-CD3A-1DDD-E564-703C4FE25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84BE95A-A922-2BF2-1E8C-87BF84158BE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6165304"/>
            <a:ext cx="385958" cy="288000"/>
          </a:xfrm>
          <a:custGeom>
            <a:avLst/>
            <a:gdLst>
              <a:gd name="T0" fmla="*/ 1576 w 1576"/>
              <a:gd name="T1" fmla="*/ 408 h 1176"/>
              <a:gd name="T2" fmla="*/ 1507 w 1576"/>
              <a:gd name="T3" fmla="*/ 815 h 1176"/>
              <a:gd name="T4" fmla="*/ 1350 w 1576"/>
              <a:gd name="T5" fmla="*/ 815 h 1176"/>
              <a:gd name="T6" fmla="*/ 1293 w 1576"/>
              <a:gd name="T7" fmla="*/ 408 h 1176"/>
              <a:gd name="T8" fmla="*/ 1293 w 1576"/>
              <a:gd name="T9" fmla="*/ 0 h 1176"/>
              <a:gd name="T10" fmla="*/ 1576 w 1576"/>
              <a:gd name="T11" fmla="*/ 0 h 1176"/>
              <a:gd name="T12" fmla="*/ 1576 w 1576"/>
              <a:gd name="T13" fmla="*/ 408 h 1176"/>
              <a:gd name="T14" fmla="*/ 740 w 1576"/>
              <a:gd name="T15" fmla="*/ 733 h 1176"/>
              <a:gd name="T16" fmla="*/ 595 w 1576"/>
              <a:gd name="T17" fmla="*/ 315 h 1176"/>
              <a:gd name="T18" fmla="*/ 450 w 1576"/>
              <a:gd name="T19" fmla="*/ 733 h 1176"/>
              <a:gd name="T20" fmla="*/ 740 w 1576"/>
              <a:gd name="T21" fmla="*/ 733 h 1176"/>
              <a:gd name="T22" fmla="*/ 1190 w 1576"/>
              <a:gd name="T23" fmla="*/ 1176 h 1176"/>
              <a:gd name="T24" fmla="*/ 893 w 1576"/>
              <a:gd name="T25" fmla="*/ 1176 h 1176"/>
              <a:gd name="T26" fmla="*/ 822 w 1576"/>
              <a:gd name="T27" fmla="*/ 968 h 1176"/>
              <a:gd name="T28" fmla="*/ 368 w 1576"/>
              <a:gd name="T29" fmla="*/ 968 h 1176"/>
              <a:gd name="T30" fmla="*/ 296 w 1576"/>
              <a:gd name="T31" fmla="*/ 1176 h 1176"/>
              <a:gd name="T32" fmla="*/ 0 w 1576"/>
              <a:gd name="T33" fmla="*/ 1176 h 1176"/>
              <a:gd name="T34" fmla="*/ 209 w 1576"/>
              <a:gd name="T35" fmla="*/ 588 h 1176"/>
              <a:gd name="T36" fmla="*/ 418 w 1576"/>
              <a:gd name="T37" fmla="*/ 0 h 1176"/>
              <a:gd name="T38" fmla="*/ 773 w 1576"/>
              <a:gd name="T39" fmla="*/ 0 h 1176"/>
              <a:gd name="T40" fmla="*/ 981 w 1576"/>
              <a:gd name="T41" fmla="*/ 588 h 1176"/>
              <a:gd name="T42" fmla="*/ 1190 w 1576"/>
              <a:gd name="T43" fmla="*/ 1176 h 1176"/>
              <a:gd name="T44" fmla="*/ 1301 w 1576"/>
              <a:gd name="T45" fmla="*/ 1176 h 1176"/>
              <a:gd name="T46" fmla="*/ 1301 w 1576"/>
              <a:gd name="T47" fmla="*/ 910 h 1176"/>
              <a:gd name="T48" fmla="*/ 1568 w 1576"/>
              <a:gd name="T49" fmla="*/ 910 h 1176"/>
              <a:gd name="T50" fmla="*/ 1568 w 1576"/>
              <a:gd name="T51" fmla="*/ 1176 h 1176"/>
              <a:gd name="T52" fmla="*/ 1301 w 1576"/>
              <a:gd name="T53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76" h="1176">
                <a:moveTo>
                  <a:pt x="1576" y="408"/>
                </a:moveTo>
                <a:lnTo>
                  <a:pt x="1507" y="815"/>
                </a:lnTo>
                <a:lnTo>
                  <a:pt x="1350" y="815"/>
                </a:lnTo>
                <a:lnTo>
                  <a:pt x="1293" y="408"/>
                </a:lnTo>
                <a:lnTo>
                  <a:pt x="1293" y="0"/>
                </a:lnTo>
                <a:lnTo>
                  <a:pt x="1576" y="0"/>
                </a:lnTo>
                <a:lnTo>
                  <a:pt x="1576" y="408"/>
                </a:lnTo>
                <a:close/>
                <a:moveTo>
                  <a:pt x="740" y="733"/>
                </a:moveTo>
                <a:lnTo>
                  <a:pt x="595" y="315"/>
                </a:lnTo>
                <a:lnTo>
                  <a:pt x="450" y="733"/>
                </a:lnTo>
                <a:lnTo>
                  <a:pt x="740" y="733"/>
                </a:lnTo>
                <a:close/>
                <a:moveTo>
                  <a:pt x="1190" y="1176"/>
                </a:moveTo>
                <a:lnTo>
                  <a:pt x="893" y="1176"/>
                </a:lnTo>
                <a:lnTo>
                  <a:pt x="822" y="968"/>
                </a:lnTo>
                <a:lnTo>
                  <a:pt x="368" y="968"/>
                </a:lnTo>
                <a:lnTo>
                  <a:pt x="296" y="1176"/>
                </a:lnTo>
                <a:lnTo>
                  <a:pt x="0" y="1176"/>
                </a:lnTo>
                <a:lnTo>
                  <a:pt x="209" y="588"/>
                </a:lnTo>
                <a:lnTo>
                  <a:pt x="418" y="0"/>
                </a:lnTo>
                <a:lnTo>
                  <a:pt x="773" y="0"/>
                </a:lnTo>
                <a:lnTo>
                  <a:pt x="981" y="588"/>
                </a:lnTo>
                <a:lnTo>
                  <a:pt x="1190" y="1176"/>
                </a:lnTo>
                <a:close/>
                <a:moveTo>
                  <a:pt x="1301" y="1176"/>
                </a:moveTo>
                <a:lnTo>
                  <a:pt x="1301" y="910"/>
                </a:lnTo>
                <a:lnTo>
                  <a:pt x="1568" y="910"/>
                </a:lnTo>
                <a:lnTo>
                  <a:pt x="1568" y="1176"/>
                </a:lnTo>
                <a:lnTo>
                  <a:pt x="1301" y="11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444855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8857C-8954-2CAC-937A-943D6443A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6E3AA7-1641-40F3-88B4-1F379B415E38}" type="datetime1">
              <a:rPr lang="fi-FI" smtClean="0"/>
              <a:t>18.2.2025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7ABC24-E5EB-DE80-2D0D-1287AD8F1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Presenter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3041E-A4B9-C59D-237D-00ECB5319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0EE8852-CD7C-BD4D-4DA0-21C63C2F15A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6165304"/>
            <a:ext cx="385958" cy="288000"/>
          </a:xfrm>
          <a:custGeom>
            <a:avLst/>
            <a:gdLst>
              <a:gd name="T0" fmla="*/ 1576 w 1576"/>
              <a:gd name="T1" fmla="*/ 408 h 1176"/>
              <a:gd name="T2" fmla="*/ 1507 w 1576"/>
              <a:gd name="T3" fmla="*/ 815 h 1176"/>
              <a:gd name="T4" fmla="*/ 1350 w 1576"/>
              <a:gd name="T5" fmla="*/ 815 h 1176"/>
              <a:gd name="T6" fmla="*/ 1293 w 1576"/>
              <a:gd name="T7" fmla="*/ 408 h 1176"/>
              <a:gd name="T8" fmla="*/ 1293 w 1576"/>
              <a:gd name="T9" fmla="*/ 0 h 1176"/>
              <a:gd name="T10" fmla="*/ 1576 w 1576"/>
              <a:gd name="T11" fmla="*/ 0 h 1176"/>
              <a:gd name="T12" fmla="*/ 1576 w 1576"/>
              <a:gd name="T13" fmla="*/ 408 h 1176"/>
              <a:gd name="T14" fmla="*/ 740 w 1576"/>
              <a:gd name="T15" fmla="*/ 733 h 1176"/>
              <a:gd name="T16" fmla="*/ 595 w 1576"/>
              <a:gd name="T17" fmla="*/ 315 h 1176"/>
              <a:gd name="T18" fmla="*/ 450 w 1576"/>
              <a:gd name="T19" fmla="*/ 733 h 1176"/>
              <a:gd name="T20" fmla="*/ 740 w 1576"/>
              <a:gd name="T21" fmla="*/ 733 h 1176"/>
              <a:gd name="T22" fmla="*/ 1190 w 1576"/>
              <a:gd name="T23" fmla="*/ 1176 h 1176"/>
              <a:gd name="T24" fmla="*/ 893 w 1576"/>
              <a:gd name="T25" fmla="*/ 1176 h 1176"/>
              <a:gd name="T26" fmla="*/ 822 w 1576"/>
              <a:gd name="T27" fmla="*/ 968 h 1176"/>
              <a:gd name="T28" fmla="*/ 368 w 1576"/>
              <a:gd name="T29" fmla="*/ 968 h 1176"/>
              <a:gd name="T30" fmla="*/ 296 w 1576"/>
              <a:gd name="T31" fmla="*/ 1176 h 1176"/>
              <a:gd name="T32" fmla="*/ 0 w 1576"/>
              <a:gd name="T33" fmla="*/ 1176 h 1176"/>
              <a:gd name="T34" fmla="*/ 209 w 1576"/>
              <a:gd name="T35" fmla="*/ 588 h 1176"/>
              <a:gd name="T36" fmla="*/ 418 w 1576"/>
              <a:gd name="T37" fmla="*/ 0 h 1176"/>
              <a:gd name="T38" fmla="*/ 773 w 1576"/>
              <a:gd name="T39" fmla="*/ 0 h 1176"/>
              <a:gd name="T40" fmla="*/ 981 w 1576"/>
              <a:gd name="T41" fmla="*/ 588 h 1176"/>
              <a:gd name="T42" fmla="*/ 1190 w 1576"/>
              <a:gd name="T43" fmla="*/ 1176 h 1176"/>
              <a:gd name="T44" fmla="*/ 1301 w 1576"/>
              <a:gd name="T45" fmla="*/ 1176 h 1176"/>
              <a:gd name="T46" fmla="*/ 1301 w 1576"/>
              <a:gd name="T47" fmla="*/ 910 h 1176"/>
              <a:gd name="T48" fmla="*/ 1568 w 1576"/>
              <a:gd name="T49" fmla="*/ 910 h 1176"/>
              <a:gd name="T50" fmla="*/ 1568 w 1576"/>
              <a:gd name="T51" fmla="*/ 1176 h 1176"/>
              <a:gd name="T52" fmla="*/ 1301 w 1576"/>
              <a:gd name="T53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76" h="1176">
                <a:moveTo>
                  <a:pt x="1576" y="408"/>
                </a:moveTo>
                <a:lnTo>
                  <a:pt x="1507" y="815"/>
                </a:lnTo>
                <a:lnTo>
                  <a:pt x="1350" y="815"/>
                </a:lnTo>
                <a:lnTo>
                  <a:pt x="1293" y="408"/>
                </a:lnTo>
                <a:lnTo>
                  <a:pt x="1293" y="0"/>
                </a:lnTo>
                <a:lnTo>
                  <a:pt x="1576" y="0"/>
                </a:lnTo>
                <a:lnTo>
                  <a:pt x="1576" y="408"/>
                </a:lnTo>
                <a:close/>
                <a:moveTo>
                  <a:pt x="740" y="733"/>
                </a:moveTo>
                <a:lnTo>
                  <a:pt x="595" y="315"/>
                </a:lnTo>
                <a:lnTo>
                  <a:pt x="450" y="733"/>
                </a:lnTo>
                <a:lnTo>
                  <a:pt x="740" y="733"/>
                </a:lnTo>
                <a:close/>
                <a:moveTo>
                  <a:pt x="1190" y="1176"/>
                </a:moveTo>
                <a:lnTo>
                  <a:pt x="893" y="1176"/>
                </a:lnTo>
                <a:lnTo>
                  <a:pt x="822" y="968"/>
                </a:lnTo>
                <a:lnTo>
                  <a:pt x="368" y="968"/>
                </a:lnTo>
                <a:lnTo>
                  <a:pt x="296" y="1176"/>
                </a:lnTo>
                <a:lnTo>
                  <a:pt x="0" y="1176"/>
                </a:lnTo>
                <a:lnTo>
                  <a:pt x="209" y="588"/>
                </a:lnTo>
                <a:lnTo>
                  <a:pt x="418" y="0"/>
                </a:lnTo>
                <a:lnTo>
                  <a:pt x="773" y="0"/>
                </a:lnTo>
                <a:lnTo>
                  <a:pt x="981" y="588"/>
                </a:lnTo>
                <a:lnTo>
                  <a:pt x="1190" y="1176"/>
                </a:lnTo>
                <a:close/>
                <a:moveTo>
                  <a:pt x="1301" y="1176"/>
                </a:moveTo>
                <a:lnTo>
                  <a:pt x="1301" y="910"/>
                </a:lnTo>
                <a:lnTo>
                  <a:pt x="1568" y="910"/>
                </a:lnTo>
                <a:lnTo>
                  <a:pt x="1568" y="1176"/>
                </a:lnTo>
                <a:lnTo>
                  <a:pt x="1301" y="11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459337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A2F443A1-A369-99FA-DAC7-9F6B92627C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7988" y="1844674"/>
            <a:ext cx="3887813" cy="3889375"/>
          </a:xfrm>
          <a:solidFill>
            <a:schemeClr val="bg2"/>
          </a:solidFill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56FBF-088F-1B9C-4741-7B63EF764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4CDE-4B4B-6499-1855-DD7A0DEF5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5840" y="1844675"/>
            <a:ext cx="7128173" cy="3889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DE99E-677A-4DE5-3484-E9ADD647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4EE7-02A2-4E57-8EEE-D4C47C68CF4F}" type="datetime5">
              <a:rPr lang="en-GB" smtClean="0"/>
              <a:t>18-Feb-25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29C55-0F2E-2EEA-823A-D1C128A5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Aalto University Shaping a sustainable future</a:t>
            </a:r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8C97D-1A4E-B0F4-839E-4F69C974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635838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74A4D6E-EA47-4FB6-4842-6266F7987D4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E379A93-4718-A4A6-52FF-0770DDE1FB8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2805066"/>
            <a:ext cx="4895924" cy="3648121"/>
          </a:xfrm>
          <a:custGeom>
            <a:avLst/>
            <a:gdLst>
              <a:gd name="T0" fmla="*/ 6475 w 6475"/>
              <a:gd name="T1" fmla="*/ 1671 h 4824"/>
              <a:gd name="T2" fmla="*/ 6332 w 6475"/>
              <a:gd name="T3" fmla="*/ 2506 h 4824"/>
              <a:gd name="T4" fmla="*/ 6191 w 6475"/>
              <a:gd name="T5" fmla="*/ 3343 h 4824"/>
              <a:gd name="T6" fmla="*/ 5547 w 6475"/>
              <a:gd name="T7" fmla="*/ 3343 h 4824"/>
              <a:gd name="T8" fmla="*/ 5428 w 6475"/>
              <a:gd name="T9" fmla="*/ 2506 h 4824"/>
              <a:gd name="T10" fmla="*/ 5309 w 6475"/>
              <a:gd name="T11" fmla="*/ 1671 h 4824"/>
              <a:gd name="T12" fmla="*/ 5309 w 6475"/>
              <a:gd name="T13" fmla="*/ 835 h 4824"/>
              <a:gd name="T14" fmla="*/ 5309 w 6475"/>
              <a:gd name="T15" fmla="*/ 0 h 4824"/>
              <a:gd name="T16" fmla="*/ 5892 w 6475"/>
              <a:gd name="T17" fmla="*/ 0 h 4824"/>
              <a:gd name="T18" fmla="*/ 6475 w 6475"/>
              <a:gd name="T19" fmla="*/ 0 h 4824"/>
              <a:gd name="T20" fmla="*/ 6475 w 6475"/>
              <a:gd name="T21" fmla="*/ 835 h 4824"/>
              <a:gd name="T22" fmla="*/ 6475 w 6475"/>
              <a:gd name="T23" fmla="*/ 1671 h 4824"/>
              <a:gd name="T24" fmla="*/ 3041 w 6475"/>
              <a:gd name="T25" fmla="*/ 3007 h 4824"/>
              <a:gd name="T26" fmla="*/ 2742 w 6475"/>
              <a:gd name="T27" fmla="*/ 2147 h 4824"/>
              <a:gd name="T28" fmla="*/ 2444 w 6475"/>
              <a:gd name="T29" fmla="*/ 1289 h 4824"/>
              <a:gd name="T30" fmla="*/ 2145 w 6475"/>
              <a:gd name="T31" fmla="*/ 2147 h 4824"/>
              <a:gd name="T32" fmla="*/ 1847 w 6475"/>
              <a:gd name="T33" fmla="*/ 3007 h 4824"/>
              <a:gd name="T34" fmla="*/ 2444 w 6475"/>
              <a:gd name="T35" fmla="*/ 3007 h 4824"/>
              <a:gd name="T36" fmla="*/ 3041 w 6475"/>
              <a:gd name="T37" fmla="*/ 3007 h 4824"/>
              <a:gd name="T38" fmla="*/ 4887 w 6475"/>
              <a:gd name="T39" fmla="*/ 4824 h 4824"/>
              <a:gd name="T40" fmla="*/ 4278 w 6475"/>
              <a:gd name="T41" fmla="*/ 4824 h 4824"/>
              <a:gd name="T42" fmla="*/ 3671 w 6475"/>
              <a:gd name="T43" fmla="*/ 4824 h 4824"/>
              <a:gd name="T44" fmla="*/ 3375 w 6475"/>
              <a:gd name="T45" fmla="*/ 3971 h 4824"/>
              <a:gd name="T46" fmla="*/ 2444 w 6475"/>
              <a:gd name="T47" fmla="*/ 3971 h 4824"/>
              <a:gd name="T48" fmla="*/ 1513 w 6475"/>
              <a:gd name="T49" fmla="*/ 3971 h 4824"/>
              <a:gd name="T50" fmla="*/ 1216 w 6475"/>
              <a:gd name="T51" fmla="*/ 4824 h 4824"/>
              <a:gd name="T52" fmla="*/ 607 w 6475"/>
              <a:gd name="T53" fmla="*/ 4824 h 4824"/>
              <a:gd name="T54" fmla="*/ 0 w 6475"/>
              <a:gd name="T55" fmla="*/ 4824 h 4824"/>
              <a:gd name="T56" fmla="*/ 214 w 6475"/>
              <a:gd name="T57" fmla="*/ 4221 h 4824"/>
              <a:gd name="T58" fmla="*/ 427 w 6475"/>
              <a:gd name="T59" fmla="*/ 3618 h 4824"/>
              <a:gd name="T60" fmla="*/ 641 w 6475"/>
              <a:gd name="T61" fmla="*/ 3015 h 4824"/>
              <a:gd name="T62" fmla="*/ 856 w 6475"/>
              <a:gd name="T63" fmla="*/ 2412 h 4824"/>
              <a:gd name="T64" fmla="*/ 1070 w 6475"/>
              <a:gd name="T65" fmla="*/ 1809 h 4824"/>
              <a:gd name="T66" fmla="*/ 1285 w 6475"/>
              <a:gd name="T67" fmla="*/ 1206 h 4824"/>
              <a:gd name="T68" fmla="*/ 1499 w 6475"/>
              <a:gd name="T69" fmla="*/ 603 h 4824"/>
              <a:gd name="T70" fmla="*/ 1714 w 6475"/>
              <a:gd name="T71" fmla="*/ 0 h 4824"/>
              <a:gd name="T72" fmla="*/ 2443 w 6475"/>
              <a:gd name="T73" fmla="*/ 0 h 4824"/>
              <a:gd name="T74" fmla="*/ 3173 w 6475"/>
              <a:gd name="T75" fmla="*/ 0 h 4824"/>
              <a:gd name="T76" fmla="*/ 3387 w 6475"/>
              <a:gd name="T77" fmla="*/ 603 h 4824"/>
              <a:gd name="T78" fmla="*/ 3601 w 6475"/>
              <a:gd name="T79" fmla="*/ 1206 h 4824"/>
              <a:gd name="T80" fmla="*/ 3814 w 6475"/>
              <a:gd name="T81" fmla="*/ 1809 h 4824"/>
              <a:gd name="T82" fmla="*/ 4029 w 6475"/>
              <a:gd name="T83" fmla="*/ 2412 h 4824"/>
              <a:gd name="T84" fmla="*/ 4243 w 6475"/>
              <a:gd name="T85" fmla="*/ 3015 h 4824"/>
              <a:gd name="T86" fmla="*/ 4458 w 6475"/>
              <a:gd name="T87" fmla="*/ 3618 h 4824"/>
              <a:gd name="T88" fmla="*/ 4672 w 6475"/>
              <a:gd name="T89" fmla="*/ 4221 h 4824"/>
              <a:gd name="T90" fmla="*/ 4887 w 6475"/>
              <a:gd name="T91" fmla="*/ 4824 h 4824"/>
              <a:gd name="T92" fmla="*/ 5343 w 6475"/>
              <a:gd name="T93" fmla="*/ 4824 h 4824"/>
              <a:gd name="T94" fmla="*/ 5343 w 6475"/>
              <a:gd name="T95" fmla="*/ 4277 h 4824"/>
              <a:gd name="T96" fmla="*/ 5343 w 6475"/>
              <a:gd name="T97" fmla="*/ 3730 h 4824"/>
              <a:gd name="T98" fmla="*/ 5891 w 6475"/>
              <a:gd name="T99" fmla="*/ 3730 h 4824"/>
              <a:gd name="T100" fmla="*/ 6440 w 6475"/>
              <a:gd name="T101" fmla="*/ 3730 h 4824"/>
              <a:gd name="T102" fmla="*/ 6440 w 6475"/>
              <a:gd name="T103" fmla="*/ 4277 h 4824"/>
              <a:gd name="T104" fmla="*/ 6440 w 6475"/>
              <a:gd name="T105" fmla="*/ 4824 h 4824"/>
              <a:gd name="T106" fmla="*/ 5891 w 6475"/>
              <a:gd name="T107" fmla="*/ 4824 h 4824"/>
              <a:gd name="T108" fmla="*/ 5343 w 6475"/>
              <a:gd name="T109" fmla="*/ 4824 h 4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475" h="4824">
                <a:moveTo>
                  <a:pt x="6475" y="1671"/>
                </a:moveTo>
                <a:lnTo>
                  <a:pt x="6332" y="2506"/>
                </a:lnTo>
                <a:lnTo>
                  <a:pt x="6191" y="3343"/>
                </a:lnTo>
                <a:lnTo>
                  <a:pt x="5547" y="3343"/>
                </a:lnTo>
                <a:lnTo>
                  <a:pt x="5428" y="2506"/>
                </a:lnTo>
                <a:lnTo>
                  <a:pt x="5309" y="1671"/>
                </a:lnTo>
                <a:lnTo>
                  <a:pt x="5309" y="835"/>
                </a:lnTo>
                <a:lnTo>
                  <a:pt x="5309" y="0"/>
                </a:lnTo>
                <a:lnTo>
                  <a:pt x="5892" y="0"/>
                </a:lnTo>
                <a:lnTo>
                  <a:pt x="6475" y="0"/>
                </a:lnTo>
                <a:lnTo>
                  <a:pt x="6475" y="835"/>
                </a:lnTo>
                <a:lnTo>
                  <a:pt x="6475" y="1671"/>
                </a:lnTo>
                <a:close/>
                <a:moveTo>
                  <a:pt x="3041" y="3007"/>
                </a:moveTo>
                <a:lnTo>
                  <a:pt x="2742" y="2147"/>
                </a:lnTo>
                <a:lnTo>
                  <a:pt x="2444" y="1289"/>
                </a:lnTo>
                <a:lnTo>
                  <a:pt x="2145" y="2147"/>
                </a:lnTo>
                <a:lnTo>
                  <a:pt x="1847" y="3007"/>
                </a:lnTo>
                <a:lnTo>
                  <a:pt x="2444" y="3007"/>
                </a:lnTo>
                <a:lnTo>
                  <a:pt x="3041" y="3007"/>
                </a:lnTo>
                <a:close/>
                <a:moveTo>
                  <a:pt x="4887" y="4824"/>
                </a:moveTo>
                <a:lnTo>
                  <a:pt x="4278" y="4824"/>
                </a:lnTo>
                <a:lnTo>
                  <a:pt x="3671" y="4824"/>
                </a:lnTo>
                <a:lnTo>
                  <a:pt x="3375" y="3971"/>
                </a:lnTo>
                <a:lnTo>
                  <a:pt x="2444" y="3971"/>
                </a:lnTo>
                <a:lnTo>
                  <a:pt x="1513" y="3971"/>
                </a:lnTo>
                <a:lnTo>
                  <a:pt x="1216" y="4824"/>
                </a:lnTo>
                <a:lnTo>
                  <a:pt x="607" y="4824"/>
                </a:lnTo>
                <a:lnTo>
                  <a:pt x="0" y="4824"/>
                </a:lnTo>
                <a:lnTo>
                  <a:pt x="214" y="4221"/>
                </a:lnTo>
                <a:lnTo>
                  <a:pt x="427" y="3618"/>
                </a:lnTo>
                <a:lnTo>
                  <a:pt x="641" y="3015"/>
                </a:lnTo>
                <a:lnTo>
                  <a:pt x="856" y="2412"/>
                </a:lnTo>
                <a:lnTo>
                  <a:pt x="1070" y="1809"/>
                </a:lnTo>
                <a:lnTo>
                  <a:pt x="1285" y="1206"/>
                </a:lnTo>
                <a:lnTo>
                  <a:pt x="1499" y="603"/>
                </a:lnTo>
                <a:lnTo>
                  <a:pt x="1714" y="0"/>
                </a:lnTo>
                <a:lnTo>
                  <a:pt x="2443" y="0"/>
                </a:lnTo>
                <a:lnTo>
                  <a:pt x="3173" y="0"/>
                </a:lnTo>
                <a:lnTo>
                  <a:pt x="3387" y="603"/>
                </a:lnTo>
                <a:lnTo>
                  <a:pt x="3601" y="1206"/>
                </a:lnTo>
                <a:lnTo>
                  <a:pt x="3814" y="1809"/>
                </a:lnTo>
                <a:lnTo>
                  <a:pt x="4029" y="2412"/>
                </a:lnTo>
                <a:lnTo>
                  <a:pt x="4243" y="3015"/>
                </a:lnTo>
                <a:lnTo>
                  <a:pt x="4458" y="3618"/>
                </a:lnTo>
                <a:lnTo>
                  <a:pt x="4672" y="4221"/>
                </a:lnTo>
                <a:lnTo>
                  <a:pt x="4887" y="4824"/>
                </a:lnTo>
                <a:close/>
                <a:moveTo>
                  <a:pt x="5343" y="4824"/>
                </a:moveTo>
                <a:lnTo>
                  <a:pt x="5343" y="4277"/>
                </a:lnTo>
                <a:lnTo>
                  <a:pt x="5343" y="3730"/>
                </a:lnTo>
                <a:lnTo>
                  <a:pt x="5891" y="3730"/>
                </a:lnTo>
                <a:lnTo>
                  <a:pt x="6440" y="3730"/>
                </a:lnTo>
                <a:lnTo>
                  <a:pt x="6440" y="4277"/>
                </a:lnTo>
                <a:lnTo>
                  <a:pt x="6440" y="4824"/>
                </a:lnTo>
                <a:lnTo>
                  <a:pt x="5891" y="4824"/>
                </a:lnTo>
                <a:lnTo>
                  <a:pt x="5343" y="48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8E3E2-A6A7-5047-7F76-5A852C28CC12}"/>
              </a:ext>
            </a:extLst>
          </p:cNvPr>
          <p:cNvSpPr txBox="1"/>
          <p:nvPr/>
        </p:nvSpPr>
        <p:spPr>
          <a:xfrm>
            <a:off x="6456040" y="2249172"/>
            <a:ext cx="1512168" cy="5040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l"/>
            <a:r>
              <a:rPr lang="en-US" sz="3200">
                <a:solidFill>
                  <a:schemeClr val="bg1"/>
                </a:solidFill>
                <a:latin typeface="+mj-lt"/>
              </a:rPr>
              <a:t>Kiitos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19FAC3-FDFD-0982-174D-64BFD817B0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3072A6-172D-4F72-AEE9-619749FA081C}" type="datetime1">
              <a:rPr lang="fi-FI" smtClean="0"/>
              <a:t>18.2.2025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6814-EA9F-9642-988B-BA0DCA001BE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Presenter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4FCAF-E233-9309-B54B-CAB9B5DA07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165C98D3-985C-5D09-0F62-234BE3AB58C3}"/>
              </a:ext>
            </a:extLst>
          </p:cNvPr>
          <p:cNvSpPr txBox="1"/>
          <p:nvPr/>
        </p:nvSpPr>
        <p:spPr>
          <a:xfrm>
            <a:off x="6456040" y="2769778"/>
            <a:ext cx="1438214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90000"/>
              </a:lnSpc>
              <a:spcBef>
                <a:spcPts val="800"/>
              </a:spcBef>
              <a:buFontTx/>
              <a:buNone/>
              <a:defRPr sz="3000" b="1" spc="-50" baseline="0">
                <a:latin typeface="+mj-lt"/>
              </a:defRPr>
            </a:lvl1pPr>
            <a:lvl2pPr marL="266700" indent="-2667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2pPr>
            <a:lvl3pPr marL="542925" indent="-276225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3pPr>
            <a:lvl4pPr marL="809625" indent="-2667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4pPr>
            <a:lvl5pPr marL="1076325" indent="-2667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5pPr>
            <a:lvl6pPr marL="1343025" indent="-2667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6pPr>
            <a:lvl7pPr marL="1619250" indent="-276225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7pPr>
            <a:lvl8pPr marL="1885950" indent="-2667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8pPr>
            <a:lvl9pPr marL="2152650" indent="-2667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sz="3200">
                <a:solidFill>
                  <a:schemeClr val="bg1"/>
                </a:solidFill>
              </a:rPr>
              <a:t>aalto.fi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E981A1-63EF-5A62-16BF-911E556C4D71}"/>
              </a:ext>
            </a:extLst>
          </p:cNvPr>
          <p:cNvCxnSpPr>
            <a:cxnSpLocks/>
          </p:cNvCxnSpPr>
          <p:nvPr/>
        </p:nvCxnSpPr>
        <p:spPr>
          <a:xfrm>
            <a:off x="6448576" y="2004866"/>
            <a:ext cx="39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9669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CC-BY-NC 4.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275C4-164C-69B1-48F1-6ABBCFDD4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988" y="2936557"/>
            <a:ext cx="9792468" cy="492443"/>
          </a:xfrm>
        </p:spPr>
        <p:txBody>
          <a:bodyPr anchor="b" anchorCtr="0">
            <a:spAutoFit/>
          </a:bodyPr>
          <a:lstStyle>
            <a:lvl1pPr algn="l">
              <a:lnSpc>
                <a:spcPct val="100000"/>
              </a:lnSpc>
              <a:defRPr sz="3200"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5A747-631B-1133-C63C-B48ADA15D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3429000"/>
            <a:ext cx="9792468" cy="492443"/>
          </a:xfr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i-FI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048024D-E928-1A47-E81D-E73CEDEC703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432000"/>
            <a:ext cx="2650987" cy="576000"/>
          </a:xfrm>
          <a:custGeom>
            <a:avLst/>
            <a:gdLst>
              <a:gd name="T0" fmla="*/ 1856 w 4584"/>
              <a:gd name="T1" fmla="*/ 150 h 996"/>
              <a:gd name="T2" fmla="*/ 1926 w 4584"/>
              <a:gd name="T3" fmla="*/ 74 h 996"/>
              <a:gd name="T4" fmla="*/ 1862 w 4584"/>
              <a:gd name="T5" fmla="*/ 198 h 996"/>
              <a:gd name="T6" fmla="*/ 2091 w 4584"/>
              <a:gd name="T7" fmla="*/ 109 h 996"/>
              <a:gd name="T8" fmla="*/ 2346 w 4584"/>
              <a:gd name="T9" fmla="*/ 79 h 996"/>
              <a:gd name="T10" fmla="*/ 2341 w 4584"/>
              <a:gd name="T11" fmla="*/ 150 h 996"/>
              <a:gd name="T12" fmla="*/ 2584 w 4584"/>
              <a:gd name="T13" fmla="*/ 274 h 996"/>
              <a:gd name="T14" fmla="*/ 2883 w 4584"/>
              <a:gd name="T15" fmla="*/ 0 h 996"/>
              <a:gd name="T16" fmla="*/ 2966 w 4584"/>
              <a:gd name="T17" fmla="*/ 88 h 996"/>
              <a:gd name="T18" fmla="*/ 3031 w 4584"/>
              <a:gd name="T19" fmla="*/ 214 h 996"/>
              <a:gd name="T20" fmla="*/ 3010 w 4584"/>
              <a:gd name="T21" fmla="*/ 212 h 996"/>
              <a:gd name="T22" fmla="*/ 3283 w 4584"/>
              <a:gd name="T23" fmla="*/ 239 h 996"/>
              <a:gd name="T24" fmla="*/ 3261 w 4584"/>
              <a:gd name="T25" fmla="*/ 135 h 996"/>
              <a:gd name="T26" fmla="*/ 3397 w 4584"/>
              <a:gd name="T27" fmla="*/ 34 h 996"/>
              <a:gd name="T28" fmla="*/ 3589 w 4584"/>
              <a:gd name="T29" fmla="*/ 199 h 996"/>
              <a:gd name="T30" fmla="*/ 3538 w 4584"/>
              <a:gd name="T31" fmla="*/ 193 h 996"/>
              <a:gd name="T32" fmla="*/ 3580 w 4584"/>
              <a:gd name="T33" fmla="*/ 106 h 996"/>
              <a:gd name="T34" fmla="*/ 3779 w 4584"/>
              <a:gd name="T35" fmla="*/ 244 h 996"/>
              <a:gd name="T36" fmla="*/ 3908 w 4584"/>
              <a:gd name="T37" fmla="*/ 148 h 996"/>
              <a:gd name="T38" fmla="*/ 3821 w 4584"/>
              <a:gd name="T39" fmla="*/ 107 h 996"/>
              <a:gd name="T40" fmla="*/ 1828 w 4584"/>
              <a:gd name="T41" fmla="*/ 916 h 996"/>
              <a:gd name="T42" fmla="*/ 1868 w 4584"/>
              <a:gd name="T43" fmla="*/ 803 h 996"/>
              <a:gd name="T44" fmla="*/ 1905 w 4584"/>
              <a:gd name="T45" fmla="*/ 896 h 996"/>
              <a:gd name="T46" fmla="*/ 2193 w 4584"/>
              <a:gd name="T47" fmla="*/ 891 h 996"/>
              <a:gd name="T48" fmla="*/ 2220 w 4584"/>
              <a:gd name="T49" fmla="*/ 816 h 996"/>
              <a:gd name="T50" fmla="*/ 2340 w 4584"/>
              <a:gd name="T51" fmla="*/ 927 h 996"/>
              <a:gd name="T52" fmla="*/ 2271 w 4584"/>
              <a:gd name="T53" fmla="*/ 868 h 996"/>
              <a:gd name="T54" fmla="*/ 2506 w 4584"/>
              <a:gd name="T55" fmla="*/ 882 h 996"/>
              <a:gd name="T56" fmla="*/ 2823 w 4584"/>
              <a:gd name="T57" fmla="*/ 753 h 996"/>
              <a:gd name="T58" fmla="*/ 2952 w 4584"/>
              <a:gd name="T59" fmla="*/ 726 h 996"/>
              <a:gd name="T60" fmla="*/ 3233 w 4584"/>
              <a:gd name="T61" fmla="*/ 913 h 996"/>
              <a:gd name="T62" fmla="*/ 3254 w 4584"/>
              <a:gd name="T63" fmla="*/ 854 h 996"/>
              <a:gd name="T64" fmla="*/ 3313 w 4584"/>
              <a:gd name="T65" fmla="*/ 793 h 996"/>
              <a:gd name="T66" fmla="*/ 3644 w 4584"/>
              <a:gd name="T67" fmla="*/ 802 h 996"/>
              <a:gd name="T68" fmla="*/ 3627 w 4584"/>
              <a:gd name="T69" fmla="*/ 933 h 996"/>
              <a:gd name="T70" fmla="*/ 3553 w 4584"/>
              <a:gd name="T71" fmla="*/ 839 h 996"/>
              <a:gd name="T72" fmla="*/ 3726 w 4584"/>
              <a:gd name="T73" fmla="*/ 696 h 996"/>
              <a:gd name="T74" fmla="*/ 3850 w 4584"/>
              <a:gd name="T75" fmla="*/ 926 h 996"/>
              <a:gd name="T76" fmla="*/ 3980 w 4584"/>
              <a:gd name="T77" fmla="*/ 996 h 996"/>
              <a:gd name="T78" fmla="*/ 1914 w 4584"/>
              <a:gd name="T79" fmla="*/ 481 h 996"/>
              <a:gd name="T80" fmla="*/ 1963 w 4584"/>
              <a:gd name="T81" fmla="*/ 436 h 996"/>
              <a:gd name="T82" fmla="*/ 1873 w 4584"/>
              <a:gd name="T83" fmla="*/ 556 h 996"/>
              <a:gd name="T84" fmla="*/ 2197 w 4584"/>
              <a:gd name="T85" fmla="*/ 413 h 996"/>
              <a:gd name="T86" fmla="*/ 2378 w 4584"/>
              <a:gd name="T87" fmla="*/ 449 h 996"/>
              <a:gd name="T88" fmla="*/ 2327 w 4584"/>
              <a:gd name="T89" fmla="*/ 457 h 996"/>
              <a:gd name="T90" fmla="*/ 2668 w 4584"/>
              <a:gd name="T91" fmla="*/ 587 h 996"/>
              <a:gd name="T92" fmla="*/ 2785 w 4584"/>
              <a:gd name="T93" fmla="*/ 413 h 996"/>
              <a:gd name="T94" fmla="*/ 2840 w 4584"/>
              <a:gd name="T95" fmla="*/ 466 h 996"/>
              <a:gd name="T96" fmla="*/ 3340 w 4584"/>
              <a:gd name="T97" fmla="*/ 593 h 996"/>
              <a:gd name="T98" fmla="*/ 3412 w 4584"/>
              <a:gd name="T99" fmla="*/ 456 h 996"/>
              <a:gd name="T100" fmla="*/ 3375 w 4584"/>
              <a:gd name="T101" fmla="*/ 483 h 996"/>
              <a:gd name="T102" fmla="*/ 3508 w 4584"/>
              <a:gd name="T103" fmla="*/ 475 h 996"/>
              <a:gd name="T104" fmla="*/ 3735 w 4584"/>
              <a:gd name="T105" fmla="*/ 559 h 996"/>
              <a:gd name="T106" fmla="*/ 3673 w 4584"/>
              <a:gd name="T107" fmla="*/ 523 h 996"/>
              <a:gd name="T108" fmla="*/ 3797 w 4584"/>
              <a:gd name="T109" fmla="*/ 390 h 996"/>
              <a:gd name="T110" fmla="*/ 3950 w 4584"/>
              <a:gd name="T111" fmla="*/ 551 h 996"/>
              <a:gd name="T112" fmla="*/ 3976 w 4584"/>
              <a:gd name="T113" fmla="*/ 483 h 996"/>
              <a:gd name="T114" fmla="*/ 4063 w 4584"/>
              <a:gd name="T115" fmla="*/ 557 h 996"/>
              <a:gd name="T116" fmla="*/ 4023 w 4584"/>
              <a:gd name="T117" fmla="*/ 483 h 996"/>
              <a:gd name="T118" fmla="*/ 4319 w 4584"/>
              <a:gd name="T119" fmla="*/ 576 h 996"/>
              <a:gd name="T120" fmla="*/ 4457 w 4584"/>
              <a:gd name="T121" fmla="*/ 514 h 996"/>
              <a:gd name="T122" fmla="*/ 4395 w 4584"/>
              <a:gd name="T123" fmla="*/ 453 h 996"/>
              <a:gd name="T124" fmla="*/ 4474 w 4584"/>
              <a:gd name="T125" fmla="*/ 413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84" h="996">
                <a:moveTo>
                  <a:pt x="1232" y="330"/>
                </a:moveTo>
                <a:lnTo>
                  <a:pt x="1178" y="648"/>
                </a:lnTo>
                <a:lnTo>
                  <a:pt x="1055" y="648"/>
                </a:lnTo>
                <a:lnTo>
                  <a:pt x="1010" y="330"/>
                </a:lnTo>
                <a:lnTo>
                  <a:pt x="1010" y="12"/>
                </a:lnTo>
                <a:lnTo>
                  <a:pt x="1232" y="12"/>
                </a:lnTo>
                <a:lnTo>
                  <a:pt x="1232" y="330"/>
                </a:lnTo>
                <a:close/>
                <a:moveTo>
                  <a:pt x="1623" y="249"/>
                </a:moveTo>
                <a:lnTo>
                  <a:pt x="1569" y="249"/>
                </a:lnTo>
                <a:lnTo>
                  <a:pt x="1651" y="13"/>
                </a:lnTo>
                <a:lnTo>
                  <a:pt x="1715" y="13"/>
                </a:lnTo>
                <a:lnTo>
                  <a:pt x="1797" y="249"/>
                </a:lnTo>
                <a:lnTo>
                  <a:pt x="1743" y="249"/>
                </a:lnTo>
                <a:lnTo>
                  <a:pt x="1726" y="195"/>
                </a:lnTo>
                <a:lnTo>
                  <a:pt x="1641" y="195"/>
                </a:lnTo>
                <a:lnTo>
                  <a:pt x="1623" y="249"/>
                </a:lnTo>
                <a:close/>
                <a:moveTo>
                  <a:pt x="1653" y="156"/>
                </a:moveTo>
                <a:lnTo>
                  <a:pt x="1713" y="156"/>
                </a:lnTo>
                <a:lnTo>
                  <a:pt x="1684" y="67"/>
                </a:lnTo>
                <a:lnTo>
                  <a:pt x="1653" y="156"/>
                </a:lnTo>
                <a:close/>
                <a:moveTo>
                  <a:pt x="1874" y="252"/>
                </a:moveTo>
                <a:lnTo>
                  <a:pt x="1867" y="252"/>
                </a:lnTo>
                <a:lnTo>
                  <a:pt x="1861" y="252"/>
                </a:lnTo>
                <a:lnTo>
                  <a:pt x="1856" y="251"/>
                </a:lnTo>
                <a:lnTo>
                  <a:pt x="1850" y="249"/>
                </a:lnTo>
                <a:lnTo>
                  <a:pt x="1845" y="247"/>
                </a:lnTo>
                <a:lnTo>
                  <a:pt x="1840" y="245"/>
                </a:lnTo>
                <a:lnTo>
                  <a:pt x="1836" y="242"/>
                </a:lnTo>
                <a:lnTo>
                  <a:pt x="1832" y="239"/>
                </a:lnTo>
                <a:lnTo>
                  <a:pt x="1828" y="236"/>
                </a:lnTo>
                <a:lnTo>
                  <a:pt x="1824" y="232"/>
                </a:lnTo>
                <a:lnTo>
                  <a:pt x="1821" y="227"/>
                </a:lnTo>
                <a:lnTo>
                  <a:pt x="1820" y="225"/>
                </a:lnTo>
                <a:lnTo>
                  <a:pt x="1819" y="223"/>
                </a:lnTo>
                <a:lnTo>
                  <a:pt x="1817" y="218"/>
                </a:lnTo>
                <a:lnTo>
                  <a:pt x="1816" y="212"/>
                </a:lnTo>
                <a:lnTo>
                  <a:pt x="1815" y="206"/>
                </a:lnTo>
                <a:lnTo>
                  <a:pt x="1815" y="200"/>
                </a:lnTo>
                <a:lnTo>
                  <a:pt x="1815" y="190"/>
                </a:lnTo>
                <a:lnTo>
                  <a:pt x="1817" y="182"/>
                </a:lnTo>
                <a:lnTo>
                  <a:pt x="1818" y="178"/>
                </a:lnTo>
                <a:lnTo>
                  <a:pt x="1820" y="175"/>
                </a:lnTo>
                <a:lnTo>
                  <a:pt x="1824" y="169"/>
                </a:lnTo>
                <a:lnTo>
                  <a:pt x="1827" y="166"/>
                </a:lnTo>
                <a:lnTo>
                  <a:pt x="1829" y="163"/>
                </a:lnTo>
                <a:lnTo>
                  <a:pt x="1832" y="161"/>
                </a:lnTo>
                <a:lnTo>
                  <a:pt x="1835" y="159"/>
                </a:lnTo>
                <a:lnTo>
                  <a:pt x="1838" y="157"/>
                </a:lnTo>
                <a:lnTo>
                  <a:pt x="1841" y="155"/>
                </a:lnTo>
                <a:lnTo>
                  <a:pt x="1845" y="154"/>
                </a:lnTo>
                <a:lnTo>
                  <a:pt x="1849" y="152"/>
                </a:lnTo>
                <a:lnTo>
                  <a:pt x="1856" y="150"/>
                </a:lnTo>
                <a:lnTo>
                  <a:pt x="1864" y="148"/>
                </a:lnTo>
                <a:lnTo>
                  <a:pt x="1873" y="146"/>
                </a:lnTo>
                <a:lnTo>
                  <a:pt x="1881" y="145"/>
                </a:lnTo>
                <a:lnTo>
                  <a:pt x="1901" y="143"/>
                </a:lnTo>
                <a:lnTo>
                  <a:pt x="1908" y="142"/>
                </a:lnTo>
                <a:lnTo>
                  <a:pt x="1914" y="140"/>
                </a:lnTo>
                <a:lnTo>
                  <a:pt x="1918" y="139"/>
                </a:lnTo>
                <a:lnTo>
                  <a:pt x="1920" y="138"/>
                </a:lnTo>
                <a:lnTo>
                  <a:pt x="1922" y="136"/>
                </a:lnTo>
                <a:lnTo>
                  <a:pt x="1923" y="135"/>
                </a:lnTo>
                <a:lnTo>
                  <a:pt x="1923" y="133"/>
                </a:lnTo>
                <a:lnTo>
                  <a:pt x="1924" y="131"/>
                </a:lnTo>
                <a:lnTo>
                  <a:pt x="1924" y="129"/>
                </a:lnTo>
                <a:lnTo>
                  <a:pt x="1924" y="124"/>
                </a:lnTo>
                <a:lnTo>
                  <a:pt x="1922" y="119"/>
                </a:lnTo>
                <a:lnTo>
                  <a:pt x="1921" y="117"/>
                </a:lnTo>
                <a:lnTo>
                  <a:pt x="1920" y="115"/>
                </a:lnTo>
                <a:lnTo>
                  <a:pt x="1919" y="113"/>
                </a:lnTo>
                <a:lnTo>
                  <a:pt x="1917" y="112"/>
                </a:lnTo>
                <a:lnTo>
                  <a:pt x="1913" y="109"/>
                </a:lnTo>
                <a:lnTo>
                  <a:pt x="1909" y="107"/>
                </a:lnTo>
                <a:lnTo>
                  <a:pt x="1904" y="106"/>
                </a:lnTo>
                <a:lnTo>
                  <a:pt x="1898" y="106"/>
                </a:lnTo>
                <a:lnTo>
                  <a:pt x="1892" y="106"/>
                </a:lnTo>
                <a:lnTo>
                  <a:pt x="1886" y="107"/>
                </a:lnTo>
                <a:lnTo>
                  <a:pt x="1881" y="109"/>
                </a:lnTo>
                <a:lnTo>
                  <a:pt x="1877" y="112"/>
                </a:lnTo>
                <a:lnTo>
                  <a:pt x="1873" y="115"/>
                </a:lnTo>
                <a:lnTo>
                  <a:pt x="1870" y="118"/>
                </a:lnTo>
                <a:lnTo>
                  <a:pt x="1868" y="122"/>
                </a:lnTo>
                <a:lnTo>
                  <a:pt x="1867" y="124"/>
                </a:lnTo>
                <a:lnTo>
                  <a:pt x="1866" y="126"/>
                </a:lnTo>
                <a:lnTo>
                  <a:pt x="1821" y="123"/>
                </a:lnTo>
                <a:lnTo>
                  <a:pt x="1823" y="117"/>
                </a:lnTo>
                <a:lnTo>
                  <a:pt x="1825" y="111"/>
                </a:lnTo>
                <a:lnTo>
                  <a:pt x="1827" y="106"/>
                </a:lnTo>
                <a:lnTo>
                  <a:pt x="1830" y="101"/>
                </a:lnTo>
                <a:lnTo>
                  <a:pt x="1833" y="96"/>
                </a:lnTo>
                <a:lnTo>
                  <a:pt x="1837" y="92"/>
                </a:lnTo>
                <a:lnTo>
                  <a:pt x="1841" y="88"/>
                </a:lnTo>
                <a:lnTo>
                  <a:pt x="1846" y="84"/>
                </a:lnTo>
                <a:lnTo>
                  <a:pt x="1851" y="81"/>
                </a:lnTo>
                <a:lnTo>
                  <a:pt x="1857" y="78"/>
                </a:lnTo>
                <a:lnTo>
                  <a:pt x="1863" y="76"/>
                </a:lnTo>
                <a:lnTo>
                  <a:pt x="1869" y="74"/>
                </a:lnTo>
                <a:lnTo>
                  <a:pt x="1876" y="72"/>
                </a:lnTo>
                <a:lnTo>
                  <a:pt x="1883" y="71"/>
                </a:lnTo>
                <a:lnTo>
                  <a:pt x="1890" y="70"/>
                </a:lnTo>
                <a:lnTo>
                  <a:pt x="1898" y="70"/>
                </a:lnTo>
                <a:lnTo>
                  <a:pt x="1908" y="70"/>
                </a:lnTo>
                <a:lnTo>
                  <a:pt x="1917" y="72"/>
                </a:lnTo>
                <a:lnTo>
                  <a:pt x="1926" y="74"/>
                </a:lnTo>
                <a:lnTo>
                  <a:pt x="1935" y="76"/>
                </a:lnTo>
                <a:lnTo>
                  <a:pt x="1943" y="80"/>
                </a:lnTo>
                <a:lnTo>
                  <a:pt x="1947" y="82"/>
                </a:lnTo>
                <a:lnTo>
                  <a:pt x="1950" y="84"/>
                </a:lnTo>
                <a:lnTo>
                  <a:pt x="1957" y="90"/>
                </a:lnTo>
                <a:lnTo>
                  <a:pt x="1963" y="96"/>
                </a:lnTo>
                <a:lnTo>
                  <a:pt x="1965" y="99"/>
                </a:lnTo>
                <a:lnTo>
                  <a:pt x="1967" y="103"/>
                </a:lnTo>
                <a:lnTo>
                  <a:pt x="1969" y="107"/>
                </a:lnTo>
                <a:lnTo>
                  <a:pt x="1970" y="111"/>
                </a:lnTo>
                <a:lnTo>
                  <a:pt x="1972" y="115"/>
                </a:lnTo>
                <a:lnTo>
                  <a:pt x="1972" y="120"/>
                </a:lnTo>
                <a:lnTo>
                  <a:pt x="1973" y="125"/>
                </a:lnTo>
                <a:lnTo>
                  <a:pt x="1973" y="130"/>
                </a:lnTo>
                <a:lnTo>
                  <a:pt x="1973" y="249"/>
                </a:lnTo>
                <a:lnTo>
                  <a:pt x="1927" y="249"/>
                </a:lnTo>
                <a:lnTo>
                  <a:pt x="1927" y="225"/>
                </a:lnTo>
                <a:lnTo>
                  <a:pt x="1922" y="230"/>
                </a:lnTo>
                <a:lnTo>
                  <a:pt x="1917" y="236"/>
                </a:lnTo>
                <a:lnTo>
                  <a:pt x="1912" y="241"/>
                </a:lnTo>
                <a:lnTo>
                  <a:pt x="1906" y="245"/>
                </a:lnTo>
                <a:lnTo>
                  <a:pt x="1899" y="248"/>
                </a:lnTo>
                <a:lnTo>
                  <a:pt x="1891" y="250"/>
                </a:lnTo>
                <a:lnTo>
                  <a:pt x="1887" y="251"/>
                </a:lnTo>
                <a:lnTo>
                  <a:pt x="1883" y="252"/>
                </a:lnTo>
                <a:lnTo>
                  <a:pt x="1874" y="252"/>
                </a:lnTo>
                <a:close/>
                <a:moveTo>
                  <a:pt x="1888" y="219"/>
                </a:moveTo>
                <a:lnTo>
                  <a:pt x="1895" y="218"/>
                </a:lnTo>
                <a:lnTo>
                  <a:pt x="1902" y="216"/>
                </a:lnTo>
                <a:lnTo>
                  <a:pt x="1905" y="215"/>
                </a:lnTo>
                <a:lnTo>
                  <a:pt x="1908" y="213"/>
                </a:lnTo>
                <a:lnTo>
                  <a:pt x="1914" y="209"/>
                </a:lnTo>
                <a:lnTo>
                  <a:pt x="1916" y="207"/>
                </a:lnTo>
                <a:lnTo>
                  <a:pt x="1919" y="204"/>
                </a:lnTo>
                <a:lnTo>
                  <a:pt x="1922" y="199"/>
                </a:lnTo>
                <a:lnTo>
                  <a:pt x="1924" y="193"/>
                </a:lnTo>
                <a:lnTo>
                  <a:pt x="1924" y="189"/>
                </a:lnTo>
                <a:lnTo>
                  <a:pt x="1924" y="186"/>
                </a:lnTo>
                <a:lnTo>
                  <a:pt x="1924" y="167"/>
                </a:lnTo>
                <a:lnTo>
                  <a:pt x="1921" y="169"/>
                </a:lnTo>
                <a:lnTo>
                  <a:pt x="1915" y="171"/>
                </a:lnTo>
                <a:lnTo>
                  <a:pt x="1903" y="173"/>
                </a:lnTo>
                <a:lnTo>
                  <a:pt x="1890" y="175"/>
                </a:lnTo>
                <a:lnTo>
                  <a:pt x="1884" y="176"/>
                </a:lnTo>
                <a:lnTo>
                  <a:pt x="1879" y="178"/>
                </a:lnTo>
                <a:lnTo>
                  <a:pt x="1874" y="180"/>
                </a:lnTo>
                <a:lnTo>
                  <a:pt x="1870" y="182"/>
                </a:lnTo>
                <a:lnTo>
                  <a:pt x="1866" y="185"/>
                </a:lnTo>
                <a:lnTo>
                  <a:pt x="1864" y="189"/>
                </a:lnTo>
                <a:lnTo>
                  <a:pt x="1863" y="191"/>
                </a:lnTo>
                <a:lnTo>
                  <a:pt x="1862" y="193"/>
                </a:lnTo>
                <a:lnTo>
                  <a:pt x="1862" y="198"/>
                </a:lnTo>
                <a:lnTo>
                  <a:pt x="1862" y="203"/>
                </a:lnTo>
                <a:lnTo>
                  <a:pt x="1863" y="207"/>
                </a:lnTo>
                <a:lnTo>
                  <a:pt x="1865" y="209"/>
                </a:lnTo>
                <a:lnTo>
                  <a:pt x="1866" y="211"/>
                </a:lnTo>
                <a:lnTo>
                  <a:pt x="1869" y="213"/>
                </a:lnTo>
                <a:lnTo>
                  <a:pt x="1873" y="216"/>
                </a:lnTo>
                <a:lnTo>
                  <a:pt x="1875" y="217"/>
                </a:lnTo>
                <a:lnTo>
                  <a:pt x="1877" y="217"/>
                </a:lnTo>
                <a:lnTo>
                  <a:pt x="1882" y="218"/>
                </a:lnTo>
                <a:lnTo>
                  <a:pt x="1888" y="219"/>
                </a:lnTo>
                <a:close/>
                <a:moveTo>
                  <a:pt x="2063" y="249"/>
                </a:moveTo>
                <a:lnTo>
                  <a:pt x="2013" y="249"/>
                </a:lnTo>
                <a:lnTo>
                  <a:pt x="2013" y="13"/>
                </a:lnTo>
                <a:lnTo>
                  <a:pt x="2063" y="13"/>
                </a:lnTo>
                <a:lnTo>
                  <a:pt x="2063" y="249"/>
                </a:lnTo>
                <a:close/>
                <a:moveTo>
                  <a:pt x="2197" y="72"/>
                </a:moveTo>
                <a:lnTo>
                  <a:pt x="2197" y="109"/>
                </a:lnTo>
                <a:lnTo>
                  <a:pt x="2164" y="109"/>
                </a:lnTo>
                <a:lnTo>
                  <a:pt x="2164" y="195"/>
                </a:lnTo>
                <a:lnTo>
                  <a:pt x="2164" y="199"/>
                </a:lnTo>
                <a:lnTo>
                  <a:pt x="2165" y="203"/>
                </a:lnTo>
                <a:lnTo>
                  <a:pt x="2166" y="205"/>
                </a:lnTo>
                <a:lnTo>
                  <a:pt x="2167" y="206"/>
                </a:lnTo>
                <a:lnTo>
                  <a:pt x="2169" y="208"/>
                </a:lnTo>
                <a:lnTo>
                  <a:pt x="2171" y="210"/>
                </a:lnTo>
                <a:lnTo>
                  <a:pt x="2174" y="211"/>
                </a:lnTo>
                <a:lnTo>
                  <a:pt x="2177" y="212"/>
                </a:lnTo>
                <a:lnTo>
                  <a:pt x="2181" y="212"/>
                </a:lnTo>
                <a:lnTo>
                  <a:pt x="2188" y="211"/>
                </a:lnTo>
                <a:lnTo>
                  <a:pt x="2193" y="210"/>
                </a:lnTo>
                <a:lnTo>
                  <a:pt x="2201" y="247"/>
                </a:lnTo>
                <a:lnTo>
                  <a:pt x="2190" y="250"/>
                </a:lnTo>
                <a:lnTo>
                  <a:pt x="2183" y="251"/>
                </a:lnTo>
                <a:lnTo>
                  <a:pt x="2174" y="252"/>
                </a:lnTo>
                <a:lnTo>
                  <a:pt x="2168" y="252"/>
                </a:lnTo>
                <a:lnTo>
                  <a:pt x="2161" y="251"/>
                </a:lnTo>
                <a:lnTo>
                  <a:pt x="2156" y="250"/>
                </a:lnTo>
                <a:lnTo>
                  <a:pt x="2150" y="249"/>
                </a:lnTo>
                <a:lnTo>
                  <a:pt x="2145" y="248"/>
                </a:lnTo>
                <a:lnTo>
                  <a:pt x="2140" y="245"/>
                </a:lnTo>
                <a:lnTo>
                  <a:pt x="2135" y="243"/>
                </a:lnTo>
                <a:lnTo>
                  <a:pt x="2131" y="240"/>
                </a:lnTo>
                <a:lnTo>
                  <a:pt x="2127" y="237"/>
                </a:lnTo>
                <a:lnTo>
                  <a:pt x="2124" y="233"/>
                </a:lnTo>
                <a:lnTo>
                  <a:pt x="2121" y="229"/>
                </a:lnTo>
                <a:lnTo>
                  <a:pt x="2119" y="224"/>
                </a:lnTo>
                <a:lnTo>
                  <a:pt x="2117" y="219"/>
                </a:lnTo>
                <a:lnTo>
                  <a:pt x="2116" y="213"/>
                </a:lnTo>
                <a:lnTo>
                  <a:pt x="2115" y="208"/>
                </a:lnTo>
                <a:lnTo>
                  <a:pt x="2115" y="201"/>
                </a:lnTo>
                <a:lnTo>
                  <a:pt x="2115" y="109"/>
                </a:lnTo>
                <a:lnTo>
                  <a:pt x="2091" y="109"/>
                </a:lnTo>
                <a:lnTo>
                  <a:pt x="2091" y="72"/>
                </a:lnTo>
                <a:lnTo>
                  <a:pt x="2115" y="72"/>
                </a:lnTo>
                <a:lnTo>
                  <a:pt x="2115" y="30"/>
                </a:lnTo>
                <a:lnTo>
                  <a:pt x="2164" y="30"/>
                </a:lnTo>
                <a:lnTo>
                  <a:pt x="2164" y="72"/>
                </a:lnTo>
                <a:lnTo>
                  <a:pt x="2197" y="72"/>
                </a:lnTo>
                <a:close/>
                <a:moveTo>
                  <a:pt x="2304" y="253"/>
                </a:moveTo>
                <a:lnTo>
                  <a:pt x="2291" y="252"/>
                </a:lnTo>
                <a:lnTo>
                  <a:pt x="2285" y="251"/>
                </a:lnTo>
                <a:lnTo>
                  <a:pt x="2279" y="250"/>
                </a:lnTo>
                <a:lnTo>
                  <a:pt x="2268" y="246"/>
                </a:lnTo>
                <a:lnTo>
                  <a:pt x="2263" y="244"/>
                </a:lnTo>
                <a:lnTo>
                  <a:pt x="2258" y="241"/>
                </a:lnTo>
                <a:lnTo>
                  <a:pt x="2249" y="235"/>
                </a:lnTo>
                <a:lnTo>
                  <a:pt x="2245" y="231"/>
                </a:lnTo>
                <a:lnTo>
                  <a:pt x="2241" y="227"/>
                </a:lnTo>
                <a:lnTo>
                  <a:pt x="2234" y="219"/>
                </a:lnTo>
                <a:lnTo>
                  <a:pt x="2231" y="214"/>
                </a:lnTo>
                <a:lnTo>
                  <a:pt x="2228" y="209"/>
                </a:lnTo>
                <a:lnTo>
                  <a:pt x="2223" y="198"/>
                </a:lnTo>
                <a:lnTo>
                  <a:pt x="2221" y="193"/>
                </a:lnTo>
                <a:lnTo>
                  <a:pt x="2220" y="187"/>
                </a:lnTo>
                <a:lnTo>
                  <a:pt x="2219" y="181"/>
                </a:lnTo>
                <a:lnTo>
                  <a:pt x="2218" y="175"/>
                </a:lnTo>
                <a:lnTo>
                  <a:pt x="2218" y="168"/>
                </a:lnTo>
                <a:lnTo>
                  <a:pt x="2217" y="161"/>
                </a:lnTo>
                <a:lnTo>
                  <a:pt x="2218" y="155"/>
                </a:lnTo>
                <a:lnTo>
                  <a:pt x="2218" y="148"/>
                </a:lnTo>
                <a:lnTo>
                  <a:pt x="2219" y="142"/>
                </a:lnTo>
                <a:lnTo>
                  <a:pt x="2220" y="136"/>
                </a:lnTo>
                <a:lnTo>
                  <a:pt x="2223" y="124"/>
                </a:lnTo>
                <a:lnTo>
                  <a:pt x="2225" y="119"/>
                </a:lnTo>
                <a:lnTo>
                  <a:pt x="2228" y="114"/>
                </a:lnTo>
                <a:lnTo>
                  <a:pt x="2234" y="104"/>
                </a:lnTo>
                <a:lnTo>
                  <a:pt x="2237" y="99"/>
                </a:lnTo>
                <a:lnTo>
                  <a:pt x="2241" y="95"/>
                </a:lnTo>
                <a:lnTo>
                  <a:pt x="2245" y="91"/>
                </a:lnTo>
                <a:lnTo>
                  <a:pt x="2249" y="88"/>
                </a:lnTo>
                <a:lnTo>
                  <a:pt x="2253" y="85"/>
                </a:lnTo>
                <a:lnTo>
                  <a:pt x="2258" y="82"/>
                </a:lnTo>
                <a:lnTo>
                  <a:pt x="2263" y="79"/>
                </a:lnTo>
                <a:lnTo>
                  <a:pt x="2268" y="77"/>
                </a:lnTo>
                <a:lnTo>
                  <a:pt x="2274" y="75"/>
                </a:lnTo>
                <a:lnTo>
                  <a:pt x="2279" y="73"/>
                </a:lnTo>
                <a:lnTo>
                  <a:pt x="2285" y="72"/>
                </a:lnTo>
                <a:lnTo>
                  <a:pt x="2291" y="71"/>
                </a:lnTo>
                <a:lnTo>
                  <a:pt x="2304" y="70"/>
                </a:lnTo>
                <a:lnTo>
                  <a:pt x="2317" y="71"/>
                </a:lnTo>
                <a:lnTo>
                  <a:pt x="2323" y="72"/>
                </a:lnTo>
                <a:lnTo>
                  <a:pt x="2329" y="73"/>
                </a:lnTo>
                <a:lnTo>
                  <a:pt x="2340" y="77"/>
                </a:lnTo>
                <a:lnTo>
                  <a:pt x="2346" y="79"/>
                </a:lnTo>
                <a:lnTo>
                  <a:pt x="2351" y="82"/>
                </a:lnTo>
                <a:lnTo>
                  <a:pt x="2360" y="88"/>
                </a:lnTo>
                <a:lnTo>
                  <a:pt x="2364" y="91"/>
                </a:lnTo>
                <a:lnTo>
                  <a:pt x="2368" y="95"/>
                </a:lnTo>
                <a:lnTo>
                  <a:pt x="2375" y="104"/>
                </a:lnTo>
                <a:lnTo>
                  <a:pt x="2378" y="109"/>
                </a:lnTo>
                <a:lnTo>
                  <a:pt x="2381" y="114"/>
                </a:lnTo>
                <a:lnTo>
                  <a:pt x="2385" y="124"/>
                </a:lnTo>
                <a:lnTo>
                  <a:pt x="2387" y="130"/>
                </a:lnTo>
                <a:lnTo>
                  <a:pt x="2389" y="136"/>
                </a:lnTo>
                <a:lnTo>
                  <a:pt x="2390" y="142"/>
                </a:lnTo>
                <a:lnTo>
                  <a:pt x="2391" y="148"/>
                </a:lnTo>
                <a:lnTo>
                  <a:pt x="2391" y="155"/>
                </a:lnTo>
                <a:lnTo>
                  <a:pt x="2391" y="161"/>
                </a:lnTo>
                <a:lnTo>
                  <a:pt x="2391" y="168"/>
                </a:lnTo>
                <a:lnTo>
                  <a:pt x="2391" y="175"/>
                </a:lnTo>
                <a:lnTo>
                  <a:pt x="2390" y="181"/>
                </a:lnTo>
                <a:lnTo>
                  <a:pt x="2389" y="187"/>
                </a:lnTo>
                <a:lnTo>
                  <a:pt x="2385" y="198"/>
                </a:lnTo>
                <a:lnTo>
                  <a:pt x="2383" y="204"/>
                </a:lnTo>
                <a:lnTo>
                  <a:pt x="2381" y="209"/>
                </a:lnTo>
                <a:lnTo>
                  <a:pt x="2375" y="219"/>
                </a:lnTo>
                <a:lnTo>
                  <a:pt x="2372" y="223"/>
                </a:lnTo>
                <a:lnTo>
                  <a:pt x="2368" y="227"/>
                </a:lnTo>
                <a:lnTo>
                  <a:pt x="2364" y="231"/>
                </a:lnTo>
                <a:lnTo>
                  <a:pt x="2360" y="235"/>
                </a:lnTo>
                <a:lnTo>
                  <a:pt x="2355" y="238"/>
                </a:lnTo>
                <a:lnTo>
                  <a:pt x="2351" y="241"/>
                </a:lnTo>
                <a:lnTo>
                  <a:pt x="2346" y="244"/>
                </a:lnTo>
                <a:lnTo>
                  <a:pt x="2340" y="246"/>
                </a:lnTo>
                <a:lnTo>
                  <a:pt x="2335" y="248"/>
                </a:lnTo>
                <a:lnTo>
                  <a:pt x="2329" y="250"/>
                </a:lnTo>
                <a:lnTo>
                  <a:pt x="2323" y="251"/>
                </a:lnTo>
                <a:lnTo>
                  <a:pt x="2317" y="252"/>
                </a:lnTo>
                <a:lnTo>
                  <a:pt x="2304" y="253"/>
                </a:lnTo>
                <a:close/>
                <a:moveTo>
                  <a:pt x="2305" y="215"/>
                </a:moveTo>
                <a:lnTo>
                  <a:pt x="2309" y="214"/>
                </a:lnTo>
                <a:lnTo>
                  <a:pt x="2313" y="214"/>
                </a:lnTo>
                <a:lnTo>
                  <a:pt x="2317" y="212"/>
                </a:lnTo>
                <a:lnTo>
                  <a:pt x="2321" y="211"/>
                </a:lnTo>
                <a:lnTo>
                  <a:pt x="2324" y="209"/>
                </a:lnTo>
                <a:lnTo>
                  <a:pt x="2327" y="206"/>
                </a:lnTo>
                <a:lnTo>
                  <a:pt x="2330" y="203"/>
                </a:lnTo>
                <a:lnTo>
                  <a:pt x="2332" y="199"/>
                </a:lnTo>
                <a:lnTo>
                  <a:pt x="2334" y="195"/>
                </a:lnTo>
                <a:lnTo>
                  <a:pt x="2336" y="191"/>
                </a:lnTo>
                <a:lnTo>
                  <a:pt x="2338" y="187"/>
                </a:lnTo>
                <a:lnTo>
                  <a:pt x="2339" y="182"/>
                </a:lnTo>
                <a:lnTo>
                  <a:pt x="2341" y="172"/>
                </a:lnTo>
                <a:lnTo>
                  <a:pt x="2341" y="167"/>
                </a:lnTo>
                <a:lnTo>
                  <a:pt x="2342" y="161"/>
                </a:lnTo>
                <a:lnTo>
                  <a:pt x="2341" y="150"/>
                </a:lnTo>
                <a:lnTo>
                  <a:pt x="2339" y="140"/>
                </a:lnTo>
                <a:lnTo>
                  <a:pt x="2338" y="135"/>
                </a:lnTo>
                <a:lnTo>
                  <a:pt x="2336" y="131"/>
                </a:lnTo>
                <a:lnTo>
                  <a:pt x="2332" y="123"/>
                </a:lnTo>
                <a:lnTo>
                  <a:pt x="2330" y="119"/>
                </a:lnTo>
                <a:lnTo>
                  <a:pt x="2327" y="116"/>
                </a:lnTo>
                <a:lnTo>
                  <a:pt x="2324" y="113"/>
                </a:lnTo>
                <a:lnTo>
                  <a:pt x="2321" y="111"/>
                </a:lnTo>
                <a:lnTo>
                  <a:pt x="2317" y="110"/>
                </a:lnTo>
                <a:lnTo>
                  <a:pt x="2313" y="108"/>
                </a:lnTo>
                <a:lnTo>
                  <a:pt x="2309" y="108"/>
                </a:lnTo>
                <a:lnTo>
                  <a:pt x="2305" y="107"/>
                </a:lnTo>
                <a:lnTo>
                  <a:pt x="2300" y="108"/>
                </a:lnTo>
                <a:lnTo>
                  <a:pt x="2296" y="108"/>
                </a:lnTo>
                <a:lnTo>
                  <a:pt x="2292" y="110"/>
                </a:lnTo>
                <a:lnTo>
                  <a:pt x="2288" y="111"/>
                </a:lnTo>
                <a:lnTo>
                  <a:pt x="2285" y="113"/>
                </a:lnTo>
                <a:lnTo>
                  <a:pt x="2282" y="116"/>
                </a:lnTo>
                <a:lnTo>
                  <a:pt x="2279" y="119"/>
                </a:lnTo>
                <a:lnTo>
                  <a:pt x="2277" y="123"/>
                </a:lnTo>
                <a:lnTo>
                  <a:pt x="2272" y="131"/>
                </a:lnTo>
                <a:lnTo>
                  <a:pt x="2271" y="135"/>
                </a:lnTo>
                <a:lnTo>
                  <a:pt x="2270" y="140"/>
                </a:lnTo>
                <a:lnTo>
                  <a:pt x="2269" y="145"/>
                </a:lnTo>
                <a:lnTo>
                  <a:pt x="2268" y="150"/>
                </a:lnTo>
                <a:lnTo>
                  <a:pt x="2267" y="155"/>
                </a:lnTo>
                <a:lnTo>
                  <a:pt x="2267" y="161"/>
                </a:lnTo>
                <a:lnTo>
                  <a:pt x="2268" y="172"/>
                </a:lnTo>
                <a:lnTo>
                  <a:pt x="2270" y="182"/>
                </a:lnTo>
                <a:lnTo>
                  <a:pt x="2271" y="187"/>
                </a:lnTo>
                <a:lnTo>
                  <a:pt x="2272" y="191"/>
                </a:lnTo>
                <a:lnTo>
                  <a:pt x="2274" y="195"/>
                </a:lnTo>
                <a:lnTo>
                  <a:pt x="2277" y="199"/>
                </a:lnTo>
                <a:lnTo>
                  <a:pt x="2279" y="203"/>
                </a:lnTo>
                <a:lnTo>
                  <a:pt x="2282" y="206"/>
                </a:lnTo>
                <a:lnTo>
                  <a:pt x="2285" y="209"/>
                </a:lnTo>
                <a:lnTo>
                  <a:pt x="2288" y="211"/>
                </a:lnTo>
                <a:lnTo>
                  <a:pt x="2292" y="212"/>
                </a:lnTo>
                <a:lnTo>
                  <a:pt x="2296" y="214"/>
                </a:lnTo>
                <a:lnTo>
                  <a:pt x="2300" y="214"/>
                </a:lnTo>
                <a:lnTo>
                  <a:pt x="2305" y="215"/>
                </a:lnTo>
                <a:close/>
                <a:moveTo>
                  <a:pt x="2539" y="172"/>
                </a:moveTo>
                <a:lnTo>
                  <a:pt x="2430" y="172"/>
                </a:lnTo>
                <a:lnTo>
                  <a:pt x="2430" y="133"/>
                </a:lnTo>
                <a:lnTo>
                  <a:pt x="2539" y="133"/>
                </a:lnTo>
                <a:lnTo>
                  <a:pt x="2539" y="172"/>
                </a:lnTo>
                <a:close/>
                <a:moveTo>
                  <a:pt x="2603" y="315"/>
                </a:moveTo>
                <a:lnTo>
                  <a:pt x="2594" y="315"/>
                </a:lnTo>
                <a:lnTo>
                  <a:pt x="2586" y="314"/>
                </a:lnTo>
                <a:lnTo>
                  <a:pt x="2579" y="312"/>
                </a:lnTo>
                <a:lnTo>
                  <a:pt x="2573" y="310"/>
                </a:lnTo>
                <a:lnTo>
                  <a:pt x="2584" y="274"/>
                </a:lnTo>
                <a:lnTo>
                  <a:pt x="2590" y="275"/>
                </a:lnTo>
                <a:lnTo>
                  <a:pt x="2596" y="276"/>
                </a:lnTo>
                <a:lnTo>
                  <a:pt x="2601" y="276"/>
                </a:lnTo>
                <a:lnTo>
                  <a:pt x="2606" y="276"/>
                </a:lnTo>
                <a:lnTo>
                  <a:pt x="2608" y="275"/>
                </a:lnTo>
                <a:lnTo>
                  <a:pt x="2610" y="274"/>
                </a:lnTo>
                <a:lnTo>
                  <a:pt x="2614" y="271"/>
                </a:lnTo>
                <a:lnTo>
                  <a:pt x="2617" y="267"/>
                </a:lnTo>
                <a:lnTo>
                  <a:pt x="2620" y="262"/>
                </a:lnTo>
                <a:lnTo>
                  <a:pt x="2623" y="254"/>
                </a:lnTo>
                <a:lnTo>
                  <a:pt x="2559" y="72"/>
                </a:lnTo>
                <a:lnTo>
                  <a:pt x="2611" y="72"/>
                </a:lnTo>
                <a:lnTo>
                  <a:pt x="2647" y="202"/>
                </a:lnTo>
                <a:lnTo>
                  <a:pt x="2686" y="72"/>
                </a:lnTo>
                <a:lnTo>
                  <a:pt x="2738" y="72"/>
                </a:lnTo>
                <a:lnTo>
                  <a:pt x="2669" y="268"/>
                </a:lnTo>
                <a:lnTo>
                  <a:pt x="2665" y="278"/>
                </a:lnTo>
                <a:lnTo>
                  <a:pt x="2663" y="283"/>
                </a:lnTo>
                <a:lnTo>
                  <a:pt x="2660" y="287"/>
                </a:lnTo>
                <a:lnTo>
                  <a:pt x="2654" y="296"/>
                </a:lnTo>
                <a:lnTo>
                  <a:pt x="2646" y="302"/>
                </a:lnTo>
                <a:lnTo>
                  <a:pt x="2642" y="306"/>
                </a:lnTo>
                <a:lnTo>
                  <a:pt x="2638" y="308"/>
                </a:lnTo>
                <a:lnTo>
                  <a:pt x="2633" y="310"/>
                </a:lnTo>
                <a:lnTo>
                  <a:pt x="2628" y="312"/>
                </a:lnTo>
                <a:lnTo>
                  <a:pt x="2622" y="314"/>
                </a:lnTo>
                <a:lnTo>
                  <a:pt x="2616" y="315"/>
                </a:lnTo>
                <a:lnTo>
                  <a:pt x="2610" y="315"/>
                </a:lnTo>
                <a:lnTo>
                  <a:pt x="2603" y="315"/>
                </a:lnTo>
                <a:close/>
                <a:moveTo>
                  <a:pt x="2812" y="249"/>
                </a:moveTo>
                <a:lnTo>
                  <a:pt x="2763" y="249"/>
                </a:lnTo>
                <a:lnTo>
                  <a:pt x="2763" y="13"/>
                </a:lnTo>
                <a:lnTo>
                  <a:pt x="2812" y="13"/>
                </a:lnTo>
                <a:lnTo>
                  <a:pt x="2812" y="249"/>
                </a:lnTo>
                <a:close/>
                <a:moveTo>
                  <a:pt x="2877" y="50"/>
                </a:moveTo>
                <a:lnTo>
                  <a:pt x="2872" y="49"/>
                </a:lnTo>
                <a:lnTo>
                  <a:pt x="2867" y="48"/>
                </a:lnTo>
                <a:lnTo>
                  <a:pt x="2863" y="45"/>
                </a:lnTo>
                <a:lnTo>
                  <a:pt x="2859" y="42"/>
                </a:lnTo>
                <a:lnTo>
                  <a:pt x="2855" y="38"/>
                </a:lnTo>
                <a:lnTo>
                  <a:pt x="2853" y="34"/>
                </a:lnTo>
                <a:lnTo>
                  <a:pt x="2851" y="30"/>
                </a:lnTo>
                <a:lnTo>
                  <a:pt x="2851" y="25"/>
                </a:lnTo>
                <a:lnTo>
                  <a:pt x="2851" y="20"/>
                </a:lnTo>
                <a:lnTo>
                  <a:pt x="2853" y="15"/>
                </a:lnTo>
                <a:lnTo>
                  <a:pt x="2855" y="11"/>
                </a:lnTo>
                <a:lnTo>
                  <a:pt x="2859" y="7"/>
                </a:lnTo>
                <a:lnTo>
                  <a:pt x="2863" y="4"/>
                </a:lnTo>
                <a:lnTo>
                  <a:pt x="2867" y="2"/>
                </a:lnTo>
                <a:lnTo>
                  <a:pt x="2872" y="0"/>
                </a:lnTo>
                <a:lnTo>
                  <a:pt x="2877" y="0"/>
                </a:lnTo>
                <a:lnTo>
                  <a:pt x="2883" y="0"/>
                </a:lnTo>
                <a:lnTo>
                  <a:pt x="2887" y="2"/>
                </a:lnTo>
                <a:lnTo>
                  <a:pt x="2892" y="4"/>
                </a:lnTo>
                <a:lnTo>
                  <a:pt x="2896" y="7"/>
                </a:lnTo>
                <a:lnTo>
                  <a:pt x="2900" y="11"/>
                </a:lnTo>
                <a:lnTo>
                  <a:pt x="2902" y="15"/>
                </a:lnTo>
                <a:lnTo>
                  <a:pt x="2903" y="20"/>
                </a:lnTo>
                <a:lnTo>
                  <a:pt x="2904" y="25"/>
                </a:lnTo>
                <a:lnTo>
                  <a:pt x="2903" y="30"/>
                </a:lnTo>
                <a:lnTo>
                  <a:pt x="2902" y="34"/>
                </a:lnTo>
                <a:lnTo>
                  <a:pt x="2900" y="38"/>
                </a:lnTo>
                <a:lnTo>
                  <a:pt x="2896" y="42"/>
                </a:lnTo>
                <a:lnTo>
                  <a:pt x="2892" y="45"/>
                </a:lnTo>
                <a:lnTo>
                  <a:pt x="2887" y="48"/>
                </a:lnTo>
                <a:lnTo>
                  <a:pt x="2883" y="49"/>
                </a:lnTo>
                <a:lnTo>
                  <a:pt x="2877" y="50"/>
                </a:lnTo>
                <a:close/>
                <a:moveTo>
                  <a:pt x="2853" y="72"/>
                </a:moveTo>
                <a:lnTo>
                  <a:pt x="2902" y="72"/>
                </a:lnTo>
                <a:lnTo>
                  <a:pt x="2902" y="249"/>
                </a:lnTo>
                <a:lnTo>
                  <a:pt x="2853" y="249"/>
                </a:lnTo>
                <a:lnTo>
                  <a:pt x="2853" y="72"/>
                </a:lnTo>
                <a:close/>
                <a:moveTo>
                  <a:pt x="3023" y="253"/>
                </a:moveTo>
                <a:lnTo>
                  <a:pt x="3010" y="252"/>
                </a:lnTo>
                <a:lnTo>
                  <a:pt x="3003" y="251"/>
                </a:lnTo>
                <a:lnTo>
                  <a:pt x="2998" y="250"/>
                </a:lnTo>
                <a:lnTo>
                  <a:pt x="2986" y="246"/>
                </a:lnTo>
                <a:lnTo>
                  <a:pt x="2980" y="244"/>
                </a:lnTo>
                <a:lnTo>
                  <a:pt x="2975" y="241"/>
                </a:lnTo>
                <a:lnTo>
                  <a:pt x="2966" y="235"/>
                </a:lnTo>
                <a:lnTo>
                  <a:pt x="2962" y="231"/>
                </a:lnTo>
                <a:lnTo>
                  <a:pt x="2958" y="227"/>
                </a:lnTo>
                <a:lnTo>
                  <a:pt x="2951" y="219"/>
                </a:lnTo>
                <a:lnTo>
                  <a:pt x="2948" y="214"/>
                </a:lnTo>
                <a:lnTo>
                  <a:pt x="2945" y="209"/>
                </a:lnTo>
                <a:lnTo>
                  <a:pt x="2940" y="198"/>
                </a:lnTo>
                <a:lnTo>
                  <a:pt x="2939" y="193"/>
                </a:lnTo>
                <a:lnTo>
                  <a:pt x="2937" y="187"/>
                </a:lnTo>
                <a:lnTo>
                  <a:pt x="2936" y="181"/>
                </a:lnTo>
                <a:lnTo>
                  <a:pt x="2935" y="175"/>
                </a:lnTo>
                <a:lnTo>
                  <a:pt x="2935" y="168"/>
                </a:lnTo>
                <a:lnTo>
                  <a:pt x="2935" y="161"/>
                </a:lnTo>
                <a:lnTo>
                  <a:pt x="2935" y="155"/>
                </a:lnTo>
                <a:lnTo>
                  <a:pt x="2935" y="148"/>
                </a:lnTo>
                <a:lnTo>
                  <a:pt x="2936" y="142"/>
                </a:lnTo>
                <a:lnTo>
                  <a:pt x="2937" y="136"/>
                </a:lnTo>
                <a:lnTo>
                  <a:pt x="2940" y="124"/>
                </a:lnTo>
                <a:lnTo>
                  <a:pt x="2943" y="119"/>
                </a:lnTo>
                <a:lnTo>
                  <a:pt x="2945" y="114"/>
                </a:lnTo>
                <a:lnTo>
                  <a:pt x="2951" y="104"/>
                </a:lnTo>
                <a:lnTo>
                  <a:pt x="2954" y="99"/>
                </a:lnTo>
                <a:lnTo>
                  <a:pt x="2958" y="95"/>
                </a:lnTo>
                <a:lnTo>
                  <a:pt x="2962" y="91"/>
                </a:lnTo>
                <a:lnTo>
                  <a:pt x="2966" y="88"/>
                </a:lnTo>
                <a:lnTo>
                  <a:pt x="2970" y="85"/>
                </a:lnTo>
                <a:lnTo>
                  <a:pt x="2975" y="82"/>
                </a:lnTo>
                <a:lnTo>
                  <a:pt x="2980" y="79"/>
                </a:lnTo>
                <a:lnTo>
                  <a:pt x="2986" y="77"/>
                </a:lnTo>
                <a:lnTo>
                  <a:pt x="2992" y="75"/>
                </a:lnTo>
                <a:lnTo>
                  <a:pt x="2998" y="73"/>
                </a:lnTo>
                <a:lnTo>
                  <a:pt x="3003" y="72"/>
                </a:lnTo>
                <a:lnTo>
                  <a:pt x="3010" y="71"/>
                </a:lnTo>
                <a:lnTo>
                  <a:pt x="3023" y="70"/>
                </a:lnTo>
                <a:lnTo>
                  <a:pt x="3035" y="71"/>
                </a:lnTo>
                <a:lnTo>
                  <a:pt x="3042" y="72"/>
                </a:lnTo>
                <a:lnTo>
                  <a:pt x="3047" y="73"/>
                </a:lnTo>
                <a:lnTo>
                  <a:pt x="3059" y="77"/>
                </a:lnTo>
                <a:lnTo>
                  <a:pt x="3064" y="79"/>
                </a:lnTo>
                <a:lnTo>
                  <a:pt x="3069" y="82"/>
                </a:lnTo>
                <a:lnTo>
                  <a:pt x="3078" y="88"/>
                </a:lnTo>
                <a:lnTo>
                  <a:pt x="3082" y="91"/>
                </a:lnTo>
                <a:lnTo>
                  <a:pt x="3086" y="95"/>
                </a:lnTo>
                <a:lnTo>
                  <a:pt x="3093" y="104"/>
                </a:lnTo>
                <a:lnTo>
                  <a:pt x="3096" y="109"/>
                </a:lnTo>
                <a:lnTo>
                  <a:pt x="3099" y="114"/>
                </a:lnTo>
                <a:lnTo>
                  <a:pt x="3104" y="124"/>
                </a:lnTo>
                <a:lnTo>
                  <a:pt x="3105" y="130"/>
                </a:lnTo>
                <a:lnTo>
                  <a:pt x="3107" y="136"/>
                </a:lnTo>
                <a:lnTo>
                  <a:pt x="3108" y="142"/>
                </a:lnTo>
                <a:lnTo>
                  <a:pt x="3109" y="148"/>
                </a:lnTo>
                <a:lnTo>
                  <a:pt x="3109" y="155"/>
                </a:lnTo>
                <a:lnTo>
                  <a:pt x="3109" y="161"/>
                </a:lnTo>
                <a:lnTo>
                  <a:pt x="3109" y="168"/>
                </a:lnTo>
                <a:lnTo>
                  <a:pt x="3109" y="175"/>
                </a:lnTo>
                <a:lnTo>
                  <a:pt x="3108" y="181"/>
                </a:lnTo>
                <a:lnTo>
                  <a:pt x="3107" y="187"/>
                </a:lnTo>
                <a:lnTo>
                  <a:pt x="3104" y="198"/>
                </a:lnTo>
                <a:lnTo>
                  <a:pt x="3101" y="204"/>
                </a:lnTo>
                <a:lnTo>
                  <a:pt x="3099" y="209"/>
                </a:lnTo>
                <a:lnTo>
                  <a:pt x="3093" y="219"/>
                </a:lnTo>
                <a:lnTo>
                  <a:pt x="3090" y="223"/>
                </a:lnTo>
                <a:lnTo>
                  <a:pt x="3086" y="227"/>
                </a:lnTo>
                <a:lnTo>
                  <a:pt x="3082" y="231"/>
                </a:lnTo>
                <a:lnTo>
                  <a:pt x="3078" y="235"/>
                </a:lnTo>
                <a:lnTo>
                  <a:pt x="3074" y="238"/>
                </a:lnTo>
                <a:lnTo>
                  <a:pt x="3069" y="241"/>
                </a:lnTo>
                <a:lnTo>
                  <a:pt x="3064" y="244"/>
                </a:lnTo>
                <a:lnTo>
                  <a:pt x="3059" y="246"/>
                </a:lnTo>
                <a:lnTo>
                  <a:pt x="3053" y="248"/>
                </a:lnTo>
                <a:lnTo>
                  <a:pt x="3047" y="250"/>
                </a:lnTo>
                <a:lnTo>
                  <a:pt x="3042" y="251"/>
                </a:lnTo>
                <a:lnTo>
                  <a:pt x="3035" y="252"/>
                </a:lnTo>
                <a:lnTo>
                  <a:pt x="3023" y="253"/>
                </a:lnTo>
                <a:close/>
                <a:moveTo>
                  <a:pt x="3023" y="215"/>
                </a:moveTo>
                <a:lnTo>
                  <a:pt x="3027" y="214"/>
                </a:lnTo>
                <a:lnTo>
                  <a:pt x="3031" y="214"/>
                </a:lnTo>
                <a:lnTo>
                  <a:pt x="3035" y="212"/>
                </a:lnTo>
                <a:lnTo>
                  <a:pt x="3039" y="211"/>
                </a:lnTo>
                <a:lnTo>
                  <a:pt x="3042" y="209"/>
                </a:lnTo>
                <a:lnTo>
                  <a:pt x="3045" y="206"/>
                </a:lnTo>
                <a:lnTo>
                  <a:pt x="3048" y="203"/>
                </a:lnTo>
                <a:lnTo>
                  <a:pt x="3050" y="199"/>
                </a:lnTo>
                <a:lnTo>
                  <a:pt x="3052" y="195"/>
                </a:lnTo>
                <a:lnTo>
                  <a:pt x="3054" y="191"/>
                </a:lnTo>
                <a:lnTo>
                  <a:pt x="3056" y="187"/>
                </a:lnTo>
                <a:lnTo>
                  <a:pt x="3057" y="182"/>
                </a:lnTo>
                <a:lnTo>
                  <a:pt x="3059" y="172"/>
                </a:lnTo>
                <a:lnTo>
                  <a:pt x="3060" y="167"/>
                </a:lnTo>
                <a:lnTo>
                  <a:pt x="3060" y="161"/>
                </a:lnTo>
                <a:lnTo>
                  <a:pt x="3059" y="150"/>
                </a:lnTo>
                <a:lnTo>
                  <a:pt x="3057" y="140"/>
                </a:lnTo>
                <a:lnTo>
                  <a:pt x="3056" y="135"/>
                </a:lnTo>
                <a:lnTo>
                  <a:pt x="3054" y="131"/>
                </a:lnTo>
                <a:lnTo>
                  <a:pt x="3050" y="123"/>
                </a:lnTo>
                <a:lnTo>
                  <a:pt x="3048" y="119"/>
                </a:lnTo>
                <a:lnTo>
                  <a:pt x="3045" y="116"/>
                </a:lnTo>
                <a:lnTo>
                  <a:pt x="3042" y="113"/>
                </a:lnTo>
                <a:lnTo>
                  <a:pt x="3039" y="111"/>
                </a:lnTo>
                <a:lnTo>
                  <a:pt x="3035" y="110"/>
                </a:lnTo>
                <a:lnTo>
                  <a:pt x="3031" y="108"/>
                </a:lnTo>
                <a:lnTo>
                  <a:pt x="3027" y="108"/>
                </a:lnTo>
                <a:lnTo>
                  <a:pt x="3023" y="107"/>
                </a:lnTo>
                <a:lnTo>
                  <a:pt x="3018" y="108"/>
                </a:lnTo>
                <a:lnTo>
                  <a:pt x="3014" y="108"/>
                </a:lnTo>
                <a:lnTo>
                  <a:pt x="3010" y="110"/>
                </a:lnTo>
                <a:lnTo>
                  <a:pt x="3006" y="111"/>
                </a:lnTo>
                <a:lnTo>
                  <a:pt x="3003" y="113"/>
                </a:lnTo>
                <a:lnTo>
                  <a:pt x="3000" y="116"/>
                </a:lnTo>
                <a:lnTo>
                  <a:pt x="2997" y="119"/>
                </a:lnTo>
                <a:lnTo>
                  <a:pt x="2995" y="123"/>
                </a:lnTo>
                <a:lnTo>
                  <a:pt x="2991" y="131"/>
                </a:lnTo>
                <a:lnTo>
                  <a:pt x="2989" y="135"/>
                </a:lnTo>
                <a:lnTo>
                  <a:pt x="2988" y="140"/>
                </a:lnTo>
                <a:lnTo>
                  <a:pt x="2987" y="145"/>
                </a:lnTo>
                <a:lnTo>
                  <a:pt x="2986" y="150"/>
                </a:lnTo>
                <a:lnTo>
                  <a:pt x="2986" y="155"/>
                </a:lnTo>
                <a:lnTo>
                  <a:pt x="2985" y="161"/>
                </a:lnTo>
                <a:lnTo>
                  <a:pt x="2986" y="172"/>
                </a:lnTo>
                <a:lnTo>
                  <a:pt x="2988" y="182"/>
                </a:lnTo>
                <a:lnTo>
                  <a:pt x="2989" y="187"/>
                </a:lnTo>
                <a:lnTo>
                  <a:pt x="2991" y="191"/>
                </a:lnTo>
                <a:lnTo>
                  <a:pt x="2993" y="195"/>
                </a:lnTo>
                <a:lnTo>
                  <a:pt x="2995" y="199"/>
                </a:lnTo>
                <a:lnTo>
                  <a:pt x="2997" y="203"/>
                </a:lnTo>
                <a:lnTo>
                  <a:pt x="3000" y="206"/>
                </a:lnTo>
                <a:lnTo>
                  <a:pt x="3003" y="209"/>
                </a:lnTo>
                <a:lnTo>
                  <a:pt x="3006" y="211"/>
                </a:lnTo>
                <a:lnTo>
                  <a:pt x="3010" y="212"/>
                </a:lnTo>
                <a:lnTo>
                  <a:pt x="3014" y="214"/>
                </a:lnTo>
                <a:lnTo>
                  <a:pt x="3018" y="214"/>
                </a:lnTo>
                <a:lnTo>
                  <a:pt x="3023" y="215"/>
                </a:lnTo>
                <a:close/>
                <a:moveTo>
                  <a:pt x="3142" y="315"/>
                </a:moveTo>
                <a:lnTo>
                  <a:pt x="3142" y="72"/>
                </a:lnTo>
                <a:lnTo>
                  <a:pt x="3191" y="72"/>
                </a:lnTo>
                <a:lnTo>
                  <a:pt x="3191" y="102"/>
                </a:lnTo>
                <a:lnTo>
                  <a:pt x="3197" y="95"/>
                </a:lnTo>
                <a:lnTo>
                  <a:pt x="3202" y="87"/>
                </a:lnTo>
                <a:lnTo>
                  <a:pt x="3206" y="84"/>
                </a:lnTo>
                <a:lnTo>
                  <a:pt x="3209" y="81"/>
                </a:lnTo>
                <a:lnTo>
                  <a:pt x="3214" y="78"/>
                </a:lnTo>
                <a:lnTo>
                  <a:pt x="3218" y="75"/>
                </a:lnTo>
                <a:lnTo>
                  <a:pt x="3224" y="73"/>
                </a:lnTo>
                <a:lnTo>
                  <a:pt x="3227" y="72"/>
                </a:lnTo>
                <a:lnTo>
                  <a:pt x="3230" y="71"/>
                </a:lnTo>
                <a:lnTo>
                  <a:pt x="3236" y="70"/>
                </a:lnTo>
                <a:lnTo>
                  <a:pt x="3243" y="70"/>
                </a:lnTo>
                <a:lnTo>
                  <a:pt x="3253" y="71"/>
                </a:lnTo>
                <a:lnTo>
                  <a:pt x="3257" y="71"/>
                </a:lnTo>
                <a:lnTo>
                  <a:pt x="3262" y="73"/>
                </a:lnTo>
                <a:lnTo>
                  <a:pt x="3266" y="74"/>
                </a:lnTo>
                <a:lnTo>
                  <a:pt x="3270" y="76"/>
                </a:lnTo>
                <a:lnTo>
                  <a:pt x="3279" y="80"/>
                </a:lnTo>
                <a:lnTo>
                  <a:pt x="3283" y="83"/>
                </a:lnTo>
                <a:lnTo>
                  <a:pt x="3286" y="86"/>
                </a:lnTo>
                <a:lnTo>
                  <a:pt x="3290" y="89"/>
                </a:lnTo>
                <a:lnTo>
                  <a:pt x="3293" y="93"/>
                </a:lnTo>
                <a:lnTo>
                  <a:pt x="3297" y="97"/>
                </a:lnTo>
                <a:lnTo>
                  <a:pt x="3299" y="101"/>
                </a:lnTo>
                <a:lnTo>
                  <a:pt x="3302" y="106"/>
                </a:lnTo>
                <a:lnTo>
                  <a:pt x="3305" y="110"/>
                </a:lnTo>
                <a:lnTo>
                  <a:pt x="3307" y="116"/>
                </a:lnTo>
                <a:lnTo>
                  <a:pt x="3309" y="121"/>
                </a:lnTo>
                <a:lnTo>
                  <a:pt x="3311" y="127"/>
                </a:lnTo>
                <a:lnTo>
                  <a:pt x="3312" y="133"/>
                </a:lnTo>
                <a:lnTo>
                  <a:pt x="3313" y="140"/>
                </a:lnTo>
                <a:lnTo>
                  <a:pt x="3314" y="146"/>
                </a:lnTo>
                <a:lnTo>
                  <a:pt x="3314" y="154"/>
                </a:lnTo>
                <a:lnTo>
                  <a:pt x="3315" y="161"/>
                </a:lnTo>
                <a:lnTo>
                  <a:pt x="3314" y="175"/>
                </a:lnTo>
                <a:lnTo>
                  <a:pt x="3312" y="188"/>
                </a:lnTo>
                <a:lnTo>
                  <a:pt x="3311" y="194"/>
                </a:lnTo>
                <a:lnTo>
                  <a:pt x="3309" y="200"/>
                </a:lnTo>
                <a:lnTo>
                  <a:pt x="3307" y="206"/>
                </a:lnTo>
                <a:lnTo>
                  <a:pt x="3305" y="211"/>
                </a:lnTo>
                <a:lnTo>
                  <a:pt x="3303" y="216"/>
                </a:lnTo>
                <a:lnTo>
                  <a:pt x="3300" y="220"/>
                </a:lnTo>
                <a:lnTo>
                  <a:pt x="3297" y="225"/>
                </a:lnTo>
                <a:lnTo>
                  <a:pt x="3294" y="229"/>
                </a:lnTo>
                <a:lnTo>
                  <a:pt x="3287" y="236"/>
                </a:lnTo>
                <a:lnTo>
                  <a:pt x="3283" y="239"/>
                </a:lnTo>
                <a:lnTo>
                  <a:pt x="3279" y="242"/>
                </a:lnTo>
                <a:lnTo>
                  <a:pt x="3271" y="246"/>
                </a:lnTo>
                <a:lnTo>
                  <a:pt x="3267" y="248"/>
                </a:lnTo>
                <a:lnTo>
                  <a:pt x="3262" y="249"/>
                </a:lnTo>
                <a:lnTo>
                  <a:pt x="3253" y="251"/>
                </a:lnTo>
                <a:lnTo>
                  <a:pt x="3243" y="252"/>
                </a:lnTo>
                <a:lnTo>
                  <a:pt x="3236" y="252"/>
                </a:lnTo>
                <a:lnTo>
                  <a:pt x="3230" y="251"/>
                </a:lnTo>
                <a:lnTo>
                  <a:pt x="3224" y="249"/>
                </a:lnTo>
                <a:lnTo>
                  <a:pt x="3219" y="247"/>
                </a:lnTo>
                <a:lnTo>
                  <a:pt x="3214" y="245"/>
                </a:lnTo>
                <a:lnTo>
                  <a:pt x="3210" y="242"/>
                </a:lnTo>
                <a:lnTo>
                  <a:pt x="3208" y="240"/>
                </a:lnTo>
                <a:lnTo>
                  <a:pt x="3206" y="239"/>
                </a:lnTo>
                <a:lnTo>
                  <a:pt x="3203" y="235"/>
                </a:lnTo>
                <a:lnTo>
                  <a:pt x="3200" y="232"/>
                </a:lnTo>
                <a:lnTo>
                  <a:pt x="3197" y="228"/>
                </a:lnTo>
                <a:lnTo>
                  <a:pt x="3193" y="221"/>
                </a:lnTo>
                <a:lnTo>
                  <a:pt x="3191" y="315"/>
                </a:lnTo>
                <a:lnTo>
                  <a:pt x="3142" y="315"/>
                </a:lnTo>
                <a:close/>
                <a:moveTo>
                  <a:pt x="3190" y="161"/>
                </a:moveTo>
                <a:lnTo>
                  <a:pt x="3191" y="172"/>
                </a:lnTo>
                <a:lnTo>
                  <a:pt x="3193" y="182"/>
                </a:lnTo>
                <a:lnTo>
                  <a:pt x="3194" y="187"/>
                </a:lnTo>
                <a:lnTo>
                  <a:pt x="3196" y="191"/>
                </a:lnTo>
                <a:lnTo>
                  <a:pt x="3198" y="195"/>
                </a:lnTo>
                <a:lnTo>
                  <a:pt x="3200" y="199"/>
                </a:lnTo>
                <a:lnTo>
                  <a:pt x="3205" y="205"/>
                </a:lnTo>
                <a:lnTo>
                  <a:pt x="3208" y="207"/>
                </a:lnTo>
                <a:lnTo>
                  <a:pt x="3212" y="209"/>
                </a:lnTo>
                <a:lnTo>
                  <a:pt x="3215" y="211"/>
                </a:lnTo>
                <a:lnTo>
                  <a:pt x="3219" y="212"/>
                </a:lnTo>
                <a:lnTo>
                  <a:pt x="3223" y="213"/>
                </a:lnTo>
                <a:lnTo>
                  <a:pt x="3227" y="213"/>
                </a:lnTo>
                <a:lnTo>
                  <a:pt x="3232" y="213"/>
                </a:lnTo>
                <a:lnTo>
                  <a:pt x="3236" y="212"/>
                </a:lnTo>
                <a:lnTo>
                  <a:pt x="3240" y="211"/>
                </a:lnTo>
                <a:lnTo>
                  <a:pt x="3243" y="209"/>
                </a:lnTo>
                <a:lnTo>
                  <a:pt x="3247" y="207"/>
                </a:lnTo>
                <a:lnTo>
                  <a:pt x="3250" y="205"/>
                </a:lnTo>
                <a:lnTo>
                  <a:pt x="3253" y="202"/>
                </a:lnTo>
                <a:lnTo>
                  <a:pt x="3255" y="198"/>
                </a:lnTo>
                <a:lnTo>
                  <a:pt x="3259" y="191"/>
                </a:lnTo>
                <a:lnTo>
                  <a:pt x="3261" y="186"/>
                </a:lnTo>
                <a:lnTo>
                  <a:pt x="3262" y="182"/>
                </a:lnTo>
                <a:lnTo>
                  <a:pt x="3263" y="177"/>
                </a:lnTo>
                <a:lnTo>
                  <a:pt x="3264" y="172"/>
                </a:lnTo>
                <a:lnTo>
                  <a:pt x="3264" y="166"/>
                </a:lnTo>
                <a:lnTo>
                  <a:pt x="3265" y="161"/>
                </a:lnTo>
                <a:lnTo>
                  <a:pt x="3264" y="150"/>
                </a:lnTo>
                <a:lnTo>
                  <a:pt x="3262" y="140"/>
                </a:lnTo>
                <a:lnTo>
                  <a:pt x="3261" y="135"/>
                </a:lnTo>
                <a:lnTo>
                  <a:pt x="3259" y="131"/>
                </a:lnTo>
                <a:lnTo>
                  <a:pt x="3257" y="127"/>
                </a:lnTo>
                <a:lnTo>
                  <a:pt x="3255" y="123"/>
                </a:lnTo>
                <a:lnTo>
                  <a:pt x="3253" y="120"/>
                </a:lnTo>
                <a:lnTo>
                  <a:pt x="3250" y="117"/>
                </a:lnTo>
                <a:lnTo>
                  <a:pt x="3247" y="115"/>
                </a:lnTo>
                <a:lnTo>
                  <a:pt x="3243" y="113"/>
                </a:lnTo>
                <a:lnTo>
                  <a:pt x="3240" y="111"/>
                </a:lnTo>
                <a:lnTo>
                  <a:pt x="3236" y="110"/>
                </a:lnTo>
                <a:lnTo>
                  <a:pt x="3232" y="109"/>
                </a:lnTo>
                <a:lnTo>
                  <a:pt x="3227" y="109"/>
                </a:lnTo>
                <a:lnTo>
                  <a:pt x="3219" y="110"/>
                </a:lnTo>
                <a:lnTo>
                  <a:pt x="3215" y="111"/>
                </a:lnTo>
                <a:lnTo>
                  <a:pt x="3212" y="113"/>
                </a:lnTo>
                <a:lnTo>
                  <a:pt x="3208" y="115"/>
                </a:lnTo>
                <a:lnTo>
                  <a:pt x="3205" y="117"/>
                </a:lnTo>
                <a:lnTo>
                  <a:pt x="3202" y="120"/>
                </a:lnTo>
                <a:lnTo>
                  <a:pt x="3200" y="123"/>
                </a:lnTo>
                <a:lnTo>
                  <a:pt x="3196" y="131"/>
                </a:lnTo>
                <a:lnTo>
                  <a:pt x="3194" y="135"/>
                </a:lnTo>
                <a:lnTo>
                  <a:pt x="3193" y="139"/>
                </a:lnTo>
                <a:lnTo>
                  <a:pt x="3192" y="144"/>
                </a:lnTo>
                <a:lnTo>
                  <a:pt x="3191" y="150"/>
                </a:lnTo>
                <a:lnTo>
                  <a:pt x="3190" y="155"/>
                </a:lnTo>
                <a:lnTo>
                  <a:pt x="3190" y="161"/>
                </a:lnTo>
                <a:close/>
                <a:moveTo>
                  <a:pt x="3373" y="50"/>
                </a:moveTo>
                <a:lnTo>
                  <a:pt x="3368" y="49"/>
                </a:lnTo>
                <a:lnTo>
                  <a:pt x="3363" y="48"/>
                </a:lnTo>
                <a:lnTo>
                  <a:pt x="3358" y="45"/>
                </a:lnTo>
                <a:lnTo>
                  <a:pt x="3354" y="42"/>
                </a:lnTo>
                <a:lnTo>
                  <a:pt x="3351" y="38"/>
                </a:lnTo>
                <a:lnTo>
                  <a:pt x="3348" y="34"/>
                </a:lnTo>
                <a:lnTo>
                  <a:pt x="3347" y="30"/>
                </a:lnTo>
                <a:lnTo>
                  <a:pt x="3346" y="25"/>
                </a:lnTo>
                <a:lnTo>
                  <a:pt x="3347" y="20"/>
                </a:lnTo>
                <a:lnTo>
                  <a:pt x="3348" y="15"/>
                </a:lnTo>
                <a:lnTo>
                  <a:pt x="3351" y="11"/>
                </a:lnTo>
                <a:lnTo>
                  <a:pt x="3354" y="7"/>
                </a:lnTo>
                <a:lnTo>
                  <a:pt x="3358" y="4"/>
                </a:lnTo>
                <a:lnTo>
                  <a:pt x="3363" y="2"/>
                </a:lnTo>
                <a:lnTo>
                  <a:pt x="3368" y="0"/>
                </a:lnTo>
                <a:lnTo>
                  <a:pt x="3373" y="0"/>
                </a:lnTo>
                <a:lnTo>
                  <a:pt x="3378" y="0"/>
                </a:lnTo>
                <a:lnTo>
                  <a:pt x="3383" y="2"/>
                </a:lnTo>
                <a:lnTo>
                  <a:pt x="3387" y="4"/>
                </a:lnTo>
                <a:lnTo>
                  <a:pt x="3392" y="7"/>
                </a:lnTo>
                <a:lnTo>
                  <a:pt x="3395" y="11"/>
                </a:lnTo>
                <a:lnTo>
                  <a:pt x="3397" y="15"/>
                </a:lnTo>
                <a:lnTo>
                  <a:pt x="3399" y="20"/>
                </a:lnTo>
                <a:lnTo>
                  <a:pt x="3399" y="25"/>
                </a:lnTo>
                <a:lnTo>
                  <a:pt x="3399" y="30"/>
                </a:lnTo>
                <a:lnTo>
                  <a:pt x="3397" y="34"/>
                </a:lnTo>
                <a:lnTo>
                  <a:pt x="3395" y="38"/>
                </a:lnTo>
                <a:lnTo>
                  <a:pt x="3392" y="42"/>
                </a:lnTo>
                <a:lnTo>
                  <a:pt x="3387" y="45"/>
                </a:lnTo>
                <a:lnTo>
                  <a:pt x="3383" y="48"/>
                </a:lnTo>
                <a:lnTo>
                  <a:pt x="3378" y="49"/>
                </a:lnTo>
                <a:lnTo>
                  <a:pt x="3373" y="50"/>
                </a:lnTo>
                <a:close/>
                <a:moveTo>
                  <a:pt x="3348" y="72"/>
                </a:moveTo>
                <a:lnTo>
                  <a:pt x="3397" y="72"/>
                </a:lnTo>
                <a:lnTo>
                  <a:pt x="3397" y="249"/>
                </a:lnTo>
                <a:lnTo>
                  <a:pt x="3348" y="249"/>
                </a:lnTo>
                <a:lnTo>
                  <a:pt x="3348" y="72"/>
                </a:lnTo>
                <a:close/>
                <a:moveTo>
                  <a:pt x="3585" y="123"/>
                </a:moveTo>
                <a:lnTo>
                  <a:pt x="3540" y="126"/>
                </a:lnTo>
                <a:lnTo>
                  <a:pt x="3539" y="121"/>
                </a:lnTo>
                <a:lnTo>
                  <a:pt x="3537" y="118"/>
                </a:lnTo>
                <a:lnTo>
                  <a:pt x="3534" y="114"/>
                </a:lnTo>
                <a:lnTo>
                  <a:pt x="3531" y="111"/>
                </a:lnTo>
                <a:lnTo>
                  <a:pt x="3527" y="108"/>
                </a:lnTo>
                <a:lnTo>
                  <a:pt x="3522" y="106"/>
                </a:lnTo>
                <a:lnTo>
                  <a:pt x="3516" y="105"/>
                </a:lnTo>
                <a:lnTo>
                  <a:pt x="3510" y="105"/>
                </a:lnTo>
                <a:lnTo>
                  <a:pt x="3505" y="105"/>
                </a:lnTo>
                <a:lnTo>
                  <a:pt x="3500" y="106"/>
                </a:lnTo>
                <a:lnTo>
                  <a:pt x="3495" y="108"/>
                </a:lnTo>
                <a:lnTo>
                  <a:pt x="3491" y="110"/>
                </a:lnTo>
                <a:lnTo>
                  <a:pt x="3488" y="112"/>
                </a:lnTo>
                <a:lnTo>
                  <a:pt x="3485" y="115"/>
                </a:lnTo>
                <a:lnTo>
                  <a:pt x="3484" y="119"/>
                </a:lnTo>
                <a:lnTo>
                  <a:pt x="3483" y="122"/>
                </a:lnTo>
                <a:lnTo>
                  <a:pt x="3484" y="125"/>
                </a:lnTo>
                <a:lnTo>
                  <a:pt x="3485" y="128"/>
                </a:lnTo>
                <a:lnTo>
                  <a:pt x="3486" y="131"/>
                </a:lnTo>
                <a:lnTo>
                  <a:pt x="3488" y="133"/>
                </a:lnTo>
                <a:lnTo>
                  <a:pt x="3491" y="135"/>
                </a:lnTo>
                <a:lnTo>
                  <a:pt x="3495" y="137"/>
                </a:lnTo>
                <a:lnTo>
                  <a:pt x="3500" y="139"/>
                </a:lnTo>
                <a:lnTo>
                  <a:pt x="3506" y="140"/>
                </a:lnTo>
                <a:lnTo>
                  <a:pt x="3538" y="146"/>
                </a:lnTo>
                <a:lnTo>
                  <a:pt x="3544" y="148"/>
                </a:lnTo>
                <a:lnTo>
                  <a:pt x="3550" y="150"/>
                </a:lnTo>
                <a:lnTo>
                  <a:pt x="3555" y="151"/>
                </a:lnTo>
                <a:lnTo>
                  <a:pt x="3560" y="153"/>
                </a:lnTo>
                <a:lnTo>
                  <a:pt x="3569" y="158"/>
                </a:lnTo>
                <a:lnTo>
                  <a:pt x="3576" y="164"/>
                </a:lnTo>
                <a:lnTo>
                  <a:pt x="3579" y="167"/>
                </a:lnTo>
                <a:lnTo>
                  <a:pt x="3582" y="170"/>
                </a:lnTo>
                <a:lnTo>
                  <a:pt x="3584" y="174"/>
                </a:lnTo>
                <a:lnTo>
                  <a:pt x="3586" y="177"/>
                </a:lnTo>
                <a:lnTo>
                  <a:pt x="3588" y="185"/>
                </a:lnTo>
                <a:lnTo>
                  <a:pt x="3589" y="190"/>
                </a:lnTo>
                <a:lnTo>
                  <a:pt x="3589" y="194"/>
                </a:lnTo>
                <a:lnTo>
                  <a:pt x="3589" y="199"/>
                </a:lnTo>
                <a:lnTo>
                  <a:pt x="3588" y="203"/>
                </a:lnTo>
                <a:lnTo>
                  <a:pt x="3587" y="207"/>
                </a:lnTo>
                <a:lnTo>
                  <a:pt x="3586" y="211"/>
                </a:lnTo>
                <a:lnTo>
                  <a:pt x="3585" y="214"/>
                </a:lnTo>
                <a:lnTo>
                  <a:pt x="3583" y="218"/>
                </a:lnTo>
                <a:lnTo>
                  <a:pt x="3581" y="221"/>
                </a:lnTo>
                <a:lnTo>
                  <a:pt x="3579" y="225"/>
                </a:lnTo>
                <a:lnTo>
                  <a:pt x="3573" y="231"/>
                </a:lnTo>
                <a:lnTo>
                  <a:pt x="3567" y="236"/>
                </a:lnTo>
                <a:lnTo>
                  <a:pt x="3559" y="241"/>
                </a:lnTo>
                <a:lnTo>
                  <a:pt x="3551" y="245"/>
                </a:lnTo>
                <a:lnTo>
                  <a:pt x="3542" y="248"/>
                </a:lnTo>
                <a:lnTo>
                  <a:pt x="3532" y="251"/>
                </a:lnTo>
                <a:lnTo>
                  <a:pt x="3521" y="252"/>
                </a:lnTo>
                <a:lnTo>
                  <a:pt x="3510" y="253"/>
                </a:lnTo>
                <a:lnTo>
                  <a:pt x="3502" y="252"/>
                </a:lnTo>
                <a:lnTo>
                  <a:pt x="3494" y="252"/>
                </a:lnTo>
                <a:lnTo>
                  <a:pt x="3486" y="250"/>
                </a:lnTo>
                <a:lnTo>
                  <a:pt x="3479" y="249"/>
                </a:lnTo>
                <a:lnTo>
                  <a:pt x="3472" y="247"/>
                </a:lnTo>
                <a:lnTo>
                  <a:pt x="3466" y="244"/>
                </a:lnTo>
                <a:lnTo>
                  <a:pt x="3460" y="241"/>
                </a:lnTo>
                <a:lnTo>
                  <a:pt x="3454" y="238"/>
                </a:lnTo>
                <a:lnTo>
                  <a:pt x="3449" y="234"/>
                </a:lnTo>
                <a:lnTo>
                  <a:pt x="3445" y="230"/>
                </a:lnTo>
                <a:lnTo>
                  <a:pt x="3441" y="225"/>
                </a:lnTo>
                <a:lnTo>
                  <a:pt x="3437" y="221"/>
                </a:lnTo>
                <a:lnTo>
                  <a:pt x="3434" y="215"/>
                </a:lnTo>
                <a:lnTo>
                  <a:pt x="3432" y="210"/>
                </a:lnTo>
                <a:lnTo>
                  <a:pt x="3430" y="204"/>
                </a:lnTo>
                <a:lnTo>
                  <a:pt x="3429" y="198"/>
                </a:lnTo>
                <a:lnTo>
                  <a:pt x="3478" y="195"/>
                </a:lnTo>
                <a:lnTo>
                  <a:pt x="3480" y="200"/>
                </a:lnTo>
                <a:lnTo>
                  <a:pt x="3482" y="205"/>
                </a:lnTo>
                <a:lnTo>
                  <a:pt x="3485" y="209"/>
                </a:lnTo>
                <a:lnTo>
                  <a:pt x="3489" y="212"/>
                </a:lnTo>
                <a:lnTo>
                  <a:pt x="3493" y="214"/>
                </a:lnTo>
                <a:lnTo>
                  <a:pt x="3498" y="216"/>
                </a:lnTo>
                <a:lnTo>
                  <a:pt x="3504" y="217"/>
                </a:lnTo>
                <a:lnTo>
                  <a:pt x="3510" y="217"/>
                </a:lnTo>
                <a:lnTo>
                  <a:pt x="3516" y="217"/>
                </a:lnTo>
                <a:lnTo>
                  <a:pt x="3522" y="216"/>
                </a:lnTo>
                <a:lnTo>
                  <a:pt x="3527" y="214"/>
                </a:lnTo>
                <a:lnTo>
                  <a:pt x="3529" y="213"/>
                </a:lnTo>
                <a:lnTo>
                  <a:pt x="3531" y="212"/>
                </a:lnTo>
                <a:lnTo>
                  <a:pt x="3535" y="209"/>
                </a:lnTo>
                <a:lnTo>
                  <a:pt x="3537" y="206"/>
                </a:lnTo>
                <a:lnTo>
                  <a:pt x="3538" y="205"/>
                </a:lnTo>
                <a:lnTo>
                  <a:pt x="3539" y="203"/>
                </a:lnTo>
                <a:lnTo>
                  <a:pt x="3539" y="199"/>
                </a:lnTo>
                <a:lnTo>
                  <a:pt x="3539" y="196"/>
                </a:lnTo>
                <a:lnTo>
                  <a:pt x="3538" y="193"/>
                </a:lnTo>
                <a:lnTo>
                  <a:pt x="3536" y="191"/>
                </a:lnTo>
                <a:lnTo>
                  <a:pt x="3533" y="188"/>
                </a:lnTo>
                <a:lnTo>
                  <a:pt x="3530" y="186"/>
                </a:lnTo>
                <a:lnTo>
                  <a:pt x="3526" y="184"/>
                </a:lnTo>
                <a:lnTo>
                  <a:pt x="3522" y="183"/>
                </a:lnTo>
                <a:lnTo>
                  <a:pt x="3516" y="182"/>
                </a:lnTo>
                <a:lnTo>
                  <a:pt x="3486" y="176"/>
                </a:lnTo>
                <a:lnTo>
                  <a:pt x="3480" y="174"/>
                </a:lnTo>
                <a:lnTo>
                  <a:pt x="3474" y="173"/>
                </a:lnTo>
                <a:lnTo>
                  <a:pt x="3463" y="169"/>
                </a:lnTo>
                <a:lnTo>
                  <a:pt x="3459" y="166"/>
                </a:lnTo>
                <a:lnTo>
                  <a:pt x="3455" y="164"/>
                </a:lnTo>
                <a:lnTo>
                  <a:pt x="3451" y="161"/>
                </a:lnTo>
                <a:lnTo>
                  <a:pt x="3447" y="158"/>
                </a:lnTo>
                <a:lnTo>
                  <a:pt x="3444" y="155"/>
                </a:lnTo>
                <a:lnTo>
                  <a:pt x="3442" y="151"/>
                </a:lnTo>
                <a:lnTo>
                  <a:pt x="3440" y="147"/>
                </a:lnTo>
                <a:lnTo>
                  <a:pt x="3437" y="143"/>
                </a:lnTo>
                <a:lnTo>
                  <a:pt x="3435" y="139"/>
                </a:lnTo>
                <a:lnTo>
                  <a:pt x="3434" y="135"/>
                </a:lnTo>
                <a:lnTo>
                  <a:pt x="3434" y="130"/>
                </a:lnTo>
                <a:lnTo>
                  <a:pt x="3434" y="125"/>
                </a:lnTo>
                <a:lnTo>
                  <a:pt x="3434" y="119"/>
                </a:lnTo>
                <a:lnTo>
                  <a:pt x="3435" y="113"/>
                </a:lnTo>
                <a:lnTo>
                  <a:pt x="3437" y="107"/>
                </a:lnTo>
                <a:lnTo>
                  <a:pt x="3440" y="102"/>
                </a:lnTo>
                <a:lnTo>
                  <a:pt x="3443" y="97"/>
                </a:lnTo>
                <a:lnTo>
                  <a:pt x="3446" y="93"/>
                </a:lnTo>
                <a:lnTo>
                  <a:pt x="3450" y="89"/>
                </a:lnTo>
                <a:lnTo>
                  <a:pt x="3455" y="85"/>
                </a:lnTo>
                <a:lnTo>
                  <a:pt x="3460" y="81"/>
                </a:lnTo>
                <a:lnTo>
                  <a:pt x="3466" y="78"/>
                </a:lnTo>
                <a:lnTo>
                  <a:pt x="3472" y="76"/>
                </a:lnTo>
                <a:lnTo>
                  <a:pt x="3479" y="74"/>
                </a:lnTo>
                <a:lnTo>
                  <a:pt x="3482" y="73"/>
                </a:lnTo>
                <a:lnTo>
                  <a:pt x="3486" y="72"/>
                </a:lnTo>
                <a:lnTo>
                  <a:pt x="3493" y="71"/>
                </a:lnTo>
                <a:lnTo>
                  <a:pt x="3501" y="70"/>
                </a:lnTo>
                <a:lnTo>
                  <a:pt x="3510" y="70"/>
                </a:lnTo>
                <a:lnTo>
                  <a:pt x="3518" y="70"/>
                </a:lnTo>
                <a:lnTo>
                  <a:pt x="3525" y="71"/>
                </a:lnTo>
                <a:lnTo>
                  <a:pt x="3533" y="72"/>
                </a:lnTo>
                <a:lnTo>
                  <a:pt x="3540" y="74"/>
                </a:lnTo>
                <a:lnTo>
                  <a:pt x="3546" y="76"/>
                </a:lnTo>
                <a:lnTo>
                  <a:pt x="3552" y="78"/>
                </a:lnTo>
                <a:lnTo>
                  <a:pt x="3557" y="81"/>
                </a:lnTo>
                <a:lnTo>
                  <a:pt x="3562" y="84"/>
                </a:lnTo>
                <a:lnTo>
                  <a:pt x="3567" y="88"/>
                </a:lnTo>
                <a:lnTo>
                  <a:pt x="3571" y="92"/>
                </a:lnTo>
                <a:lnTo>
                  <a:pt x="3575" y="96"/>
                </a:lnTo>
                <a:lnTo>
                  <a:pt x="3578" y="101"/>
                </a:lnTo>
                <a:lnTo>
                  <a:pt x="3580" y="106"/>
                </a:lnTo>
                <a:lnTo>
                  <a:pt x="3582" y="111"/>
                </a:lnTo>
                <a:lnTo>
                  <a:pt x="3584" y="117"/>
                </a:lnTo>
                <a:lnTo>
                  <a:pt x="3585" y="123"/>
                </a:lnTo>
                <a:close/>
                <a:moveTo>
                  <a:pt x="3714" y="72"/>
                </a:moveTo>
                <a:lnTo>
                  <a:pt x="3714" y="109"/>
                </a:lnTo>
                <a:lnTo>
                  <a:pt x="3680" y="109"/>
                </a:lnTo>
                <a:lnTo>
                  <a:pt x="3680" y="195"/>
                </a:lnTo>
                <a:lnTo>
                  <a:pt x="3681" y="199"/>
                </a:lnTo>
                <a:lnTo>
                  <a:pt x="3682" y="203"/>
                </a:lnTo>
                <a:lnTo>
                  <a:pt x="3682" y="205"/>
                </a:lnTo>
                <a:lnTo>
                  <a:pt x="3683" y="206"/>
                </a:lnTo>
                <a:lnTo>
                  <a:pt x="3685" y="208"/>
                </a:lnTo>
                <a:lnTo>
                  <a:pt x="3687" y="210"/>
                </a:lnTo>
                <a:lnTo>
                  <a:pt x="3690" y="211"/>
                </a:lnTo>
                <a:lnTo>
                  <a:pt x="3693" y="212"/>
                </a:lnTo>
                <a:lnTo>
                  <a:pt x="3697" y="212"/>
                </a:lnTo>
                <a:lnTo>
                  <a:pt x="3704" y="211"/>
                </a:lnTo>
                <a:lnTo>
                  <a:pt x="3709" y="210"/>
                </a:lnTo>
                <a:lnTo>
                  <a:pt x="3717" y="247"/>
                </a:lnTo>
                <a:lnTo>
                  <a:pt x="3707" y="250"/>
                </a:lnTo>
                <a:lnTo>
                  <a:pt x="3699" y="251"/>
                </a:lnTo>
                <a:lnTo>
                  <a:pt x="3690" y="252"/>
                </a:lnTo>
                <a:lnTo>
                  <a:pt x="3684" y="252"/>
                </a:lnTo>
                <a:lnTo>
                  <a:pt x="3678" y="251"/>
                </a:lnTo>
                <a:lnTo>
                  <a:pt x="3672" y="250"/>
                </a:lnTo>
                <a:lnTo>
                  <a:pt x="3666" y="249"/>
                </a:lnTo>
                <a:lnTo>
                  <a:pt x="3661" y="248"/>
                </a:lnTo>
                <a:lnTo>
                  <a:pt x="3656" y="245"/>
                </a:lnTo>
                <a:lnTo>
                  <a:pt x="3652" y="243"/>
                </a:lnTo>
                <a:lnTo>
                  <a:pt x="3647" y="240"/>
                </a:lnTo>
                <a:lnTo>
                  <a:pt x="3644" y="237"/>
                </a:lnTo>
                <a:lnTo>
                  <a:pt x="3640" y="233"/>
                </a:lnTo>
                <a:lnTo>
                  <a:pt x="3638" y="229"/>
                </a:lnTo>
                <a:lnTo>
                  <a:pt x="3635" y="224"/>
                </a:lnTo>
                <a:lnTo>
                  <a:pt x="3634" y="219"/>
                </a:lnTo>
                <a:lnTo>
                  <a:pt x="3632" y="213"/>
                </a:lnTo>
                <a:lnTo>
                  <a:pt x="3632" y="208"/>
                </a:lnTo>
                <a:lnTo>
                  <a:pt x="3631" y="201"/>
                </a:lnTo>
                <a:lnTo>
                  <a:pt x="3631" y="109"/>
                </a:lnTo>
                <a:lnTo>
                  <a:pt x="3607" y="109"/>
                </a:lnTo>
                <a:lnTo>
                  <a:pt x="3607" y="72"/>
                </a:lnTo>
                <a:lnTo>
                  <a:pt x="3631" y="72"/>
                </a:lnTo>
                <a:lnTo>
                  <a:pt x="3631" y="30"/>
                </a:lnTo>
                <a:lnTo>
                  <a:pt x="3680" y="30"/>
                </a:lnTo>
                <a:lnTo>
                  <a:pt x="3680" y="72"/>
                </a:lnTo>
                <a:lnTo>
                  <a:pt x="3714" y="72"/>
                </a:lnTo>
                <a:close/>
                <a:moveTo>
                  <a:pt x="3821" y="253"/>
                </a:moveTo>
                <a:lnTo>
                  <a:pt x="3808" y="252"/>
                </a:lnTo>
                <a:lnTo>
                  <a:pt x="3801" y="251"/>
                </a:lnTo>
                <a:lnTo>
                  <a:pt x="3796" y="250"/>
                </a:lnTo>
                <a:lnTo>
                  <a:pt x="3784" y="246"/>
                </a:lnTo>
                <a:lnTo>
                  <a:pt x="3779" y="244"/>
                </a:lnTo>
                <a:lnTo>
                  <a:pt x="3774" y="241"/>
                </a:lnTo>
                <a:lnTo>
                  <a:pt x="3765" y="235"/>
                </a:lnTo>
                <a:lnTo>
                  <a:pt x="3761" y="231"/>
                </a:lnTo>
                <a:lnTo>
                  <a:pt x="3757" y="227"/>
                </a:lnTo>
                <a:lnTo>
                  <a:pt x="3750" y="219"/>
                </a:lnTo>
                <a:lnTo>
                  <a:pt x="3747" y="214"/>
                </a:lnTo>
                <a:lnTo>
                  <a:pt x="3744" y="209"/>
                </a:lnTo>
                <a:lnTo>
                  <a:pt x="3740" y="198"/>
                </a:lnTo>
                <a:lnTo>
                  <a:pt x="3738" y="193"/>
                </a:lnTo>
                <a:lnTo>
                  <a:pt x="3736" y="187"/>
                </a:lnTo>
                <a:lnTo>
                  <a:pt x="3735" y="181"/>
                </a:lnTo>
                <a:lnTo>
                  <a:pt x="3734" y="175"/>
                </a:lnTo>
                <a:lnTo>
                  <a:pt x="3734" y="168"/>
                </a:lnTo>
                <a:lnTo>
                  <a:pt x="3734" y="161"/>
                </a:lnTo>
                <a:lnTo>
                  <a:pt x="3734" y="155"/>
                </a:lnTo>
                <a:lnTo>
                  <a:pt x="3734" y="148"/>
                </a:lnTo>
                <a:lnTo>
                  <a:pt x="3735" y="142"/>
                </a:lnTo>
                <a:lnTo>
                  <a:pt x="3736" y="136"/>
                </a:lnTo>
                <a:lnTo>
                  <a:pt x="3740" y="124"/>
                </a:lnTo>
                <a:lnTo>
                  <a:pt x="3742" y="119"/>
                </a:lnTo>
                <a:lnTo>
                  <a:pt x="3744" y="114"/>
                </a:lnTo>
                <a:lnTo>
                  <a:pt x="3750" y="104"/>
                </a:lnTo>
                <a:lnTo>
                  <a:pt x="3753" y="99"/>
                </a:lnTo>
                <a:lnTo>
                  <a:pt x="3757" y="95"/>
                </a:lnTo>
                <a:lnTo>
                  <a:pt x="3761" y="91"/>
                </a:lnTo>
                <a:lnTo>
                  <a:pt x="3765" y="88"/>
                </a:lnTo>
                <a:lnTo>
                  <a:pt x="3770" y="85"/>
                </a:lnTo>
                <a:lnTo>
                  <a:pt x="3774" y="82"/>
                </a:lnTo>
                <a:lnTo>
                  <a:pt x="3779" y="79"/>
                </a:lnTo>
                <a:lnTo>
                  <a:pt x="3784" y="77"/>
                </a:lnTo>
                <a:lnTo>
                  <a:pt x="3790" y="75"/>
                </a:lnTo>
                <a:lnTo>
                  <a:pt x="3796" y="73"/>
                </a:lnTo>
                <a:lnTo>
                  <a:pt x="3801" y="72"/>
                </a:lnTo>
                <a:lnTo>
                  <a:pt x="3808" y="71"/>
                </a:lnTo>
                <a:lnTo>
                  <a:pt x="3821" y="70"/>
                </a:lnTo>
                <a:lnTo>
                  <a:pt x="3834" y="71"/>
                </a:lnTo>
                <a:lnTo>
                  <a:pt x="3840" y="72"/>
                </a:lnTo>
                <a:lnTo>
                  <a:pt x="3846" y="73"/>
                </a:lnTo>
                <a:lnTo>
                  <a:pt x="3857" y="77"/>
                </a:lnTo>
                <a:lnTo>
                  <a:pt x="3862" y="79"/>
                </a:lnTo>
                <a:lnTo>
                  <a:pt x="3867" y="82"/>
                </a:lnTo>
                <a:lnTo>
                  <a:pt x="3876" y="88"/>
                </a:lnTo>
                <a:lnTo>
                  <a:pt x="3880" y="91"/>
                </a:lnTo>
                <a:lnTo>
                  <a:pt x="3884" y="95"/>
                </a:lnTo>
                <a:lnTo>
                  <a:pt x="3891" y="104"/>
                </a:lnTo>
                <a:lnTo>
                  <a:pt x="3894" y="109"/>
                </a:lnTo>
                <a:lnTo>
                  <a:pt x="3897" y="114"/>
                </a:lnTo>
                <a:lnTo>
                  <a:pt x="3903" y="124"/>
                </a:lnTo>
                <a:lnTo>
                  <a:pt x="3904" y="130"/>
                </a:lnTo>
                <a:lnTo>
                  <a:pt x="3906" y="136"/>
                </a:lnTo>
                <a:lnTo>
                  <a:pt x="3907" y="142"/>
                </a:lnTo>
                <a:lnTo>
                  <a:pt x="3908" y="148"/>
                </a:lnTo>
                <a:lnTo>
                  <a:pt x="3908" y="155"/>
                </a:lnTo>
                <a:lnTo>
                  <a:pt x="3909" y="161"/>
                </a:lnTo>
                <a:lnTo>
                  <a:pt x="3908" y="168"/>
                </a:lnTo>
                <a:lnTo>
                  <a:pt x="3908" y="175"/>
                </a:lnTo>
                <a:lnTo>
                  <a:pt x="3907" y="181"/>
                </a:lnTo>
                <a:lnTo>
                  <a:pt x="3906" y="187"/>
                </a:lnTo>
                <a:lnTo>
                  <a:pt x="3903" y="198"/>
                </a:lnTo>
                <a:lnTo>
                  <a:pt x="3900" y="204"/>
                </a:lnTo>
                <a:lnTo>
                  <a:pt x="3897" y="209"/>
                </a:lnTo>
                <a:lnTo>
                  <a:pt x="3891" y="219"/>
                </a:lnTo>
                <a:lnTo>
                  <a:pt x="3888" y="223"/>
                </a:lnTo>
                <a:lnTo>
                  <a:pt x="3884" y="227"/>
                </a:lnTo>
                <a:lnTo>
                  <a:pt x="3880" y="231"/>
                </a:lnTo>
                <a:lnTo>
                  <a:pt x="3876" y="235"/>
                </a:lnTo>
                <a:lnTo>
                  <a:pt x="3872" y="238"/>
                </a:lnTo>
                <a:lnTo>
                  <a:pt x="3867" y="241"/>
                </a:lnTo>
                <a:lnTo>
                  <a:pt x="3862" y="244"/>
                </a:lnTo>
                <a:lnTo>
                  <a:pt x="3857" y="246"/>
                </a:lnTo>
                <a:lnTo>
                  <a:pt x="3851" y="248"/>
                </a:lnTo>
                <a:lnTo>
                  <a:pt x="3846" y="250"/>
                </a:lnTo>
                <a:lnTo>
                  <a:pt x="3840" y="251"/>
                </a:lnTo>
                <a:lnTo>
                  <a:pt x="3834" y="252"/>
                </a:lnTo>
                <a:lnTo>
                  <a:pt x="3821" y="253"/>
                </a:lnTo>
                <a:close/>
                <a:moveTo>
                  <a:pt x="3821" y="215"/>
                </a:moveTo>
                <a:lnTo>
                  <a:pt x="3825" y="214"/>
                </a:lnTo>
                <a:lnTo>
                  <a:pt x="3829" y="214"/>
                </a:lnTo>
                <a:lnTo>
                  <a:pt x="3833" y="212"/>
                </a:lnTo>
                <a:lnTo>
                  <a:pt x="3837" y="211"/>
                </a:lnTo>
                <a:lnTo>
                  <a:pt x="3840" y="209"/>
                </a:lnTo>
                <a:lnTo>
                  <a:pt x="3843" y="206"/>
                </a:lnTo>
                <a:lnTo>
                  <a:pt x="3846" y="203"/>
                </a:lnTo>
                <a:lnTo>
                  <a:pt x="3848" y="199"/>
                </a:lnTo>
                <a:lnTo>
                  <a:pt x="3851" y="195"/>
                </a:lnTo>
                <a:lnTo>
                  <a:pt x="3852" y="191"/>
                </a:lnTo>
                <a:lnTo>
                  <a:pt x="3854" y="187"/>
                </a:lnTo>
                <a:lnTo>
                  <a:pt x="3855" y="182"/>
                </a:lnTo>
                <a:lnTo>
                  <a:pt x="3857" y="172"/>
                </a:lnTo>
                <a:lnTo>
                  <a:pt x="3858" y="167"/>
                </a:lnTo>
                <a:lnTo>
                  <a:pt x="3858" y="161"/>
                </a:lnTo>
                <a:lnTo>
                  <a:pt x="3857" y="150"/>
                </a:lnTo>
                <a:lnTo>
                  <a:pt x="3855" y="140"/>
                </a:lnTo>
                <a:lnTo>
                  <a:pt x="3854" y="135"/>
                </a:lnTo>
                <a:lnTo>
                  <a:pt x="3852" y="131"/>
                </a:lnTo>
                <a:lnTo>
                  <a:pt x="3848" y="123"/>
                </a:lnTo>
                <a:lnTo>
                  <a:pt x="3846" y="119"/>
                </a:lnTo>
                <a:lnTo>
                  <a:pt x="3843" y="116"/>
                </a:lnTo>
                <a:lnTo>
                  <a:pt x="3840" y="113"/>
                </a:lnTo>
                <a:lnTo>
                  <a:pt x="3837" y="111"/>
                </a:lnTo>
                <a:lnTo>
                  <a:pt x="3833" y="110"/>
                </a:lnTo>
                <a:lnTo>
                  <a:pt x="3829" y="108"/>
                </a:lnTo>
                <a:lnTo>
                  <a:pt x="3825" y="108"/>
                </a:lnTo>
                <a:lnTo>
                  <a:pt x="3821" y="107"/>
                </a:lnTo>
                <a:lnTo>
                  <a:pt x="3816" y="108"/>
                </a:lnTo>
                <a:lnTo>
                  <a:pt x="3812" y="108"/>
                </a:lnTo>
                <a:lnTo>
                  <a:pt x="3808" y="110"/>
                </a:lnTo>
                <a:lnTo>
                  <a:pt x="3805" y="111"/>
                </a:lnTo>
                <a:lnTo>
                  <a:pt x="3801" y="113"/>
                </a:lnTo>
                <a:lnTo>
                  <a:pt x="3798" y="116"/>
                </a:lnTo>
                <a:lnTo>
                  <a:pt x="3795" y="119"/>
                </a:lnTo>
                <a:lnTo>
                  <a:pt x="3793" y="123"/>
                </a:lnTo>
                <a:lnTo>
                  <a:pt x="3789" y="131"/>
                </a:lnTo>
                <a:lnTo>
                  <a:pt x="3787" y="135"/>
                </a:lnTo>
                <a:lnTo>
                  <a:pt x="3786" y="140"/>
                </a:lnTo>
                <a:lnTo>
                  <a:pt x="3785" y="145"/>
                </a:lnTo>
                <a:lnTo>
                  <a:pt x="3784" y="150"/>
                </a:lnTo>
                <a:lnTo>
                  <a:pt x="3784" y="155"/>
                </a:lnTo>
                <a:lnTo>
                  <a:pt x="3783" y="161"/>
                </a:lnTo>
                <a:lnTo>
                  <a:pt x="3784" y="172"/>
                </a:lnTo>
                <a:lnTo>
                  <a:pt x="3786" y="182"/>
                </a:lnTo>
                <a:lnTo>
                  <a:pt x="3787" y="187"/>
                </a:lnTo>
                <a:lnTo>
                  <a:pt x="3789" y="191"/>
                </a:lnTo>
                <a:lnTo>
                  <a:pt x="3791" y="195"/>
                </a:lnTo>
                <a:lnTo>
                  <a:pt x="3793" y="199"/>
                </a:lnTo>
                <a:lnTo>
                  <a:pt x="3795" y="203"/>
                </a:lnTo>
                <a:lnTo>
                  <a:pt x="3798" y="206"/>
                </a:lnTo>
                <a:lnTo>
                  <a:pt x="3801" y="209"/>
                </a:lnTo>
                <a:lnTo>
                  <a:pt x="3805" y="211"/>
                </a:lnTo>
                <a:lnTo>
                  <a:pt x="3808" y="212"/>
                </a:lnTo>
                <a:lnTo>
                  <a:pt x="3812" y="214"/>
                </a:lnTo>
                <a:lnTo>
                  <a:pt x="3816" y="214"/>
                </a:lnTo>
                <a:lnTo>
                  <a:pt x="3821" y="215"/>
                </a:lnTo>
                <a:close/>
                <a:moveTo>
                  <a:pt x="1623" y="930"/>
                </a:moveTo>
                <a:lnTo>
                  <a:pt x="1569" y="930"/>
                </a:lnTo>
                <a:lnTo>
                  <a:pt x="1651" y="694"/>
                </a:lnTo>
                <a:lnTo>
                  <a:pt x="1715" y="694"/>
                </a:lnTo>
                <a:lnTo>
                  <a:pt x="1797" y="930"/>
                </a:lnTo>
                <a:lnTo>
                  <a:pt x="1743" y="930"/>
                </a:lnTo>
                <a:lnTo>
                  <a:pt x="1726" y="876"/>
                </a:lnTo>
                <a:lnTo>
                  <a:pt x="1641" y="876"/>
                </a:lnTo>
                <a:lnTo>
                  <a:pt x="1623" y="930"/>
                </a:lnTo>
                <a:close/>
                <a:moveTo>
                  <a:pt x="1653" y="837"/>
                </a:moveTo>
                <a:lnTo>
                  <a:pt x="1713" y="837"/>
                </a:lnTo>
                <a:lnTo>
                  <a:pt x="1684" y="748"/>
                </a:lnTo>
                <a:lnTo>
                  <a:pt x="1653" y="837"/>
                </a:lnTo>
                <a:close/>
                <a:moveTo>
                  <a:pt x="1874" y="933"/>
                </a:moveTo>
                <a:lnTo>
                  <a:pt x="1867" y="933"/>
                </a:lnTo>
                <a:lnTo>
                  <a:pt x="1861" y="932"/>
                </a:lnTo>
                <a:lnTo>
                  <a:pt x="1856" y="931"/>
                </a:lnTo>
                <a:lnTo>
                  <a:pt x="1850" y="930"/>
                </a:lnTo>
                <a:lnTo>
                  <a:pt x="1845" y="928"/>
                </a:lnTo>
                <a:lnTo>
                  <a:pt x="1840" y="926"/>
                </a:lnTo>
                <a:lnTo>
                  <a:pt x="1836" y="923"/>
                </a:lnTo>
                <a:lnTo>
                  <a:pt x="1832" y="920"/>
                </a:lnTo>
                <a:lnTo>
                  <a:pt x="1828" y="916"/>
                </a:lnTo>
                <a:lnTo>
                  <a:pt x="1824" y="913"/>
                </a:lnTo>
                <a:lnTo>
                  <a:pt x="1821" y="908"/>
                </a:lnTo>
                <a:lnTo>
                  <a:pt x="1820" y="906"/>
                </a:lnTo>
                <a:lnTo>
                  <a:pt x="1819" y="903"/>
                </a:lnTo>
                <a:lnTo>
                  <a:pt x="1817" y="898"/>
                </a:lnTo>
                <a:lnTo>
                  <a:pt x="1816" y="893"/>
                </a:lnTo>
                <a:lnTo>
                  <a:pt x="1815" y="887"/>
                </a:lnTo>
                <a:lnTo>
                  <a:pt x="1815" y="880"/>
                </a:lnTo>
                <a:lnTo>
                  <a:pt x="1815" y="871"/>
                </a:lnTo>
                <a:lnTo>
                  <a:pt x="1817" y="863"/>
                </a:lnTo>
                <a:lnTo>
                  <a:pt x="1818" y="859"/>
                </a:lnTo>
                <a:lnTo>
                  <a:pt x="1820" y="856"/>
                </a:lnTo>
                <a:lnTo>
                  <a:pt x="1824" y="849"/>
                </a:lnTo>
                <a:lnTo>
                  <a:pt x="1827" y="847"/>
                </a:lnTo>
                <a:lnTo>
                  <a:pt x="1829" y="844"/>
                </a:lnTo>
                <a:lnTo>
                  <a:pt x="1832" y="842"/>
                </a:lnTo>
                <a:lnTo>
                  <a:pt x="1835" y="840"/>
                </a:lnTo>
                <a:lnTo>
                  <a:pt x="1838" y="838"/>
                </a:lnTo>
                <a:lnTo>
                  <a:pt x="1841" y="836"/>
                </a:lnTo>
                <a:lnTo>
                  <a:pt x="1845" y="834"/>
                </a:lnTo>
                <a:lnTo>
                  <a:pt x="1849" y="833"/>
                </a:lnTo>
                <a:lnTo>
                  <a:pt x="1856" y="831"/>
                </a:lnTo>
                <a:lnTo>
                  <a:pt x="1864" y="829"/>
                </a:lnTo>
                <a:lnTo>
                  <a:pt x="1873" y="827"/>
                </a:lnTo>
                <a:lnTo>
                  <a:pt x="1881" y="826"/>
                </a:lnTo>
                <a:lnTo>
                  <a:pt x="1901" y="824"/>
                </a:lnTo>
                <a:lnTo>
                  <a:pt x="1908" y="822"/>
                </a:lnTo>
                <a:lnTo>
                  <a:pt x="1914" y="821"/>
                </a:lnTo>
                <a:lnTo>
                  <a:pt x="1918" y="820"/>
                </a:lnTo>
                <a:lnTo>
                  <a:pt x="1920" y="818"/>
                </a:lnTo>
                <a:lnTo>
                  <a:pt x="1922" y="817"/>
                </a:lnTo>
                <a:lnTo>
                  <a:pt x="1923" y="816"/>
                </a:lnTo>
                <a:lnTo>
                  <a:pt x="1923" y="814"/>
                </a:lnTo>
                <a:lnTo>
                  <a:pt x="1924" y="812"/>
                </a:lnTo>
                <a:lnTo>
                  <a:pt x="1924" y="810"/>
                </a:lnTo>
                <a:lnTo>
                  <a:pt x="1924" y="805"/>
                </a:lnTo>
                <a:lnTo>
                  <a:pt x="1922" y="800"/>
                </a:lnTo>
                <a:lnTo>
                  <a:pt x="1921" y="798"/>
                </a:lnTo>
                <a:lnTo>
                  <a:pt x="1920" y="796"/>
                </a:lnTo>
                <a:lnTo>
                  <a:pt x="1919" y="794"/>
                </a:lnTo>
                <a:lnTo>
                  <a:pt x="1917" y="793"/>
                </a:lnTo>
                <a:lnTo>
                  <a:pt x="1913" y="790"/>
                </a:lnTo>
                <a:lnTo>
                  <a:pt x="1909" y="788"/>
                </a:lnTo>
                <a:lnTo>
                  <a:pt x="1904" y="787"/>
                </a:lnTo>
                <a:lnTo>
                  <a:pt x="1898" y="787"/>
                </a:lnTo>
                <a:lnTo>
                  <a:pt x="1892" y="787"/>
                </a:lnTo>
                <a:lnTo>
                  <a:pt x="1886" y="788"/>
                </a:lnTo>
                <a:lnTo>
                  <a:pt x="1881" y="790"/>
                </a:lnTo>
                <a:lnTo>
                  <a:pt x="1877" y="792"/>
                </a:lnTo>
                <a:lnTo>
                  <a:pt x="1873" y="795"/>
                </a:lnTo>
                <a:lnTo>
                  <a:pt x="1870" y="799"/>
                </a:lnTo>
                <a:lnTo>
                  <a:pt x="1868" y="803"/>
                </a:lnTo>
                <a:lnTo>
                  <a:pt x="1867" y="805"/>
                </a:lnTo>
                <a:lnTo>
                  <a:pt x="1866" y="807"/>
                </a:lnTo>
                <a:lnTo>
                  <a:pt x="1821" y="803"/>
                </a:lnTo>
                <a:lnTo>
                  <a:pt x="1823" y="797"/>
                </a:lnTo>
                <a:lnTo>
                  <a:pt x="1825" y="792"/>
                </a:lnTo>
                <a:lnTo>
                  <a:pt x="1827" y="787"/>
                </a:lnTo>
                <a:lnTo>
                  <a:pt x="1830" y="782"/>
                </a:lnTo>
                <a:lnTo>
                  <a:pt x="1833" y="777"/>
                </a:lnTo>
                <a:lnTo>
                  <a:pt x="1837" y="773"/>
                </a:lnTo>
                <a:lnTo>
                  <a:pt x="1841" y="769"/>
                </a:lnTo>
                <a:lnTo>
                  <a:pt x="1846" y="765"/>
                </a:lnTo>
                <a:lnTo>
                  <a:pt x="1851" y="762"/>
                </a:lnTo>
                <a:lnTo>
                  <a:pt x="1857" y="759"/>
                </a:lnTo>
                <a:lnTo>
                  <a:pt x="1863" y="756"/>
                </a:lnTo>
                <a:lnTo>
                  <a:pt x="1869" y="754"/>
                </a:lnTo>
                <a:lnTo>
                  <a:pt x="1876" y="753"/>
                </a:lnTo>
                <a:lnTo>
                  <a:pt x="1883" y="752"/>
                </a:lnTo>
                <a:lnTo>
                  <a:pt x="1890" y="751"/>
                </a:lnTo>
                <a:lnTo>
                  <a:pt x="1898" y="751"/>
                </a:lnTo>
                <a:lnTo>
                  <a:pt x="1908" y="751"/>
                </a:lnTo>
                <a:lnTo>
                  <a:pt x="1917" y="752"/>
                </a:lnTo>
                <a:lnTo>
                  <a:pt x="1926" y="754"/>
                </a:lnTo>
                <a:lnTo>
                  <a:pt x="1935" y="757"/>
                </a:lnTo>
                <a:lnTo>
                  <a:pt x="1943" y="761"/>
                </a:lnTo>
                <a:lnTo>
                  <a:pt x="1947" y="763"/>
                </a:lnTo>
                <a:lnTo>
                  <a:pt x="1950" y="765"/>
                </a:lnTo>
                <a:lnTo>
                  <a:pt x="1957" y="770"/>
                </a:lnTo>
                <a:lnTo>
                  <a:pt x="1963" y="776"/>
                </a:lnTo>
                <a:lnTo>
                  <a:pt x="1965" y="780"/>
                </a:lnTo>
                <a:lnTo>
                  <a:pt x="1967" y="784"/>
                </a:lnTo>
                <a:lnTo>
                  <a:pt x="1969" y="787"/>
                </a:lnTo>
                <a:lnTo>
                  <a:pt x="1970" y="792"/>
                </a:lnTo>
                <a:lnTo>
                  <a:pt x="1972" y="796"/>
                </a:lnTo>
                <a:lnTo>
                  <a:pt x="1972" y="801"/>
                </a:lnTo>
                <a:lnTo>
                  <a:pt x="1973" y="806"/>
                </a:lnTo>
                <a:lnTo>
                  <a:pt x="1973" y="811"/>
                </a:lnTo>
                <a:lnTo>
                  <a:pt x="1973" y="930"/>
                </a:lnTo>
                <a:lnTo>
                  <a:pt x="1927" y="930"/>
                </a:lnTo>
                <a:lnTo>
                  <a:pt x="1927" y="905"/>
                </a:lnTo>
                <a:lnTo>
                  <a:pt x="1922" y="911"/>
                </a:lnTo>
                <a:lnTo>
                  <a:pt x="1917" y="917"/>
                </a:lnTo>
                <a:lnTo>
                  <a:pt x="1912" y="921"/>
                </a:lnTo>
                <a:lnTo>
                  <a:pt x="1906" y="925"/>
                </a:lnTo>
                <a:lnTo>
                  <a:pt x="1899" y="929"/>
                </a:lnTo>
                <a:lnTo>
                  <a:pt x="1891" y="931"/>
                </a:lnTo>
                <a:lnTo>
                  <a:pt x="1887" y="932"/>
                </a:lnTo>
                <a:lnTo>
                  <a:pt x="1883" y="933"/>
                </a:lnTo>
                <a:lnTo>
                  <a:pt x="1874" y="933"/>
                </a:lnTo>
                <a:close/>
                <a:moveTo>
                  <a:pt x="1888" y="899"/>
                </a:moveTo>
                <a:lnTo>
                  <a:pt x="1895" y="899"/>
                </a:lnTo>
                <a:lnTo>
                  <a:pt x="1902" y="897"/>
                </a:lnTo>
                <a:lnTo>
                  <a:pt x="1905" y="896"/>
                </a:lnTo>
                <a:lnTo>
                  <a:pt x="1908" y="894"/>
                </a:lnTo>
                <a:lnTo>
                  <a:pt x="1914" y="890"/>
                </a:lnTo>
                <a:lnTo>
                  <a:pt x="1916" y="888"/>
                </a:lnTo>
                <a:lnTo>
                  <a:pt x="1919" y="885"/>
                </a:lnTo>
                <a:lnTo>
                  <a:pt x="1922" y="879"/>
                </a:lnTo>
                <a:lnTo>
                  <a:pt x="1924" y="873"/>
                </a:lnTo>
                <a:lnTo>
                  <a:pt x="1924" y="870"/>
                </a:lnTo>
                <a:lnTo>
                  <a:pt x="1924" y="867"/>
                </a:lnTo>
                <a:lnTo>
                  <a:pt x="1924" y="848"/>
                </a:lnTo>
                <a:lnTo>
                  <a:pt x="1921" y="850"/>
                </a:lnTo>
                <a:lnTo>
                  <a:pt x="1915" y="851"/>
                </a:lnTo>
                <a:lnTo>
                  <a:pt x="1903" y="854"/>
                </a:lnTo>
                <a:lnTo>
                  <a:pt x="1890" y="856"/>
                </a:lnTo>
                <a:lnTo>
                  <a:pt x="1884" y="857"/>
                </a:lnTo>
                <a:lnTo>
                  <a:pt x="1879" y="859"/>
                </a:lnTo>
                <a:lnTo>
                  <a:pt x="1874" y="861"/>
                </a:lnTo>
                <a:lnTo>
                  <a:pt x="1870" y="863"/>
                </a:lnTo>
                <a:lnTo>
                  <a:pt x="1866" y="866"/>
                </a:lnTo>
                <a:lnTo>
                  <a:pt x="1864" y="870"/>
                </a:lnTo>
                <a:lnTo>
                  <a:pt x="1863" y="872"/>
                </a:lnTo>
                <a:lnTo>
                  <a:pt x="1862" y="874"/>
                </a:lnTo>
                <a:lnTo>
                  <a:pt x="1862" y="879"/>
                </a:lnTo>
                <a:lnTo>
                  <a:pt x="1862" y="884"/>
                </a:lnTo>
                <a:lnTo>
                  <a:pt x="1863" y="888"/>
                </a:lnTo>
                <a:lnTo>
                  <a:pt x="1865" y="890"/>
                </a:lnTo>
                <a:lnTo>
                  <a:pt x="1866" y="891"/>
                </a:lnTo>
                <a:lnTo>
                  <a:pt x="1869" y="894"/>
                </a:lnTo>
                <a:lnTo>
                  <a:pt x="1873" y="896"/>
                </a:lnTo>
                <a:lnTo>
                  <a:pt x="1875" y="897"/>
                </a:lnTo>
                <a:lnTo>
                  <a:pt x="1877" y="898"/>
                </a:lnTo>
                <a:lnTo>
                  <a:pt x="1882" y="899"/>
                </a:lnTo>
                <a:lnTo>
                  <a:pt x="1888" y="899"/>
                </a:lnTo>
                <a:close/>
                <a:moveTo>
                  <a:pt x="2063" y="930"/>
                </a:moveTo>
                <a:lnTo>
                  <a:pt x="2013" y="930"/>
                </a:lnTo>
                <a:lnTo>
                  <a:pt x="2013" y="694"/>
                </a:lnTo>
                <a:lnTo>
                  <a:pt x="2063" y="694"/>
                </a:lnTo>
                <a:lnTo>
                  <a:pt x="2063" y="930"/>
                </a:lnTo>
                <a:close/>
                <a:moveTo>
                  <a:pt x="2197" y="753"/>
                </a:moveTo>
                <a:lnTo>
                  <a:pt x="2197" y="790"/>
                </a:lnTo>
                <a:lnTo>
                  <a:pt x="2164" y="790"/>
                </a:lnTo>
                <a:lnTo>
                  <a:pt x="2164" y="876"/>
                </a:lnTo>
                <a:lnTo>
                  <a:pt x="2164" y="880"/>
                </a:lnTo>
                <a:lnTo>
                  <a:pt x="2165" y="884"/>
                </a:lnTo>
                <a:lnTo>
                  <a:pt x="2166" y="886"/>
                </a:lnTo>
                <a:lnTo>
                  <a:pt x="2167" y="887"/>
                </a:lnTo>
                <a:lnTo>
                  <a:pt x="2169" y="889"/>
                </a:lnTo>
                <a:lnTo>
                  <a:pt x="2171" y="891"/>
                </a:lnTo>
                <a:lnTo>
                  <a:pt x="2174" y="892"/>
                </a:lnTo>
                <a:lnTo>
                  <a:pt x="2177" y="893"/>
                </a:lnTo>
                <a:lnTo>
                  <a:pt x="2181" y="893"/>
                </a:lnTo>
                <a:lnTo>
                  <a:pt x="2188" y="892"/>
                </a:lnTo>
                <a:lnTo>
                  <a:pt x="2193" y="891"/>
                </a:lnTo>
                <a:lnTo>
                  <a:pt x="2201" y="928"/>
                </a:lnTo>
                <a:lnTo>
                  <a:pt x="2190" y="930"/>
                </a:lnTo>
                <a:lnTo>
                  <a:pt x="2183" y="932"/>
                </a:lnTo>
                <a:lnTo>
                  <a:pt x="2174" y="932"/>
                </a:lnTo>
                <a:lnTo>
                  <a:pt x="2168" y="932"/>
                </a:lnTo>
                <a:lnTo>
                  <a:pt x="2161" y="932"/>
                </a:lnTo>
                <a:lnTo>
                  <a:pt x="2156" y="931"/>
                </a:lnTo>
                <a:lnTo>
                  <a:pt x="2150" y="930"/>
                </a:lnTo>
                <a:lnTo>
                  <a:pt x="2145" y="928"/>
                </a:lnTo>
                <a:lnTo>
                  <a:pt x="2140" y="926"/>
                </a:lnTo>
                <a:lnTo>
                  <a:pt x="2135" y="924"/>
                </a:lnTo>
                <a:lnTo>
                  <a:pt x="2131" y="921"/>
                </a:lnTo>
                <a:lnTo>
                  <a:pt x="2127" y="917"/>
                </a:lnTo>
                <a:lnTo>
                  <a:pt x="2124" y="914"/>
                </a:lnTo>
                <a:lnTo>
                  <a:pt x="2121" y="909"/>
                </a:lnTo>
                <a:lnTo>
                  <a:pt x="2119" y="905"/>
                </a:lnTo>
                <a:lnTo>
                  <a:pt x="2117" y="900"/>
                </a:lnTo>
                <a:lnTo>
                  <a:pt x="2116" y="894"/>
                </a:lnTo>
                <a:lnTo>
                  <a:pt x="2115" y="888"/>
                </a:lnTo>
                <a:lnTo>
                  <a:pt x="2115" y="882"/>
                </a:lnTo>
                <a:lnTo>
                  <a:pt x="2115" y="790"/>
                </a:lnTo>
                <a:lnTo>
                  <a:pt x="2091" y="790"/>
                </a:lnTo>
                <a:lnTo>
                  <a:pt x="2091" y="753"/>
                </a:lnTo>
                <a:lnTo>
                  <a:pt x="2115" y="753"/>
                </a:lnTo>
                <a:lnTo>
                  <a:pt x="2115" y="711"/>
                </a:lnTo>
                <a:lnTo>
                  <a:pt x="2164" y="711"/>
                </a:lnTo>
                <a:lnTo>
                  <a:pt x="2164" y="753"/>
                </a:lnTo>
                <a:lnTo>
                  <a:pt x="2197" y="753"/>
                </a:lnTo>
                <a:close/>
                <a:moveTo>
                  <a:pt x="2304" y="933"/>
                </a:moveTo>
                <a:lnTo>
                  <a:pt x="2291" y="933"/>
                </a:lnTo>
                <a:lnTo>
                  <a:pt x="2285" y="932"/>
                </a:lnTo>
                <a:lnTo>
                  <a:pt x="2279" y="930"/>
                </a:lnTo>
                <a:lnTo>
                  <a:pt x="2268" y="927"/>
                </a:lnTo>
                <a:lnTo>
                  <a:pt x="2263" y="925"/>
                </a:lnTo>
                <a:lnTo>
                  <a:pt x="2258" y="922"/>
                </a:lnTo>
                <a:lnTo>
                  <a:pt x="2249" y="916"/>
                </a:lnTo>
                <a:lnTo>
                  <a:pt x="2245" y="912"/>
                </a:lnTo>
                <a:lnTo>
                  <a:pt x="2241" y="908"/>
                </a:lnTo>
                <a:lnTo>
                  <a:pt x="2234" y="900"/>
                </a:lnTo>
                <a:lnTo>
                  <a:pt x="2231" y="895"/>
                </a:lnTo>
                <a:lnTo>
                  <a:pt x="2228" y="890"/>
                </a:lnTo>
                <a:lnTo>
                  <a:pt x="2223" y="879"/>
                </a:lnTo>
                <a:lnTo>
                  <a:pt x="2221" y="874"/>
                </a:lnTo>
                <a:lnTo>
                  <a:pt x="2220" y="868"/>
                </a:lnTo>
                <a:lnTo>
                  <a:pt x="2219" y="862"/>
                </a:lnTo>
                <a:lnTo>
                  <a:pt x="2218" y="855"/>
                </a:lnTo>
                <a:lnTo>
                  <a:pt x="2218" y="849"/>
                </a:lnTo>
                <a:lnTo>
                  <a:pt x="2217" y="842"/>
                </a:lnTo>
                <a:lnTo>
                  <a:pt x="2218" y="835"/>
                </a:lnTo>
                <a:lnTo>
                  <a:pt x="2218" y="829"/>
                </a:lnTo>
                <a:lnTo>
                  <a:pt x="2219" y="823"/>
                </a:lnTo>
                <a:lnTo>
                  <a:pt x="2220" y="816"/>
                </a:lnTo>
                <a:lnTo>
                  <a:pt x="2223" y="805"/>
                </a:lnTo>
                <a:lnTo>
                  <a:pt x="2225" y="799"/>
                </a:lnTo>
                <a:lnTo>
                  <a:pt x="2228" y="794"/>
                </a:lnTo>
                <a:lnTo>
                  <a:pt x="2234" y="785"/>
                </a:lnTo>
                <a:lnTo>
                  <a:pt x="2237" y="780"/>
                </a:lnTo>
                <a:lnTo>
                  <a:pt x="2241" y="776"/>
                </a:lnTo>
                <a:lnTo>
                  <a:pt x="2245" y="772"/>
                </a:lnTo>
                <a:lnTo>
                  <a:pt x="2249" y="769"/>
                </a:lnTo>
                <a:lnTo>
                  <a:pt x="2253" y="765"/>
                </a:lnTo>
                <a:lnTo>
                  <a:pt x="2258" y="762"/>
                </a:lnTo>
                <a:lnTo>
                  <a:pt x="2263" y="760"/>
                </a:lnTo>
                <a:lnTo>
                  <a:pt x="2268" y="757"/>
                </a:lnTo>
                <a:lnTo>
                  <a:pt x="2274" y="755"/>
                </a:lnTo>
                <a:lnTo>
                  <a:pt x="2279" y="754"/>
                </a:lnTo>
                <a:lnTo>
                  <a:pt x="2285" y="752"/>
                </a:lnTo>
                <a:lnTo>
                  <a:pt x="2291" y="752"/>
                </a:lnTo>
                <a:lnTo>
                  <a:pt x="2304" y="751"/>
                </a:lnTo>
                <a:lnTo>
                  <a:pt x="2317" y="752"/>
                </a:lnTo>
                <a:lnTo>
                  <a:pt x="2323" y="752"/>
                </a:lnTo>
                <a:lnTo>
                  <a:pt x="2329" y="754"/>
                </a:lnTo>
                <a:lnTo>
                  <a:pt x="2340" y="757"/>
                </a:lnTo>
                <a:lnTo>
                  <a:pt x="2346" y="760"/>
                </a:lnTo>
                <a:lnTo>
                  <a:pt x="2351" y="762"/>
                </a:lnTo>
                <a:lnTo>
                  <a:pt x="2360" y="769"/>
                </a:lnTo>
                <a:lnTo>
                  <a:pt x="2364" y="772"/>
                </a:lnTo>
                <a:lnTo>
                  <a:pt x="2368" y="776"/>
                </a:lnTo>
                <a:lnTo>
                  <a:pt x="2375" y="785"/>
                </a:lnTo>
                <a:lnTo>
                  <a:pt x="2378" y="789"/>
                </a:lnTo>
                <a:lnTo>
                  <a:pt x="2381" y="794"/>
                </a:lnTo>
                <a:lnTo>
                  <a:pt x="2385" y="805"/>
                </a:lnTo>
                <a:lnTo>
                  <a:pt x="2387" y="811"/>
                </a:lnTo>
                <a:lnTo>
                  <a:pt x="2389" y="816"/>
                </a:lnTo>
                <a:lnTo>
                  <a:pt x="2390" y="823"/>
                </a:lnTo>
                <a:lnTo>
                  <a:pt x="2391" y="829"/>
                </a:lnTo>
                <a:lnTo>
                  <a:pt x="2391" y="835"/>
                </a:lnTo>
                <a:lnTo>
                  <a:pt x="2391" y="842"/>
                </a:lnTo>
                <a:lnTo>
                  <a:pt x="2391" y="849"/>
                </a:lnTo>
                <a:lnTo>
                  <a:pt x="2391" y="855"/>
                </a:lnTo>
                <a:lnTo>
                  <a:pt x="2390" y="862"/>
                </a:lnTo>
                <a:lnTo>
                  <a:pt x="2389" y="868"/>
                </a:lnTo>
                <a:lnTo>
                  <a:pt x="2385" y="879"/>
                </a:lnTo>
                <a:lnTo>
                  <a:pt x="2383" y="885"/>
                </a:lnTo>
                <a:lnTo>
                  <a:pt x="2381" y="890"/>
                </a:lnTo>
                <a:lnTo>
                  <a:pt x="2375" y="900"/>
                </a:lnTo>
                <a:lnTo>
                  <a:pt x="2372" y="904"/>
                </a:lnTo>
                <a:lnTo>
                  <a:pt x="2368" y="908"/>
                </a:lnTo>
                <a:lnTo>
                  <a:pt x="2364" y="912"/>
                </a:lnTo>
                <a:lnTo>
                  <a:pt x="2360" y="916"/>
                </a:lnTo>
                <a:lnTo>
                  <a:pt x="2355" y="919"/>
                </a:lnTo>
                <a:lnTo>
                  <a:pt x="2351" y="922"/>
                </a:lnTo>
                <a:lnTo>
                  <a:pt x="2346" y="925"/>
                </a:lnTo>
                <a:lnTo>
                  <a:pt x="2340" y="927"/>
                </a:lnTo>
                <a:lnTo>
                  <a:pt x="2335" y="929"/>
                </a:lnTo>
                <a:lnTo>
                  <a:pt x="2329" y="930"/>
                </a:lnTo>
                <a:lnTo>
                  <a:pt x="2323" y="932"/>
                </a:lnTo>
                <a:lnTo>
                  <a:pt x="2317" y="933"/>
                </a:lnTo>
                <a:lnTo>
                  <a:pt x="2304" y="933"/>
                </a:lnTo>
                <a:close/>
                <a:moveTo>
                  <a:pt x="2305" y="895"/>
                </a:moveTo>
                <a:lnTo>
                  <a:pt x="2309" y="895"/>
                </a:lnTo>
                <a:lnTo>
                  <a:pt x="2313" y="894"/>
                </a:lnTo>
                <a:lnTo>
                  <a:pt x="2317" y="893"/>
                </a:lnTo>
                <a:lnTo>
                  <a:pt x="2321" y="892"/>
                </a:lnTo>
                <a:lnTo>
                  <a:pt x="2324" y="889"/>
                </a:lnTo>
                <a:lnTo>
                  <a:pt x="2327" y="887"/>
                </a:lnTo>
                <a:lnTo>
                  <a:pt x="2330" y="884"/>
                </a:lnTo>
                <a:lnTo>
                  <a:pt x="2332" y="880"/>
                </a:lnTo>
                <a:lnTo>
                  <a:pt x="2334" y="876"/>
                </a:lnTo>
                <a:lnTo>
                  <a:pt x="2336" y="872"/>
                </a:lnTo>
                <a:lnTo>
                  <a:pt x="2338" y="868"/>
                </a:lnTo>
                <a:lnTo>
                  <a:pt x="2339" y="863"/>
                </a:lnTo>
                <a:lnTo>
                  <a:pt x="2341" y="853"/>
                </a:lnTo>
                <a:lnTo>
                  <a:pt x="2341" y="847"/>
                </a:lnTo>
                <a:lnTo>
                  <a:pt x="2342" y="842"/>
                </a:lnTo>
                <a:lnTo>
                  <a:pt x="2341" y="831"/>
                </a:lnTo>
                <a:lnTo>
                  <a:pt x="2339" y="821"/>
                </a:lnTo>
                <a:lnTo>
                  <a:pt x="2338" y="816"/>
                </a:lnTo>
                <a:lnTo>
                  <a:pt x="2336" y="812"/>
                </a:lnTo>
                <a:lnTo>
                  <a:pt x="2332" y="803"/>
                </a:lnTo>
                <a:lnTo>
                  <a:pt x="2330" y="800"/>
                </a:lnTo>
                <a:lnTo>
                  <a:pt x="2327" y="797"/>
                </a:lnTo>
                <a:lnTo>
                  <a:pt x="2324" y="794"/>
                </a:lnTo>
                <a:lnTo>
                  <a:pt x="2321" y="792"/>
                </a:lnTo>
                <a:lnTo>
                  <a:pt x="2317" y="790"/>
                </a:lnTo>
                <a:lnTo>
                  <a:pt x="2313" y="789"/>
                </a:lnTo>
                <a:lnTo>
                  <a:pt x="2309" y="788"/>
                </a:lnTo>
                <a:lnTo>
                  <a:pt x="2305" y="788"/>
                </a:lnTo>
                <a:lnTo>
                  <a:pt x="2300" y="788"/>
                </a:lnTo>
                <a:lnTo>
                  <a:pt x="2296" y="789"/>
                </a:lnTo>
                <a:lnTo>
                  <a:pt x="2292" y="790"/>
                </a:lnTo>
                <a:lnTo>
                  <a:pt x="2288" y="792"/>
                </a:lnTo>
                <a:lnTo>
                  <a:pt x="2285" y="794"/>
                </a:lnTo>
                <a:lnTo>
                  <a:pt x="2282" y="797"/>
                </a:lnTo>
                <a:lnTo>
                  <a:pt x="2279" y="800"/>
                </a:lnTo>
                <a:lnTo>
                  <a:pt x="2277" y="803"/>
                </a:lnTo>
                <a:lnTo>
                  <a:pt x="2272" y="812"/>
                </a:lnTo>
                <a:lnTo>
                  <a:pt x="2271" y="816"/>
                </a:lnTo>
                <a:lnTo>
                  <a:pt x="2270" y="821"/>
                </a:lnTo>
                <a:lnTo>
                  <a:pt x="2269" y="826"/>
                </a:lnTo>
                <a:lnTo>
                  <a:pt x="2268" y="831"/>
                </a:lnTo>
                <a:lnTo>
                  <a:pt x="2267" y="836"/>
                </a:lnTo>
                <a:lnTo>
                  <a:pt x="2267" y="842"/>
                </a:lnTo>
                <a:lnTo>
                  <a:pt x="2268" y="853"/>
                </a:lnTo>
                <a:lnTo>
                  <a:pt x="2270" y="863"/>
                </a:lnTo>
                <a:lnTo>
                  <a:pt x="2271" y="868"/>
                </a:lnTo>
                <a:lnTo>
                  <a:pt x="2272" y="872"/>
                </a:lnTo>
                <a:lnTo>
                  <a:pt x="2274" y="876"/>
                </a:lnTo>
                <a:lnTo>
                  <a:pt x="2277" y="880"/>
                </a:lnTo>
                <a:lnTo>
                  <a:pt x="2279" y="884"/>
                </a:lnTo>
                <a:lnTo>
                  <a:pt x="2282" y="887"/>
                </a:lnTo>
                <a:lnTo>
                  <a:pt x="2285" y="889"/>
                </a:lnTo>
                <a:lnTo>
                  <a:pt x="2288" y="892"/>
                </a:lnTo>
                <a:lnTo>
                  <a:pt x="2292" y="893"/>
                </a:lnTo>
                <a:lnTo>
                  <a:pt x="2296" y="894"/>
                </a:lnTo>
                <a:lnTo>
                  <a:pt x="2300" y="895"/>
                </a:lnTo>
                <a:lnTo>
                  <a:pt x="2305" y="895"/>
                </a:lnTo>
                <a:close/>
                <a:moveTo>
                  <a:pt x="2646" y="694"/>
                </a:moveTo>
                <a:lnTo>
                  <a:pt x="2696" y="694"/>
                </a:lnTo>
                <a:lnTo>
                  <a:pt x="2696" y="847"/>
                </a:lnTo>
                <a:lnTo>
                  <a:pt x="2696" y="854"/>
                </a:lnTo>
                <a:lnTo>
                  <a:pt x="2695" y="860"/>
                </a:lnTo>
                <a:lnTo>
                  <a:pt x="2694" y="866"/>
                </a:lnTo>
                <a:lnTo>
                  <a:pt x="2693" y="871"/>
                </a:lnTo>
                <a:lnTo>
                  <a:pt x="2691" y="877"/>
                </a:lnTo>
                <a:lnTo>
                  <a:pt x="2689" y="882"/>
                </a:lnTo>
                <a:lnTo>
                  <a:pt x="2686" y="887"/>
                </a:lnTo>
                <a:lnTo>
                  <a:pt x="2684" y="892"/>
                </a:lnTo>
                <a:lnTo>
                  <a:pt x="2680" y="897"/>
                </a:lnTo>
                <a:lnTo>
                  <a:pt x="2677" y="901"/>
                </a:lnTo>
                <a:lnTo>
                  <a:pt x="2673" y="906"/>
                </a:lnTo>
                <a:lnTo>
                  <a:pt x="2669" y="910"/>
                </a:lnTo>
                <a:lnTo>
                  <a:pt x="2664" y="913"/>
                </a:lnTo>
                <a:lnTo>
                  <a:pt x="2660" y="917"/>
                </a:lnTo>
                <a:lnTo>
                  <a:pt x="2655" y="920"/>
                </a:lnTo>
                <a:lnTo>
                  <a:pt x="2649" y="922"/>
                </a:lnTo>
                <a:lnTo>
                  <a:pt x="2638" y="927"/>
                </a:lnTo>
                <a:lnTo>
                  <a:pt x="2632" y="929"/>
                </a:lnTo>
                <a:lnTo>
                  <a:pt x="2626" y="930"/>
                </a:lnTo>
                <a:lnTo>
                  <a:pt x="2619" y="932"/>
                </a:lnTo>
                <a:lnTo>
                  <a:pt x="2612" y="932"/>
                </a:lnTo>
                <a:lnTo>
                  <a:pt x="2605" y="933"/>
                </a:lnTo>
                <a:lnTo>
                  <a:pt x="2598" y="933"/>
                </a:lnTo>
                <a:lnTo>
                  <a:pt x="2591" y="933"/>
                </a:lnTo>
                <a:lnTo>
                  <a:pt x="2584" y="932"/>
                </a:lnTo>
                <a:lnTo>
                  <a:pt x="2577" y="932"/>
                </a:lnTo>
                <a:lnTo>
                  <a:pt x="2571" y="930"/>
                </a:lnTo>
                <a:lnTo>
                  <a:pt x="2558" y="927"/>
                </a:lnTo>
                <a:lnTo>
                  <a:pt x="2552" y="925"/>
                </a:lnTo>
                <a:lnTo>
                  <a:pt x="2547" y="922"/>
                </a:lnTo>
                <a:lnTo>
                  <a:pt x="2541" y="920"/>
                </a:lnTo>
                <a:lnTo>
                  <a:pt x="2536" y="917"/>
                </a:lnTo>
                <a:lnTo>
                  <a:pt x="2527" y="910"/>
                </a:lnTo>
                <a:lnTo>
                  <a:pt x="2518" y="901"/>
                </a:lnTo>
                <a:lnTo>
                  <a:pt x="2515" y="897"/>
                </a:lnTo>
                <a:lnTo>
                  <a:pt x="2512" y="892"/>
                </a:lnTo>
                <a:lnTo>
                  <a:pt x="2509" y="887"/>
                </a:lnTo>
                <a:lnTo>
                  <a:pt x="2506" y="882"/>
                </a:lnTo>
                <a:lnTo>
                  <a:pt x="2504" y="877"/>
                </a:lnTo>
                <a:lnTo>
                  <a:pt x="2502" y="871"/>
                </a:lnTo>
                <a:lnTo>
                  <a:pt x="2501" y="866"/>
                </a:lnTo>
                <a:lnTo>
                  <a:pt x="2500" y="860"/>
                </a:lnTo>
                <a:lnTo>
                  <a:pt x="2500" y="854"/>
                </a:lnTo>
                <a:lnTo>
                  <a:pt x="2499" y="847"/>
                </a:lnTo>
                <a:lnTo>
                  <a:pt x="2499" y="694"/>
                </a:lnTo>
                <a:lnTo>
                  <a:pt x="2550" y="694"/>
                </a:lnTo>
                <a:lnTo>
                  <a:pt x="2550" y="843"/>
                </a:lnTo>
                <a:lnTo>
                  <a:pt x="2551" y="853"/>
                </a:lnTo>
                <a:lnTo>
                  <a:pt x="2552" y="857"/>
                </a:lnTo>
                <a:lnTo>
                  <a:pt x="2553" y="861"/>
                </a:lnTo>
                <a:lnTo>
                  <a:pt x="2555" y="865"/>
                </a:lnTo>
                <a:lnTo>
                  <a:pt x="2558" y="869"/>
                </a:lnTo>
                <a:lnTo>
                  <a:pt x="2560" y="873"/>
                </a:lnTo>
                <a:lnTo>
                  <a:pt x="2563" y="876"/>
                </a:lnTo>
                <a:lnTo>
                  <a:pt x="2567" y="879"/>
                </a:lnTo>
                <a:lnTo>
                  <a:pt x="2570" y="882"/>
                </a:lnTo>
                <a:lnTo>
                  <a:pt x="2574" y="884"/>
                </a:lnTo>
                <a:lnTo>
                  <a:pt x="2579" y="886"/>
                </a:lnTo>
                <a:lnTo>
                  <a:pt x="2583" y="887"/>
                </a:lnTo>
                <a:lnTo>
                  <a:pt x="2588" y="889"/>
                </a:lnTo>
                <a:lnTo>
                  <a:pt x="2598" y="889"/>
                </a:lnTo>
                <a:lnTo>
                  <a:pt x="2608" y="889"/>
                </a:lnTo>
                <a:lnTo>
                  <a:pt x="2613" y="887"/>
                </a:lnTo>
                <a:lnTo>
                  <a:pt x="2618" y="886"/>
                </a:lnTo>
                <a:lnTo>
                  <a:pt x="2622" y="884"/>
                </a:lnTo>
                <a:lnTo>
                  <a:pt x="2626" y="882"/>
                </a:lnTo>
                <a:lnTo>
                  <a:pt x="2629" y="879"/>
                </a:lnTo>
                <a:lnTo>
                  <a:pt x="2633" y="876"/>
                </a:lnTo>
                <a:lnTo>
                  <a:pt x="2636" y="873"/>
                </a:lnTo>
                <a:lnTo>
                  <a:pt x="2639" y="869"/>
                </a:lnTo>
                <a:lnTo>
                  <a:pt x="2641" y="865"/>
                </a:lnTo>
                <a:lnTo>
                  <a:pt x="2643" y="861"/>
                </a:lnTo>
                <a:lnTo>
                  <a:pt x="2644" y="857"/>
                </a:lnTo>
                <a:lnTo>
                  <a:pt x="2645" y="853"/>
                </a:lnTo>
                <a:lnTo>
                  <a:pt x="2646" y="848"/>
                </a:lnTo>
                <a:lnTo>
                  <a:pt x="2646" y="843"/>
                </a:lnTo>
                <a:lnTo>
                  <a:pt x="2646" y="694"/>
                </a:lnTo>
                <a:close/>
                <a:moveTo>
                  <a:pt x="2788" y="828"/>
                </a:moveTo>
                <a:lnTo>
                  <a:pt x="2788" y="930"/>
                </a:lnTo>
                <a:lnTo>
                  <a:pt x="2739" y="930"/>
                </a:lnTo>
                <a:lnTo>
                  <a:pt x="2739" y="753"/>
                </a:lnTo>
                <a:lnTo>
                  <a:pt x="2786" y="753"/>
                </a:lnTo>
                <a:lnTo>
                  <a:pt x="2786" y="784"/>
                </a:lnTo>
                <a:lnTo>
                  <a:pt x="2790" y="777"/>
                </a:lnTo>
                <a:lnTo>
                  <a:pt x="2796" y="770"/>
                </a:lnTo>
                <a:lnTo>
                  <a:pt x="2801" y="765"/>
                </a:lnTo>
                <a:lnTo>
                  <a:pt x="2808" y="760"/>
                </a:lnTo>
                <a:lnTo>
                  <a:pt x="2815" y="756"/>
                </a:lnTo>
                <a:lnTo>
                  <a:pt x="2819" y="754"/>
                </a:lnTo>
                <a:lnTo>
                  <a:pt x="2823" y="753"/>
                </a:lnTo>
                <a:lnTo>
                  <a:pt x="2832" y="751"/>
                </a:lnTo>
                <a:lnTo>
                  <a:pt x="2836" y="751"/>
                </a:lnTo>
                <a:lnTo>
                  <a:pt x="2841" y="751"/>
                </a:lnTo>
                <a:lnTo>
                  <a:pt x="2848" y="751"/>
                </a:lnTo>
                <a:lnTo>
                  <a:pt x="2854" y="752"/>
                </a:lnTo>
                <a:lnTo>
                  <a:pt x="2860" y="753"/>
                </a:lnTo>
                <a:lnTo>
                  <a:pt x="2866" y="755"/>
                </a:lnTo>
                <a:lnTo>
                  <a:pt x="2871" y="758"/>
                </a:lnTo>
                <a:lnTo>
                  <a:pt x="2876" y="761"/>
                </a:lnTo>
                <a:lnTo>
                  <a:pt x="2881" y="764"/>
                </a:lnTo>
                <a:lnTo>
                  <a:pt x="2885" y="769"/>
                </a:lnTo>
                <a:lnTo>
                  <a:pt x="2889" y="773"/>
                </a:lnTo>
                <a:lnTo>
                  <a:pt x="2893" y="778"/>
                </a:lnTo>
                <a:lnTo>
                  <a:pt x="2895" y="784"/>
                </a:lnTo>
                <a:lnTo>
                  <a:pt x="2897" y="787"/>
                </a:lnTo>
                <a:lnTo>
                  <a:pt x="2898" y="790"/>
                </a:lnTo>
                <a:lnTo>
                  <a:pt x="2900" y="796"/>
                </a:lnTo>
                <a:lnTo>
                  <a:pt x="2901" y="803"/>
                </a:lnTo>
                <a:lnTo>
                  <a:pt x="2902" y="810"/>
                </a:lnTo>
                <a:lnTo>
                  <a:pt x="2902" y="817"/>
                </a:lnTo>
                <a:lnTo>
                  <a:pt x="2902" y="930"/>
                </a:lnTo>
                <a:lnTo>
                  <a:pt x="2853" y="930"/>
                </a:lnTo>
                <a:lnTo>
                  <a:pt x="2853" y="826"/>
                </a:lnTo>
                <a:lnTo>
                  <a:pt x="2853" y="818"/>
                </a:lnTo>
                <a:lnTo>
                  <a:pt x="2852" y="815"/>
                </a:lnTo>
                <a:lnTo>
                  <a:pt x="2851" y="812"/>
                </a:lnTo>
                <a:lnTo>
                  <a:pt x="2848" y="806"/>
                </a:lnTo>
                <a:lnTo>
                  <a:pt x="2847" y="803"/>
                </a:lnTo>
                <a:lnTo>
                  <a:pt x="2845" y="801"/>
                </a:lnTo>
                <a:lnTo>
                  <a:pt x="2840" y="797"/>
                </a:lnTo>
                <a:lnTo>
                  <a:pt x="2837" y="795"/>
                </a:lnTo>
                <a:lnTo>
                  <a:pt x="2835" y="794"/>
                </a:lnTo>
                <a:lnTo>
                  <a:pt x="2829" y="792"/>
                </a:lnTo>
                <a:lnTo>
                  <a:pt x="2825" y="792"/>
                </a:lnTo>
                <a:lnTo>
                  <a:pt x="2822" y="792"/>
                </a:lnTo>
                <a:lnTo>
                  <a:pt x="2814" y="792"/>
                </a:lnTo>
                <a:lnTo>
                  <a:pt x="2808" y="794"/>
                </a:lnTo>
                <a:lnTo>
                  <a:pt x="2805" y="795"/>
                </a:lnTo>
                <a:lnTo>
                  <a:pt x="2802" y="797"/>
                </a:lnTo>
                <a:lnTo>
                  <a:pt x="2800" y="799"/>
                </a:lnTo>
                <a:lnTo>
                  <a:pt x="2797" y="801"/>
                </a:lnTo>
                <a:lnTo>
                  <a:pt x="2795" y="804"/>
                </a:lnTo>
                <a:lnTo>
                  <a:pt x="2793" y="806"/>
                </a:lnTo>
                <a:lnTo>
                  <a:pt x="2792" y="809"/>
                </a:lnTo>
                <a:lnTo>
                  <a:pt x="2790" y="812"/>
                </a:lnTo>
                <a:lnTo>
                  <a:pt x="2789" y="820"/>
                </a:lnTo>
                <a:lnTo>
                  <a:pt x="2788" y="824"/>
                </a:lnTo>
                <a:lnTo>
                  <a:pt x="2788" y="828"/>
                </a:lnTo>
                <a:close/>
                <a:moveTo>
                  <a:pt x="2966" y="730"/>
                </a:moveTo>
                <a:lnTo>
                  <a:pt x="2961" y="730"/>
                </a:lnTo>
                <a:lnTo>
                  <a:pt x="2956" y="729"/>
                </a:lnTo>
                <a:lnTo>
                  <a:pt x="2952" y="726"/>
                </a:lnTo>
                <a:lnTo>
                  <a:pt x="2948" y="723"/>
                </a:lnTo>
                <a:lnTo>
                  <a:pt x="2944" y="719"/>
                </a:lnTo>
                <a:lnTo>
                  <a:pt x="2942" y="715"/>
                </a:lnTo>
                <a:lnTo>
                  <a:pt x="2940" y="710"/>
                </a:lnTo>
                <a:lnTo>
                  <a:pt x="2940" y="705"/>
                </a:lnTo>
                <a:lnTo>
                  <a:pt x="2940" y="701"/>
                </a:lnTo>
                <a:lnTo>
                  <a:pt x="2942" y="696"/>
                </a:lnTo>
                <a:lnTo>
                  <a:pt x="2944" y="692"/>
                </a:lnTo>
                <a:lnTo>
                  <a:pt x="2948" y="688"/>
                </a:lnTo>
                <a:lnTo>
                  <a:pt x="2952" y="685"/>
                </a:lnTo>
                <a:lnTo>
                  <a:pt x="2956" y="683"/>
                </a:lnTo>
                <a:lnTo>
                  <a:pt x="2961" y="681"/>
                </a:lnTo>
                <a:lnTo>
                  <a:pt x="2966" y="681"/>
                </a:lnTo>
                <a:lnTo>
                  <a:pt x="2972" y="681"/>
                </a:lnTo>
                <a:lnTo>
                  <a:pt x="2977" y="683"/>
                </a:lnTo>
                <a:lnTo>
                  <a:pt x="2982" y="685"/>
                </a:lnTo>
                <a:lnTo>
                  <a:pt x="2986" y="688"/>
                </a:lnTo>
                <a:lnTo>
                  <a:pt x="2990" y="692"/>
                </a:lnTo>
                <a:lnTo>
                  <a:pt x="2992" y="696"/>
                </a:lnTo>
                <a:lnTo>
                  <a:pt x="2994" y="701"/>
                </a:lnTo>
                <a:lnTo>
                  <a:pt x="2994" y="705"/>
                </a:lnTo>
                <a:lnTo>
                  <a:pt x="2994" y="710"/>
                </a:lnTo>
                <a:lnTo>
                  <a:pt x="2992" y="715"/>
                </a:lnTo>
                <a:lnTo>
                  <a:pt x="2990" y="719"/>
                </a:lnTo>
                <a:lnTo>
                  <a:pt x="2986" y="723"/>
                </a:lnTo>
                <a:lnTo>
                  <a:pt x="2982" y="726"/>
                </a:lnTo>
                <a:lnTo>
                  <a:pt x="2977" y="729"/>
                </a:lnTo>
                <a:lnTo>
                  <a:pt x="2972" y="730"/>
                </a:lnTo>
                <a:lnTo>
                  <a:pt x="2966" y="730"/>
                </a:lnTo>
                <a:close/>
                <a:moveTo>
                  <a:pt x="2942" y="753"/>
                </a:moveTo>
                <a:lnTo>
                  <a:pt x="2992" y="753"/>
                </a:lnTo>
                <a:lnTo>
                  <a:pt x="2992" y="930"/>
                </a:lnTo>
                <a:lnTo>
                  <a:pt x="2942" y="930"/>
                </a:lnTo>
                <a:lnTo>
                  <a:pt x="2942" y="753"/>
                </a:lnTo>
                <a:close/>
                <a:moveTo>
                  <a:pt x="3195" y="753"/>
                </a:moveTo>
                <a:lnTo>
                  <a:pt x="3134" y="930"/>
                </a:lnTo>
                <a:lnTo>
                  <a:pt x="3078" y="930"/>
                </a:lnTo>
                <a:lnTo>
                  <a:pt x="3017" y="753"/>
                </a:lnTo>
                <a:lnTo>
                  <a:pt x="3068" y="753"/>
                </a:lnTo>
                <a:lnTo>
                  <a:pt x="3105" y="880"/>
                </a:lnTo>
                <a:lnTo>
                  <a:pt x="3143" y="753"/>
                </a:lnTo>
                <a:lnTo>
                  <a:pt x="3195" y="753"/>
                </a:lnTo>
                <a:close/>
                <a:moveTo>
                  <a:pt x="3294" y="933"/>
                </a:moveTo>
                <a:lnTo>
                  <a:pt x="3287" y="933"/>
                </a:lnTo>
                <a:lnTo>
                  <a:pt x="3280" y="933"/>
                </a:lnTo>
                <a:lnTo>
                  <a:pt x="3268" y="931"/>
                </a:lnTo>
                <a:lnTo>
                  <a:pt x="3263" y="929"/>
                </a:lnTo>
                <a:lnTo>
                  <a:pt x="3257" y="927"/>
                </a:lnTo>
                <a:lnTo>
                  <a:pt x="3247" y="922"/>
                </a:lnTo>
                <a:lnTo>
                  <a:pt x="3242" y="919"/>
                </a:lnTo>
                <a:lnTo>
                  <a:pt x="3237" y="916"/>
                </a:lnTo>
                <a:lnTo>
                  <a:pt x="3233" y="913"/>
                </a:lnTo>
                <a:lnTo>
                  <a:pt x="3229" y="909"/>
                </a:lnTo>
                <a:lnTo>
                  <a:pt x="3222" y="900"/>
                </a:lnTo>
                <a:lnTo>
                  <a:pt x="3219" y="896"/>
                </a:lnTo>
                <a:lnTo>
                  <a:pt x="3216" y="891"/>
                </a:lnTo>
                <a:lnTo>
                  <a:pt x="3212" y="880"/>
                </a:lnTo>
                <a:lnTo>
                  <a:pt x="3210" y="874"/>
                </a:lnTo>
                <a:lnTo>
                  <a:pt x="3209" y="868"/>
                </a:lnTo>
                <a:lnTo>
                  <a:pt x="3207" y="862"/>
                </a:lnTo>
                <a:lnTo>
                  <a:pt x="3207" y="856"/>
                </a:lnTo>
                <a:lnTo>
                  <a:pt x="3206" y="849"/>
                </a:lnTo>
                <a:lnTo>
                  <a:pt x="3206" y="842"/>
                </a:lnTo>
                <a:lnTo>
                  <a:pt x="3206" y="836"/>
                </a:lnTo>
                <a:lnTo>
                  <a:pt x="3207" y="829"/>
                </a:lnTo>
                <a:lnTo>
                  <a:pt x="3207" y="823"/>
                </a:lnTo>
                <a:lnTo>
                  <a:pt x="3209" y="817"/>
                </a:lnTo>
                <a:lnTo>
                  <a:pt x="3212" y="805"/>
                </a:lnTo>
                <a:lnTo>
                  <a:pt x="3214" y="800"/>
                </a:lnTo>
                <a:lnTo>
                  <a:pt x="3216" y="794"/>
                </a:lnTo>
                <a:lnTo>
                  <a:pt x="3222" y="785"/>
                </a:lnTo>
                <a:lnTo>
                  <a:pt x="3226" y="780"/>
                </a:lnTo>
                <a:lnTo>
                  <a:pt x="3229" y="776"/>
                </a:lnTo>
                <a:lnTo>
                  <a:pt x="3233" y="772"/>
                </a:lnTo>
                <a:lnTo>
                  <a:pt x="3237" y="769"/>
                </a:lnTo>
                <a:lnTo>
                  <a:pt x="3246" y="762"/>
                </a:lnTo>
                <a:lnTo>
                  <a:pt x="3251" y="760"/>
                </a:lnTo>
                <a:lnTo>
                  <a:pt x="3256" y="757"/>
                </a:lnTo>
                <a:lnTo>
                  <a:pt x="3262" y="755"/>
                </a:lnTo>
                <a:lnTo>
                  <a:pt x="3267" y="754"/>
                </a:lnTo>
                <a:lnTo>
                  <a:pt x="3273" y="752"/>
                </a:lnTo>
                <a:lnTo>
                  <a:pt x="3279" y="752"/>
                </a:lnTo>
                <a:lnTo>
                  <a:pt x="3292" y="751"/>
                </a:lnTo>
                <a:lnTo>
                  <a:pt x="3303" y="751"/>
                </a:lnTo>
                <a:lnTo>
                  <a:pt x="3314" y="753"/>
                </a:lnTo>
                <a:lnTo>
                  <a:pt x="3319" y="755"/>
                </a:lnTo>
                <a:lnTo>
                  <a:pt x="3324" y="756"/>
                </a:lnTo>
                <a:lnTo>
                  <a:pt x="3334" y="761"/>
                </a:lnTo>
                <a:lnTo>
                  <a:pt x="3343" y="766"/>
                </a:lnTo>
                <a:lnTo>
                  <a:pt x="3347" y="770"/>
                </a:lnTo>
                <a:lnTo>
                  <a:pt x="3351" y="773"/>
                </a:lnTo>
                <a:lnTo>
                  <a:pt x="3358" y="781"/>
                </a:lnTo>
                <a:lnTo>
                  <a:pt x="3361" y="786"/>
                </a:lnTo>
                <a:lnTo>
                  <a:pt x="3364" y="791"/>
                </a:lnTo>
                <a:lnTo>
                  <a:pt x="3366" y="796"/>
                </a:lnTo>
                <a:lnTo>
                  <a:pt x="3368" y="801"/>
                </a:lnTo>
                <a:lnTo>
                  <a:pt x="3370" y="807"/>
                </a:lnTo>
                <a:lnTo>
                  <a:pt x="3372" y="813"/>
                </a:lnTo>
                <a:lnTo>
                  <a:pt x="3373" y="819"/>
                </a:lnTo>
                <a:lnTo>
                  <a:pt x="3374" y="826"/>
                </a:lnTo>
                <a:lnTo>
                  <a:pt x="3374" y="833"/>
                </a:lnTo>
                <a:lnTo>
                  <a:pt x="3375" y="841"/>
                </a:lnTo>
                <a:lnTo>
                  <a:pt x="3375" y="854"/>
                </a:lnTo>
                <a:lnTo>
                  <a:pt x="3254" y="854"/>
                </a:lnTo>
                <a:lnTo>
                  <a:pt x="3254" y="859"/>
                </a:lnTo>
                <a:lnTo>
                  <a:pt x="3255" y="863"/>
                </a:lnTo>
                <a:lnTo>
                  <a:pt x="3256" y="868"/>
                </a:lnTo>
                <a:lnTo>
                  <a:pt x="3257" y="872"/>
                </a:lnTo>
                <a:lnTo>
                  <a:pt x="3260" y="879"/>
                </a:lnTo>
                <a:lnTo>
                  <a:pt x="3263" y="882"/>
                </a:lnTo>
                <a:lnTo>
                  <a:pt x="3265" y="885"/>
                </a:lnTo>
                <a:lnTo>
                  <a:pt x="3268" y="888"/>
                </a:lnTo>
                <a:lnTo>
                  <a:pt x="3271" y="890"/>
                </a:lnTo>
                <a:lnTo>
                  <a:pt x="3274" y="892"/>
                </a:lnTo>
                <a:lnTo>
                  <a:pt x="3278" y="894"/>
                </a:lnTo>
                <a:lnTo>
                  <a:pt x="3282" y="895"/>
                </a:lnTo>
                <a:lnTo>
                  <a:pt x="3286" y="896"/>
                </a:lnTo>
                <a:lnTo>
                  <a:pt x="3294" y="897"/>
                </a:lnTo>
                <a:lnTo>
                  <a:pt x="3300" y="896"/>
                </a:lnTo>
                <a:lnTo>
                  <a:pt x="3306" y="895"/>
                </a:lnTo>
                <a:lnTo>
                  <a:pt x="3311" y="894"/>
                </a:lnTo>
                <a:lnTo>
                  <a:pt x="3316" y="892"/>
                </a:lnTo>
                <a:lnTo>
                  <a:pt x="3318" y="890"/>
                </a:lnTo>
                <a:lnTo>
                  <a:pt x="3320" y="889"/>
                </a:lnTo>
                <a:lnTo>
                  <a:pt x="3323" y="885"/>
                </a:lnTo>
                <a:lnTo>
                  <a:pt x="3326" y="881"/>
                </a:lnTo>
                <a:lnTo>
                  <a:pt x="3328" y="876"/>
                </a:lnTo>
                <a:lnTo>
                  <a:pt x="3374" y="879"/>
                </a:lnTo>
                <a:lnTo>
                  <a:pt x="3372" y="885"/>
                </a:lnTo>
                <a:lnTo>
                  <a:pt x="3370" y="891"/>
                </a:lnTo>
                <a:lnTo>
                  <a:pt x="3367" y="896"/>
                </a:lnTo>
                <a:lnTo>
                  <a:pt x="3364" y="901"/>
                </a:lnTo>
                <a:lnTo>
                  <a:pt x="3361" y="906"/>
                </a:lnTo>
                <a:lnTo>
                  <a:pt x="3357" y="911"/>
                </a:lnTo>
                <a:lnTo>
                  <a:pt x="3352" y="915"/>
                </a:lnTo>
                <a:lnTo>
                  <a:pt x="3347" y="919"/>
                </a:lnTo>
                <a:lnTo>
                  <a:pt x="3342" y="922"/>
                </a:lnTo>
                <a:lnTo>
                  <a:pt x="3336" y="925"/>
                </a:lnTo>
                <a:lnTo>
                  <a:pt x="3330" y="928"/>
                </a:lnTo>
                <a:lnTo>
                  <a:pt x="3323" y="930"/>
                </a:lnTo>
                <a:lnTo>
                  <a:pt x="3320" y="930"/>
                </a:lnTo>
                <a:lnTo>
                  <a:pt x="3316" y="931"/>
                </a:lnTo>
                <a:lnTo>
                  <a:pt x="3309" y="932"/>
                </a:lnTo>
                <a:lnTo>
                  <a:pt x="3302" y="933"/>
                </a:lnTo>
                <a:lnTo>
                  <a:pt x="3294" y="933"/>
                </a:lnTo>
                <a:close/>
                <a:moveTo>
                  <a:pt x="3254" y="824"/>
                </a:moveTo>
                <a:lnTo>
                  <a:pt x="3329" y="824"/>
                </a:lnTo>
                <a:lnTo>
                  <a:pt x="3328" y="820"/>
                </a:lnTo>
                <a:lnTo>
                  <a:pt x="3328" y="816"/>
                </a:lnTo>
                <a:lnTo>
                  <a:pt x="3327" y="813"/>
                </a:lnTo>
                <a:lnTo>
                  <a:pt x="3326" y="809"/>
                </a:lnTo>
                <a:lnTo>
                  <a:pt x="3324" y="806"/>
                </a:lnTo>
                <a:lnTo>
                  <a:pt x="3323" y="803"/>
                </a:lnTo>
                <a:lnTo>
                  <a:pt x="3321" y="800"/>
                </a:lnTo>
                <a:lnTo>
                  <a:pt x="3318" y="798"/>
                </a:lnTo>
                <a:lnTo>
                  <a:pt x="3313" y="793"/>
                </a:lnTo>
                <a:lnTo>
                  <a:pt x="3307" y="790"/>
                </a:lnTo>
                <a:lnTo>
                  <a:pt x="3300" y="788"/>
                </a:lnTo>
                <a:lnTo>
                  <a:pt x="3292" y="787"/>
                </a:lnTo>
                <a:lnTo>
                  <a:pt x="3285" y="788"/>
                </a:lnTo>
                <a:lnTo>
                  <a:pt x="3281" y="789"/>
                </a:lnTo>
                <a:lnTo>
                  <a:pt x="3278" y="790"/>
                </a:lnTo>
                <a:lnTo>
                  <a:pt x="3271" y="793"/>
                </a:lnTo>
                <a:lnTo>
                  <a:pt x="3268" y="796"/>
                </a:lnTo>
                <a:lnTo>
                  <a:pt x="3266" y="798"/>
                </a:lnTo>
                <a:lnTo>
                  <a:pt x="3261" y="804"/>
                </a:lnTo>
                <a:lnTo>
                  <a:pt x="3258" y="810"/>
                </a:lnTo>
                <a:lnTo>
                  <a:pt x="3256" y="813"/>
                </a:lnTo>
                <a:lnTo>
                  <a:pt x="3255" y="816"/>
                </a:lnTo>
                <a:lnTo>
                  <a:pt x="3254" y="824"/>
                </a:lnTo>
                <a:close/>
                <a:moveTo>
                  <a:pt x="3409" y="930"/>
                </a:moveTo>
                <a:lnTo>
                  <a:pt x="3409" y="753"/>
                </a:lnTo>
                <a:lnTo>
                  <a:pt x="3457" y="753"/>
                </a:lnTo>
                <a:lnTo>
                  <a:pt x="3457" y="784"/>
                </a:lnTo>
                <a:lnTo>
                  <a:pt x="3461" y="776"/>
                </a:lnTo>
                <a:lnTo>
                  <a:pt x="3465" y="769"/>
                </a:lnTo>
                <a:lnTo>
                  <a:pt x="3470" y="764"/>
                </a:lnTo>
                <a:lnTo>
                  <a:pt x="3475" y="759"/>
                </a:lnTo>
                <a:lnTo>
                  <a:pt x="3478" y="757"/>
                </a:lnTo>
                <a:lnTo>
                  <a:pt x="3481" y="755"/>
                </a:lnTo>
                <a:lnTo>
                  <a:pt x="3487" y="753"/>
                </a:lnTo>
                <a:lnTo>
                  <a:pt x="3494" y="751"/>
                </a:lnTo>
                <a:lnTo>
                  <a:pt x="3501" y="751"/>
                </a:lnTo>
                <a:lnTo>
                  <a:pt x="3509" y="751"/>
                </a:lnTo>
                <a:lnTo>
                  <a:pt x="3517" y="752"/>
                </a:lnTo>
                <a:lnTo>
                  <a:pt x="3517" y="796"/>
                </a:lnTo>
                <a:lnTo>
                  <a:pt x="3513" y="795"/>
                </a:lnTo>
                <a:lnTo>
                  <a:pt x="3507" y="794"/>
                </a:lnTo>
                <a:lnTo>
                  <a:pt x="3496" y="793"/>
                </a:lnTo>
                <a:lnTo>
                  <a:pt x="3488" y="794"/>
                </a:lnTo>
                <a:lnTo>
                  <a:pt x="3485" y="795"/>
                </a:lnTo>
                <a:lnTo>
                  <a:pt x="3481" y="796"/>
                </a:lnTo>
                <a:lnTo>
                  <a:pt x="3478" y="797"/>
                </a:lnTo>
                <a:lnTo>
                  <a:pt x="3475" y="799"/>
                </a:lnTo>
                <a:lnTo>
                  <a:pt x="3472" y="801"/>
                </a:lnTo>
                <a:lnTo>
                  <a:pt x="3469" y="803"/>
                </a:lnTo>
                <a:lnTo>
                  <a:pt x="3465" y="809"/>
                </a:lnTo>
                <a:lnTo>
                  <a:pt x="3463" y="812"/>
                </a:lnTo>
                <a:lnTo>
                  <a:pt x="3461" y="815"/>
                </a:lnTo>
                <a:lnTo>
                  <a:pt x="3460" y="818"/>
                </a:lnTo>
                <a:lnTo>
                  <a:pt x="3459" y="822"/>
                </a:lnTo>
                <a:lnTo>
                  <a:pt x="3459" y="826"/>
                </a:lnTo>
                <a:lnTo>
                  <a:pt x="3459" y="830"/>
                </a:lnTo>
                <a:lnTo>
                  <a:pt x="3459" y="930"/>
                </a:lnTo>
                <a:lnTo>
                  <a:pt x="3409" y="930"/>
                </a:lnTo>
                <a:close/>
                <a:moveTo>
                  <a:pt x="3690" y="804"/>
                </a:moveTo>
                <a:lnTo>
                  <a:pt x="3645" y="806"/>
                </a:lnTo>
                <a:lnTo>
                  <a:pt x="3644" y="802"/>
                </a:lnTo>
                <a:lnTo>
                  <a:pt x="3642" y="798"/>
                </a:lnTo>
                <a:lnTo>
                  <a:pt x="3639" y="795"/>
                </a:lnTo>
                <a:lnTo>
                  <a:pt x="3636" y="792"/>
                </a:lnTo>
                <a:lnTo>
                  <a:pt x="3632" y="789"/>
                </a:lnTo>
                <a:lnTo>
                  <a:pt x="3627" y="787"/>
                </a:lnTo>
                <a:lnTo>
                  <a:pt x="3622" y="786"/>
                </a:lnTo>
                <a:lnTo>
                  <a:pt x="3616" y="786"/>
                </a:lnTo>
                <a:lnTo>
                  <a:pt x="3610" y="786"/>
                </a:lnTo>
                <a:lnTo>
                  <a:pt x="3605" y="787"/>
                </a:lnTo>
                <a:lnTo>
                  <a:pt x="3601" y="788"/>
                </a:lnTo>
                <a:lnTo>
                  <a:pt x="3596" y="790"/>
                </a:lnTo>
                <a:lnTo>
                  <a:pt x="3593" y="793"/>
                </a:lnTo>
                <a:lnTo>
                  <a:pt x="3591" y="796"/>
                </a:lnTo>
                <a:lnTo>
                  <a:pt x="3589" y="799"/>
                </a:lnTo>
                <a:lnTo>
                  <a:pt x="3589" y="803"/>
                </a:lnTo>
                <a:lnTo>
                  <a:pt x="3589" y="806"/>
                </a:lnTo>
                <a:lnTo>
                  <a:pt x="3590" y="809"/>
                </a:lnTo>
                <a:lnTo>
                  <a:pt x="3591" y="811"/>
                </a:lnTo>
                <a:lnTo>
                  <a:pt x="3594" y="814"/>
                </a:lnTo>
                <a:lnTo>
                  <a:pt x="3597" y="816"/>
                </a:lnTo>
                <a:lnTo>
                  <a:pt x="3601" y="818"/>
                </a:lnTo>
                <a:lnTo>
                  <a:pt x="3605" y="819"/>
                </a:lnTo>
                <a:lnTo>
                  <a:pt x="3611" y="821"/>
                </a:lnTo>
                <a:lnTo>
                  <a:pt x="3643" y="827"/>
                </a:lnTo>
                <a:lnTo>
                  <a:pt x="3649" y="829"/>
                </a:lnTo>
                <a:lnTo>
                  <a:pt x="3655" y="830"/>
                </a:lnTo>
                <a:lnTo>
                  <a:pt x="3660" y="832"/>
                </a:lnTo>
                <a:lnTo>
                  <a:pt x="3665" y="834"/>
                </a:lnTo>
                <a:lnTo>
                  <a:pt x="3674" y="839"/>
                </a:lnTo>
                <a:lnTo>
                  <a:pt x="3681" y="844"/>
                </a:lnTo>
                <a:lnTo>
                  <a:pt x="3684" y="848"/>
                </a:lnTo>
                <a:lnTo>
                  <a:pt x="3687" y="851"/>
                </a:lnTo>
                <a:lnTo>
                  <a:pt x="3689" y="854"/>
                </a:lnTo>
                <a:lnTo>
                  <a:pt x="3691" y="858"/>
                </a:lnTo>
                <a:lnTo>
                  <a:pt x="3693" y="866"/>
                </a:lnTo>
                <a:lnTo>
                  <a:pt x="3694" y="870"/>
                </a:lnTo>
                <a:lnTo>
                  <a:pt x="3694" y="875"/>
                </a:lnTo>
                <a:lnTo>
                  <a:pt x="3694" y="879"/>
                </a:lnTo>
                <a:lnTo>
                  <a:pt x="3694" y="883"/>
                </a:lnTo>
                <a:lnTo>
                  <a:pt x="3693" y="888"/>
                </a:lnTo>
                <a:lnTo>
                  <a:pt x="3692" y="891"/>
                </a:lnTo>
                <a:lnTo>
                  <a:pt x="3690" y="895"/>
                </a:lnTo>
                <a:lnTo>
                  <a:pt x="3688" y="899"/>
                </a:lnTo>
                <a:lnTo>
                  <a:pt x="3686" y="902"/>
                </a:lnTo>
                <a:lnTo>
                  <a:pt x="3684" y="906"/>
                </a:lnTo>
                <a:lnTo>
                  <a:pt x="3678" y="912"/>
                </a:lnTo>
                <a:lnTo>
                  <a:pt x="3672" y="917"/>
                </a:lnTo>
                <a:lnTo>
                  <a:pt x="3664" y="922"/>
                </a:lnTo>
                <a:lnTo>
                  <a:pt x="3656" y="926"/>
                </a:lnTo>
                <a:lnTo>
                  <a:pt x="3647" y="929"/>
                </a:lnTo>
                <a:lnTo>
                  <a:pt x="3637" y="931"/>
                </a:lnTo>
                <a:lnTo>
                  <a:pt x="3627" y="933"/>
                </a:lnTo>
                <a:lnTo>
                  <a:pt x="3615" y="933"/>
                </a:lnTo>
                <a:lnTo>
                  <a:pt x="3607" y="933"/>
                </a:lnTo>
                <a:lnTo>
                  <a:pt x="3599" y="932"/>
                </a:lnTo>
                <a:lnTo>
                  <a:pt x="3591" y="931"/>
                </a:lnTo>
                <a:lnTo>
                  <a:pt x="3584" y="930"/>
                </a:lnTo>
                <a:lnTo>
                  <a:pt x="3577" y="928"/>
                </a:lnTo>
                <a:lnTo>
                  <a:pt x="3571" y="925"/>
                </a:lnTo>
                <a:lnTo>
                  <a:pt x="3565" y="922"/>
                </a:lnTo>
                <a:lnTo>
                  <a:pt x="3560" y="919"/>
                </a:lnTo>
                <a:lnTo>
                  <a:pt x="3555" y="915"/>
                </a:lnTo>
                <a:lnTo>
                  <a:pt x="3550" y="911"/>
                </a:lnTo>
                <a:lnTo>
                  <a:pt x="3546" y="906"/>
                </a:lnTo>
                <a:lnTo>
                  <a:pt x="3543" y="901"/>
                </a:lnTo>
                <a:lnTo>
                  <a:pt x="3540" y="896"/>
                </a:lnTo>
                <a:lnTo>
                  <a:pt x="3538" y="891"/>
                </a:lnTo>
                <a:lnTo>
                  <a:pt x="3536" y="885"/>
                </a:lnTo>
                <a:lnTo>
                  <a:pt x="3535" y="879"/>
                </a:lnTo>
                <a:lnTo>
                  <a:pt x="3584" y="876"/>
                </a:lnTo>
                <a:lnTo>
                  <a:pt x="3585" y="881"/>
                </a:lnTo>
                <a:lnTo>
                  <a:pt x="3587" y="886"/>
                </a:lnTo>
                <a:lnTo>
                  <a:pt x="3590" y="889"/>
                </a:lnTo>
                <a:lnTo>
                  <a:pt x="3594" y="892"/>
                </a:lnTo>
                <a:lnTo>
                  <a:pt x="3599" y="895"/>
                </a:lnTo>
                <a:lnTo>
                  <a:pt x="3604" y="897"/>
                </a:lnTo>
                <a:lnTo>
                  <a:pt x="3609" y="898"/>
                </a:lnTo>
                <a:lnTo>
                  <a:pt x="3616" y="898"/>
                </a:lnTo>
                <a:lnTo>
                  <a:pt x="3622" y="898"/>
                </a:lnTo>
                <a:lnTo>
                  <a:pt x="3627" y="897"/>
                </a:lnTo>
                <a:lnTo>
                  <a:pt x="3632" y="895"/>
                </a:lnTo>
                <a:lnTo>
                  <a:pt x="3634" y="894"/>
                </a:lnTo>
                <a:lnTo>
                  <a:pt x="3636" y="893"/>
                </a:lnTo>
                <a:lnTo>
                  <a:pt x="3640" y="890"/>
                </a:lnTo>
                <a:lnTo>
                  <a:pt x="3642" y="887"/>
                </a:lnTo>
                <a:lnTo>
                  <a:pt x="3643" y="886"/>
                </a:lnTo>
                <a:lnTo>
                  <a:pt x="3644" y="884"/>
                </a:lnTo>
                <a:lnTo>
                  <a:pt x="3644" y="880"/>
                </a:lnTo>
                <a:lnTo>
                  <a:pt x="3644" y="877"/>
                </a:lnTo>
                <a:lnTo>
                  <a:pt x="3643" y="874"/>
                </a:lnTo>
                <a:lnTo>
                  <a:pt x="3641" y="871"/>
                </a:lnTo>
                <a:lnTo>
                  <a:pt x="3639" y="869"/>
                </a:lnTo>
                <a:lnTo>
                  <a:pt x="3635" y="867"/>
                </a:lnTo>
                <a:lnTo>
                  <a:pt x="3631" y="865"/>
                </a:lnTo>
                <a:lnTo>
                  <a:pt x="3627" y="864"/>
                </a:lnTo>
                <a:lnTo>
                  <a:pt x="3622" y="862"/>
                </a:lnTo>
                <a:lnTo>
                  <a:pt x="3591" y="856"/>
                </a:lnTo>
                <a:lnTo>
                  <a:pt x="3585" y="855"/>
                </a:lnTo>
                <a:lnTo>
                  <a:pt x="3579" y="853"/>
                </a:lnTo>
                <a:lnTo>
                  <a:pt x="3569" y="849"/>
                </a:lnTo>
                <a:lnTo>
                  <a:pt x="3564" y="847"/>
                </a:lnTo>
                <a:lnTo>
                  <a:pt x="3560" y="844"/>
                </a:lnTo>
                <a:lnTo>
                  <a:pt x="3556" y="842"/>
                </a:lnTo>
                <a:lnTo>
                  <a:pt x="3553" y="839"/>
                </a:lnTo>
                <a:lnTo>
                  <a:pt x="3550" y="835"/>
                </a:lnTo>
                <a:lnTo>
                  <a:pt x="3547" y="832"/>
                </a:lnTo>
                <a:lnTo>
                  <a:pt x="3545" y="828"/>
                </a:lnTo>
                <a:lnTo>
                  <a:pt x="3543" y="824"/>
                </a:lnTo>
                <a:lnTo>
                  <a:pt x="3542" y="820"/>
                </a:lnTo>
                <a:lnTo>
                  <a:pt x="3541" y="815"/>
                </a:lnTo>
                <a:lnTo>
                  <a:pt x="3540" y="811"/>
                </a:lnTo>
                <a:lnTo>
                  <a:pt x="3540" y="806"/>
                </a:lnTo>
                <a:lnTo>
                  <a:pt x="3540" y="800"/>
                </a:lnTo>
                <a:lnTo>
                  <a:pt x="3541" y="794"/>
                </a:lnTo>
                <a:lnTo>
                  <a:pt x="3543" y="788"/>
                </a:lnTo>
                <a:lnTo>
                  <a:pt x="3545" y="783"/>
                </a:lnTo>
                <a:lnTo>
                  <a:pt x="3548" y="778"/>
                </a:lnTo>
                <a:lnTo>
                  <a:pt x="3551" y="774"/>
                </a:lnTo>
                <a:lnTo>
                  <a:pt x="3556" y="769"/>
                </a:lnTo>
                <a:lnTo>
                  <a:pt x="3560" y="766"/>
                </a:lnTo>
                <a:lnTo>
                  <a:pt x="3566" y="762"/>
                </a:lnTo>
                <a:lnTo>
                  <a:pt x="3572" y="759"/>
                </a:lnTo>
                <a:lnTo>
                  <a:pt x="3578" y="757"/>
                </a:lnTo>
                <a:lnTo>
                  <a:pt x="3584" y="754"/>
                </a:lnTo>
                <a:lnTo>
                  <a:pt x="3588" y="754"/>
                </a:lnTo>
                <a:lnTo>
                  <a:pt x="3591" y="753"/>
                </a:lnTo>
                <a:lnTo>
                  <a:pt x="3599" y="752"/>
                </a:lnTo>
                <a:lnTo>
                  <a:pt x="3607" y="751"/>
                </a:lnTo>
                <a:lnTo>
                  <a:pt x="3615" y="751"/>
                </a:lnTo>
                <a:lnTo>
                  <a:pt x="3623" y="751"/>
                </a:lnTo>
                <a:lnTo>
                  <a:pt x="3631" y="752"/>
                </a:lnTo>
                <a:lnTo>
                  <a:pt x="3638" y="753"/>
                </a:lnTo>
                <a:lnTo>
                  <a:pt x="3645" y="754"/>
                </a:lnTo>
                <a:lnTo>
                  <a:pt x="3651" y="756"/>
                </a:lnTo>
                <a:lnTo>
                  <a:pt x="3657" y="759"/>
                </a:lnTo>
                <a:lnTo>
                  <a:pt x="3663" y="762"/>
                </a:lnTo>
                <a:lnTo>
                  <a:pt x="3668" y="765"/>
                </a:lnTo>
                <a:lnTo>
                  <a:pt x="3672" y="769"/>
                </a:lnTo>
                <a:lnTo>
                  <a:pt x="3676" y="773"/>
                </a:lnTo>
                <a:lnTo>
                  <a:pt x="3680" y="777"/>
                </a:lnTo>
                <a:lnTo>
                  <a:pt x="3683" y="782"/>
                </a:lnTo>
                <a:lnTo>
                  <a:pt x="3685" y="787"/>
                </a:lnTo>
                <a:lnTo>
                  <a:pt x="3688" y="792"/>
                </a:lnTo>
                <a:lnTo>
                  <a:pt x="3689" y="798"/>
                </a:lnTo>
                <a:lnTo>
                  <a:pt x="3690" y="804"/>
                </a:lnTo>
                <a:close/>
                <a:moveTo>
                  <a:pt x="3751" y="730"/>
                </a:moveTo>
                <a:lnTo>
                  <a:pt x="3746" y="730"/>
                </a:lnTo>
                <a:lnTo>
                  <a:pt x="3741" y="729"/>
                </a:lnTo>
                <a:lnTo>
                  <a:pt x="3736" y="726"/>
                </a:lnTo>
                <a:lnTo>
                  <a:pt x="3732" y="723"/>
                </a:lnTo>
                <a:lnTo>
                  <a:pt x="3729" y="719"/>
                </a:lnTo>
                <a:lnTo>
                  <a:pt x="3726" y="715"/>
                </a:lnTo>
                <a:lnTo>
                  <a:pt x="3725" y="710"/>
                </a:lnTo>
                <a:lnTo>
                  <a:pt x="3724" y="705"/>
                </a:lnTo>
                <a:lnTo>
                  <a:pt x="3725" y="701"/>
                </a:lnTo>
                <a:lnTo>
                  <a:pt x="3726" y="696"/>
                </a:lnTo>
                <a:lnTo>
                  <a:pt x="3729" y="692"/>
                </a:lnTo>
                <a:lnTo>
                  <a:pt x="3732" y="688"/>
                </a:lnTo>
                <a:lnTo>
                  <a:pt x="3736" y="685"/>
                </a:lnTo>
                <a:lnTo>
                  <a:pt x="3741" y="683"/>
                </a:lnTo>
                <a:lnTo>
                  <a:pt x="3746" y="681"/>
                </a:lnTo>
                <a:lnTo>
                  <a:pt x="3751" y="681"/>
                </a:lnTo>
                <a:lnTo>
                  <a:pt x="3756" y="681"/>
                </a:lnTo>
                <a:lnTo>
                  <a:pt x="3761" y="683"/>
                </a:lnTo>
                <a:lnTo>
                  <a:pt x="3765" y="685"/>
                </a:lnTo>
                <a:lnTo>
                  <a:pt x="3770" y="688"/>
                </a:lnTo>
                <a:lnTo>
                  <a:pt x="3773" y="692"/>
                </a:lnTo>
                <a:lnTo>
                  <a:pt x="3775" y="696"/>
                </a:lnTo>
                <a:lnTo>
                  <a:pt x="3777" y="701"/>
                </a:lnTo>
                <a:lnTo>
                  <a:pt x="3777" y="705"/>
                </a:lnTo>
                <a:lnTo>
                  <a:pt x="3777" y="710"/>
                </a:lnTo>
                <a:lnTo>
                  <a:pt x="3775" y="715"/>
                </a:lnTo>
                <a:lnTo>
                  <a:pt x="3773" y="719"/>
                </a:lnTo>
                <a:lnTo>
                  <a:pt x="3770" y="723"/>
                </a:lnTo>
                <a:lnTo>
                  <a:pt x="3765" y="726"/>
                </a:lnTo>
                <a:lnTo>
                  <a:pt x="3761" y="729"/>
                </a:lnTo>
                <a:lnTo>
                  <a:pt x="3756" y="730"/>
                </a:lnTo>
                <a:lnTo>
                  <a:pt x="3751" y="730"/>
                </a:lnTo>
                <a:close/>
                <a:moveTo>
                  <a:pt x="3726" y="753"/>
                </a:moveTo>
                <a:lnTo>
                  <a:pt x="3775" y="753"/>
                </a:lnTo>
                <a:lnTo>
                  <a:pt x="3775" y="930"/>
                </a:lnTo>
                <a:lnTo>
                  <a:pt x="3726" y="930"/>
                </a:lnTo>
                <a:lnTo>
                  <a:pt x="3726" y="753"/>
                </a:lnTo>
                <a:close/>
                <a:moveTo>
                  <a:pt x="3908" y="753"/>
                </a:moveTo>
                <a:lnTo>
                  <a:pt x="3908" y="790"/>
                </a:lnTo>
                <a:lnTo>
                  <a:pt x="3874" y="790"/>
                </a:lnTo>
                <a:lnTo>
                  <a:pt x="3874" y="876"/>
                </a:lnTo>
                <a:lnTo>
                  <a:pt x="3874" y="880"/>
                </a:lnTo>
                <a:lnTo>
                  <a:pt x="3875" y="884"/>
                </a:lnTo>
                <a:lnTo>
                  <a:pt x="3876" y="886"/>
                </a:lnTo>
                <a:lnTo>
                  <a:pt x="3877" y="887"/>
                </a:lnTo>
                <a:lnTo>
                  <a:pt x="3879" y="889"/>
                </a:lnTo>
                <a:lnTo>
                  <a:pt x="3881" y="891"/>
                </a:lnTo>
                <a:lnTo>
                  <a:pt x="3884" y="892"/>
                </a:lnTo>
                <a:lnTo>
                  <a:pt x="3887" y="893"/>
                </a:lnTo>
                <a:lnTo>
                  <a:pt x="3891" y="893"/>
                </a:lnTo>
                <a:lnTo>
                  <a:pt x="3899" y="892"/>
                </a:lnTo>
                <a:lnTo>
                  <a:pt x="3904" y="891"/>
                </a:lnTo>
                <a:lnTo>
                  <a:pt x="3912" y="928"/>
                </a:lnTo>
                <a:lnTo>
                  <a:pt x="3901" y="930"/>
                </a:lnTo>
                <a:lnTo>
                  <a:pt x="3893" y="932"/>
                </a:lnTo>
                <a:lnTo>
                  <a:pt x="3884" y="932"/>
                </a:lnTo>
                <a:lnTo>
                  <a:pt x="3878" y="932"/>
                </a:lnTo>
                <a:lnTo>
                  <a:pt x="3871" y="932"/>
                </a:lnTo>
                <a:lnTo>
                  <a:pt x="3866" y="931"/>
                </a:lnTo>
                <a:lnTo>
                  <a:pt x="3860" y="930"/>
                </a:lnTo>
                <a:lnTo>
                  <a:pt x="3855" y="928"/>
                </a:lnTo>
                <a:lnTo>
                  <a:pt x="3850" y="926"/>
                </a:lnTo>
                <a:lnTo>
                  <a:pt x="3845" y="924"/>
                </a:lnTo>
                <a:lnTo>
                  <a:pt x="3841" y="921"/>
                </a:lnTo>
                <a:lnTo>
                  <a:pt x="3837" y="917"/>
                </a:lnTo>
                <a:lnTo>
                  <a:pt x="3834" y="914"/>
                </a:lnTo>
                <a:lnTo>
                  <a:pt x="3831" y="909"/>
                </a:lnTo>
                <a:lnTo>
                  <a:pt x="3829" y="905"/>
                </a:lnTo>
                <a:lnTo>
                  <a:pt x="3827" y="900"/>
                </a:lnTo>
                <a:lnTo>
                  <a:pt x="3826" y="894"/>
                </a:lnTo>
                <a:lnTo>
                  <a:pt x="3825" y="888"/>
                </a:lnTo>
                <a:lnTo>
                  <a:pt x="3825" y="882"/>
                </a:lnTo>
                <a:lnTo>
                  <a:pt x="3825" y="790"/>
                </a:lnTo>
                <a:lnTo>
                  <a:pt x="3801" y="790"/>
                </a:lnTo>
                <a:lnTo>
                  <a:pt x="3801" y="753"/>
                </a:lnTo>
                <a:lnTo>
                  <a:pt x="3825" y="753"/>
                </a:lnTo>
                <a:lnTo>
                  <a:pt x="3825" y="711"/>
                </a:lnTo>
                <a:lnTo>
                  <a:pt x="3874" y="711"/>
                </a:lnTo>
                <a:lnTo>
                  <a:pt x="3874" y="753"/>
                </a:lnTo>
                <a:lnTo>
                  <a:pt x="3908" y="753"/>
                </a:lnTo>
                <a:close/>
                <a:moveTo>
                  <a:pt x="3974" y="996"/>
                </a:moveTo>
                <a:lnTo>
                  <a:pt x="3965" y="996"/>
                </a:lnTo>
                <a:lnTo>
                  <a:pt x="3956" y="995"/>
                </a:lnTo>
                <a:lnTo>
                  <a:pt x="3949" y="993"/>
                </a:lnTo>
                <a:lnTo>
                  <a:pt x="3943" y="991"/>
                </a:lnTo>
                <a:lnTo>
                  <a:pt x="3954" y="954"/>
                </a:lnTo>
                <a:lnTo>
                  <a:pt x="3960" y="956"/>
                </a:lnTo>
                <a:lnTo>
                  <a:pt x="3966" y="957"/>
                </a:lnTo>
                <a:lnTo>
                  <a:pt x="3971" y="957"/>
                </a:lnTo>
                <a:lnTo>
                  <a:pt x="3976" y="957"/>
                </a:lnTo>
                <a:lnTo>
                  <a:pt x="3978" y="956"/>
                </a:lnTo>
                <a:lnTo>
                  <a:pt x="3980" y="955"/>
                </a:lnTo>
                <a:lnTo>
                  <a:pt x="3984" y="952"/>
                </a:lnTo>
                <a:lnTo>
                  <a:pt x="3987" y="948"/>
                </a:lnTo>
                <a:lnTo>
                  <a:pt x="3990" y="942"/>
                </a:lnTo>
                <a:lnTo>
                  <a:pt x="3993" y="935"/>
                </a:lnTo>
                <a:lnTo>
                  <a:pt x="3930" y="753"/>
                </a:lnTo>
                <a:lnTo>
                  <a:pt x="3981" y="753"/>
                </a:lnTo>
                <a:lnTo>
                  <a:pt x="4018" y="883"/>
                </a:lnTo>
                <a:lnTo>
                  <a:pt x="4056" y="753"/>
                </a:lnTo>
                <a:lnTo>
                  <a:pt x="4108" y="753"/>
                </a:lnTo>
                <a:lnTo>
                  <a:pt x="4040" y="949"/>
                </a:lnTo>
                <a:lnTo>
                  <a:pt x="4035" y="959"/>
                </a:lnTo>
                <a:lnTo>
                  <a:pt x="4033" y="964"/>
                </a:lnTo>
                <a:lnTo>
                  <a:pt x="4030" y="968"/>
                </a:lnTo>
                <a:lnTo>
                  <a:pt x="4024" y="976"/>
                </a:lnTo>
                <a:lnTo>
                  <a:pt x="4017" y="983"/>
                </a:lnTo>
                <a:lnTo>
                  <a:pt x="4013" y="986"/>
                </a:lnTo>
                <a:lnTo>
                  <a:pt x="4008" y="989"/>
                </a:lnTo>
                <a:lnTo>
                  <a:pt x="4003" y="991"/>
                </a:lnTo>
                <a:lnTo>
                  <a:pt x="3998" y="993"/>
                </a:lnTo>
                <a:lnTo>
                  <a:pt x="3993" y="994"/>
                </a:lnTo>
                <a:lnTo>
                  <a:pt x="3987" y="995"/>
                </a:lnTo>
                <a:lnTo>
                  <a:pt x="3980" y="996"/>
                </a:lnTo>
                <a:lnTo>
                  <a:pt x="3974" y="996"/>
                </a:lnTo>
                <a:close/>
                <a:moveTo>
                  <a:pt x="1623" y="590"/>
                </a:moveTo>
                <a:lnTo>
                  <a:pt x="1569" y="590"/>
                </a:lnTo>
                <a:lnTo>
                  <a:pt x="1651" y="354"/>
                </a:lnTo>
                <a:lnTo>
                  <a:pt x="1715" y="354"/>
                </a:lnTo>
                <a:lnTo>
                  <a:pt x="1797" y="590"/>
                </a:lnTo>
                <a:lnTo>
                  <a:pt x="1743" y="590"/>
                </a:lnTo>
                <a:lnTo>
                  <a:pt x="1726" y="536"/>
                </a:lnTo>
                <a:lnTo>
                  <a:pt x="1641" y="536"/>
                </a:lnTo>
                <a:lnTo>
                  <a:pt x="1623" y="590"/>
                </a:lnTo>
                <a:close/>
                <a:moveTo>
                  <a:pt x="1653" y="497"/>
                </a:moveTo>
                <a:lnTo>
                  <a:pt x="1713" y="497"/>
                </a:lnTo>
                <a:lnTo>
                  <a:pt x="1684" y="408"/>
                </a:lnTo>
                <a:lnTo>
                  <a:pt x="1653" y="497"/>
                </a:lnTo>
                <a:close/>
                <a:moveTo>
                  <a:pt x="1874" y="593"/>
                </a:moveTo>
                <a:lnTo>
                  <a:pt x="1867" y="593"/>
                </a:lnTo>
                <a:lnTo>
                  <a:pt x="1861" y="592"/>
                </a:lnTo>
                <a:lnTo>
                  <a:pt x="1856" y="591"/>
                </a:lnTo>
                <a:lnTo>
                  <a:pt x="1850" y="590"/>
                </a:lnTo>
                <a:lnTo>
                  <a:pt x="1845" y="588"/>
                </a:lnTo>
                <a:lnTo>
                  <a:pt x="1840" y="586"/>
                </a:lnTo>
                <a:lnTo>
                  <a:pt x="1836" y="583"/>
                </a:lnTo>
                <a:lnTo>
                  <a:pt x="1832" y="580"/>
                </a:lnTo>
                <a:lnTo>
                  <a:pt x="1828" y="576"/>
                </a:lnTo>
                <a:lnTo>
                  <a:pt x="1824" y="572"/>
                </a:lnTo>
                <a:lnTo>
                  <a:pt x="1821" y="568"/>
                </a:lnTo>
                <a:lnTo>
                  <a:pt x="1820" y="566"/>
                </a:lnTo>
                <a:lnTo>
                  <a:pt x="1819" y="563"/>
                </a:lnTo>
                <a:lnTo>
                  <a:pt x="1817" y="558"/>
                </a:lnTo>
                <a:lnTo>
                  <a:pt x="1816" y="553"/>
                </a:lnTo>
                <a:lnTo>
                  <a:pt x="1815" y="547"/>
                </a:lnTo>
                <a:lnTo>
                  <a:pt x="1815" y="540"/>
                </a:lnTo>
                <a:lnTo>
                  <a:pt x="1815" y="531"/>
                </a:lnTo>
                <a:lnTo>
                  <a:pt x="1817" y="523"/>
                </a:lnTo>
                <a:lnTo>
                  <a:pt x="1818" y="519"/>
                </a:lnTo>
                <a:lnTo>
                  <a:pt x="1820" y="515"/>
                </a:lnTo>
                <a:lnTo>
                  <a:pt x="1824" y="509"/>
                </a:lnTo>
                <a:lnTo>
                  <a:pt x="1827" y="507"/>
                </a:lnTo>
                <a:lnTo>
                  <a:pt x="1829" y="504"/>
                </a:lnTo>
                <a:lnTo>
                  <a:pt x="1832" y="502"/>
                </a:lnTo>
                <a:lnTo>
                  <a:pt x="1835" y="499"/>
                </a:lnTo>
                <a:lnTo>
                  <a:pt x="1838" y="497"/>
                </a:lnTo>
                <a:lnTo>
                  <a:pt x="1841" y="496"/>
                </a:lnTo>
                <a:lnTo>
                  <a:pt x="1845" y="494"/>
                </a:lnTo>
                <a:lnTo>
                  <a:pt x="1849" y="493"/>
                </a:lnTo>
                <a:lnTo>
                  <a:pt x="1856" y="490"/>
                </a:lnTo>
                <a:lnTo>
                  <a:pt x="1864" y="488"/>
                </a:lnTo>
                <a:lnTo>
                  <a:pt x="1873" y="487"/>
                </a:lnTo>
                <a:lnTo>
                  <a:pt x="1881" y="486"/>
                </a:lnTo>
                <a:lnTo>
                  <a:pt x="1901" y="484"/>
                </a:lnTo>
                <a:lnTo>
                  <a:pt x="1908" y="482"/>
                </a:lnTo>
                <a:lnTo>
                  <a:pt x="1914" y="481"/>
                </a:lnTo>
                <a:lnTo>
                  <a:pt x="1918" y="479"/>
                </a:lnTo>
                <a:lnTo>
                  <a:pt x="1920" y="478"/>
                </a:lnTo>
                <a:lnTo>
                  <a:pt x="1922" y="477"/>
                </a:lnTo>
                <a:lnTo>
                  <a:pt x="1923" y="476"/>
                </a:lnTo>
                <a:lnTo>
                  <a:pt x="1923" y="474"/>
                </a:lnTo>
                <a:lnTo>
                  <a:pt x="1924" y="472"/>
                </a:lnTo>
                <a:lnTo>
                  <a:pt x="1924" y="470"/>
                </a:lnTo>
                <a:lnTo>
                  <a:pt x="1924" y="464"/>
                </a:lnTo>
                <a:lnTo>
                  <a:pt x="1922" y="460"/>
                </a:lnTo>
                <a:lnTo>
                  <a:pt x="1921" y="458"/>
                </a:lnTo>
                <a:lnTo>
                  <a:pt x="1920" y="456"/>
                </a:lnTo>
                <a:lnTo>
                  <a:pt x="1919" y="454"/>
                </a:lnTo>
                <a:lnTo>
                  <a:pt x="1917" y="452"/>
                </a:lnTo>
                <a:lnTo>
                  <a:pt x="1913" y="450"/>
                </a:lnTo>
                <a:lnTo>
                  <a:pt x="1909" y="448"/>
                </a:lnTo>
                <a:lnTo>
                  <a:pt x="1904" y="447"/>
                </a:lnTo>
                <a:lnTo>
                  <a:pt x="1898" y="446"/>
                </a:lnTo>
                <a:lnTo>
                  <a:pt x="1892" y="447"/>
                </a:lnTo>
                <a:lnTo>
                  <a:pt x="1886" y="448"/>
                </a:lnTo>
                <a:lnTo>
                  <a:pt x="1881" y="450"/>
                </a:lnTo>
                <a:lnTo>
                  <a:pt x="1877" y="452"/>
                </a:lnTo>
                <a:lnTo>
                  <a:pt x="1873" y="455"/>
                </a:lnTo>
                <a:lnTo>
                  <a:pt x="1870" y="459"/>
                </a:lnTo>
                <a:lnTo>
                  <a:pt x="1868" y="463"/>
                </a:lnTo>
                <a:lnTo>
                  <a:pt x="1867" y="465"/>
                </a:lnTo>
                <a:lnTo>
                  <a:pt x="1866" y="467"/>
                </a:lnTo>
                <a:lnTo>
                  <a:pt x="1821" y="463"/>
                </a:lnTo>
                <a:lnTo>
                  <a:pt x="1823" y="457"/>
                </a:lnTo>
                <a:lnTo>
                  <a:pt x="1825" y="452"/>
                </a:lnTo>
                <a:lnTo>
                  <a:pt x="1827" y="446"/>
                </a:lnTo>
                <a:lnTo>
                  <a:pt x="1830" y="441"/>
                </a:lnTo>
                <a:lnTo>
                  <a:pt x="1833" y="437"/>
                </a:lnTo>
                <a:lnTo>
                  <a:pt x="1837" y="432"/>
                </a:lnTo>
                <a:lnTo>
                  <a:pt x="1841" y="428"/>
                </a:lnTo>
                <a:lnTo>
                  <a:pt x="1846" y="425"/>
                </a:lnTo>
                <a:lnTo>
                  <a:pt x="1851" y="421"/>
                </a:lnTo>
                <a:lnTo>
                  <a:pt x="1857" y="419"/>
                </a:lnTo>
                <a:lnTo>
                  <a:pt x="1863" y="416"/>
                </a:lnTo>
                <a:lnTo>
                  <a:pt x="1869" y="414"/>
                </a:lnTo>
                <a:lnTo>
                  <a:pt x="1876" y="413"/>
                </a:lnTo>
                <a:lnTo>
                  <a:pt x="1883" y="412"/>
                </a:lnTo>
                <a:lnTo>
                  <a:pt x="1890" y="411"/>
                </a:lnTo>
                <a:lnTo>
                  <a:pt x="1898" y="411"/>
                </a:lnTo>
                <a:lnTo>
                  <a:pt x="1908" y="411"/>
                </a:lnTo>
                <a:lnTo>
                  <a:pt x="1917" y="412"/>
                </a:lnTo>
                <a:lnTo>
                  <a:pt x="1926" y="414"/>
                </a:lnTo>
                <a:lnTo>
                  <a:pt x="1935" y="417"/>
                </a:lnTo>
                <a:lnTo>
                  <a:pt x="1943" y="420"/>
                </a:lnTo>
                <a:lnTo>
                  <a:pt x="1947" y="422"/>
                </a:lnTo>
                <a:lnTo>
                  <a:pt x="1950" y="425"/>
                </a:lnTo>
                <a:lnTo>
                  <a:pt x="1957" y="430"/>
                </a:lnTo>
                <a:lnTo>
                  <a:pt x="1963" y="436"/>
                </a:lnTo>
                <a:lnTo>
                  <a:pt x="1965" y="440"/>
                </a:lnTo>
                <a:lnTo>
                  <a:pt x="1967" y="443"/>
                </a:lnTo>
                <a:lnTo>
                  <a:pt x="1969" y="447"/>
                </a:lnTo>
                <a:lnTo>
                  <a:pt x="1970" y="451"/>
                </a:lnTo>
                <a:lnTo>
                  <a:pt x="1972" y="456"/>
                </a:lnTo>
                <a:lnTo>
                  <a:pt x="1972" y="460"/>
                </a:lnTo>
                <a:lnTo>
                  <a:pt x="1973" y="465"/>
                </a:lnTo>
                <a:lnTo>
                  <a:pt x="1973" y="470"/>
                </a:lnTo>
                <a:lnTo>
                  <a:pt x="1973" y="590"/>
                </a:lnTo>
                <a:lnTo>
                  <a:pt x="1927" y="590"/>
                </a:lnTo>
                <a:lnTo>
                  <a:pt x="1927" y="565"/>
                </a:lnTo>
                <a:lnTo>
                  <a:pt x="1922" y="571"/>
                </a:lnTo>
                <a:lnTo>
                  <a:pt x="1917" y="576"/>
                </a:lnTo>
                <a:lnTo>
                  <a:pt x="1912" y="581"/>
                </a:lnTo>
                <a:lnTo>
                  <a:pt x="1906" y="585"/>
                </a:lnTo>
                <a:lnTo>
                  <a:pt x="1899" y="589"/>
                </a:lnTo>
                <a:lnTo>
                  <a:pt x="1891" y="591"/>
                </a:lnTo>
                <a:lnTo>
                  <a:pt x="1887" y="592"/>
                </a:lnTo>
                <a:lnTo>
                  <a:pt x="1883" y="592"/>
                </a:lnTo>
                <a:lnTo>
                  <a:pt x="1874" y="593"/>
                </a:lnTo>
                <a:close/>
                <a:moveTo>
                  <a:pt x="1888" y="559"/>
                </a:moveTo>
                <a:lnTo>
                  <a:pt x="1895" y="559"/>
                </a:lnTo>
                <a:lnTo>
                  <a:pt x="1902" y="557"/>
                </a:lnTo>
                <a:lnTo>
                  <a:pt x="1905" y="556"/>
                </a:lnTo>
                <a:lnTo>
                  <a:pt x="1908" y="554"/>
                </a:lnTo>
                <a:lnTo>
                  <a:pt x="1914" y="550"/>
                </a:lnTo>
                <a:lnTo>
                  <a:pt x="1916" y="547"/>
                </a:lnTo>
                <a:lnTo>
                  <a:pt x="1919" y="545"/>
                </a:lnTo>
                <a:lnTo>
                  <a:pt x="1922" y="539"/>
                </a:lnTo>
                <a:lnTo>
                  <a:pt x="1924" y="533"/>
                </a:lnTo>
                <a:lnTo>
                  <a:pt x="1924" y="530"/>
                </a:lnTo>
                <a:lnTo>
                  <a:pt x="1924" y="527"/>
                </a:lnTo>
                <a:lnTo>
                  <a:pt x="1924" y="508"/>
                </a:lnTo>
                <a:lnTo>
                  <a:pt x="1921" y="510"/>
                </a:lnTo>
                <a:lnTo>
                  <a:pt x="1915" y="511"/>
                </a:lnTo>
                <a:lnTo>
                  <a:pt x="1903" y="514"/>
                </a:lnTo>
                <a:lnTo>
                  <a:pt x="1890" y="516"/>
                </a:lnTo>
                <a:lnTo>
                  <a:pt x="1884" y="517"/>
                </a:lnTo>
                <a:lnTo>
                  <a:pt x="1879" y="518"/>
                </a:lnTo>
                <a:lnTo>
                  <a:pt x="1874" y="520"/>
                </a:lnTo>
                <a:lnTo>
                  <a:pt x="1870" y="523"/>
                </a:lnTo>
                <a:lnTo>
                  <a:pt x="1866" y="526"/>
                </a:lnTo>
                <a:lnTo>
                  <a:pt x="1864" y="530"/>
                </a:lnTo>
                <a:lnTo>
                  <a:pt x="1863" y="532"/>
                </a:lnTo>
                <a:lnTo>
                  <a:pt x="1862" y="534"/>
                </a:lnTo>
                <a:lnTo>
                  <a:pt x="1862" y="539"/>
                </a:lnTo>
                <a:lnTo>
                  <a:pt x="1862" y="543"/>
                </a:lnTo>
                <a:lnTo>
                  <a:pt x="1863" y="548"/>
                </a:lnTo>
                <a:lnTo>
                  <a:pt x="1865" y="549"/>
                </a:lnTo>
                <a:lnTo>
                  <a:pt x="1866" y="551"/>
                </a:lnTo>
                <a:lnTo>
                  <a:pt x="1869" y="554"/>
                </a:lnTo>
                <a:lnTo>
                  <a:pt x="1873" y="556"/>
                </a:lnTo>
                <a:lnTo>
                  <a:pt x="1875" y="557"/>
                </a:lnTo>
                <a:lnTo>
                  <a:pt x="1877" y="558"/>
                </a:lnTo>
                <a:lnTo>
                  <a:pt x="1882" y="559"/>
                </a:lnTo>
                <a:lnTo>
                  <a:pt x="1888" y="559"/>
                </a:lnTo>
                <a:close/>
                <a:moveTo>
                  <a:pt x="2063" y="590"/>
                </a:moveTo>
                <a:lnTo>
                  <a:pt x="2013" y="590"/>
                </a:lnTo>
                <a:lnTo>
                  <a:pt x="2013" y="354"/>
                </a:lnTo>
                <a:lnTo>
                  <a:pt x="2063" y="354"/>
                </a:lnTo>
                <a:lnTo>
                  <a:pt x="2063" y="590"/>
                </a:lnTo>
                <a:close/>
                <a:moveTo>
                  <a:pt x="2197" y="413"/>
                </a:moveTo>
                <a:lnTo>
                  <a:pt x="2197" y="450"/>
                </a:lnTo>
                <a:lnTo>
                  <a:pt x="2164" y="450"/>
                </a:lnTo>
                <a:lnTo>
                  <a:pt x="2164" y="535"/>
                </a:lnTo>
                <a:lnTo>
                  <a:pt x="2164" y="540"/>
                </a:lnTo>
                <a:lnTo>
                  <a:pt x="2165" y="544"/>
                </a:lnTo>
                <a:lnTo>
                  <a:pt x="2166" y="545"/>
                </a:lnTo>
                <a:lnTo>
                  <a:pt x="2167" y="547"/>
                </a:lnTo>
                <a:lnTo>
                  <a:pt x="2169" y="549"/>
                </a:lnTo>
                <a:lnTo>
                  <a:pt x="2171" y="551"/>
                </a:lnTo>
                <a:lnTo>
                  <a:pt x="2174" y="552"/>
                </a:lnTo>
                <a:lnTo>
                  <a:pt x="2177" y="552"/>
                </a:lnTo>
                <a:lnTo>
                  <a:pt x="2181" y="553"/>
                </a:lnTo>
                <a:lnTo>
                  <a:pt x="2188" y="552"/>
                </a:lnTo>
                <a:lnTo>
                  <a:pt x="2193" y="551"/>
                </a:lnTo>
                <a:lnTo>
                  <a:pt x="2201" y="587"/>
                </a:lnTo>
                <a:lnTo>
                  <a:pt x="2190" y="590"/>
                </a:lnTo>
                <a:lnTo>
                  <a:pt x="2183" y="591"/>
                </a:lnTo>
                <a:lnTo>
                  <a:pt x="2174" y="592"/>
                </a:lnTo>
                <a:lnTo>
                  <a:pt x="2168" y="592"/>
                </a:lnTo>
                <a:lnTo>
                  <a:pt x="2161" y="592"/>
                </a:lnTo>
                <a:lnTo>
                  <a:pt x="2156" y="591"/>
                </a:lnTo>
                <a:lnTo>
                  <a:pt x="2150" y="590"/>
                </a:lnTo>
                <a:lnTo>
                  <a:pt x="2145" y="588"/>
                </a:lnTo>
                <a:lnTo>
                  <a:pt x="2140" y="586"/>
                </a:lnTo>
                <a:lnTo>
                  <a:pt x="2135" y="583"/>
                </a:lnTo>
                <a:lnTo>
                  <a:pt x="2131" y="581"/>
                </a:lnTo>
                <a:lnTo>
                  <a:pt x="2127" y="577"/>
                </a:lnTo>
                <a:lnTo>
                  <a:pt x="2124" y="573"/>
                </a:lnTo>
                <a:lnTo>
                  <a:pt x="2121" y="569"/>
                </a:lnTo>
                <a:lnTo>
                  <a:pt x="2119" y="564"/>
                </a:lnTo>
                <a:lnTo>
                  <a:pt x="2117" y="559"/>
                </a:lnTo>
                <a:lnTo>
                  <a:pt x="2116" y="554"/>
                </a:lnTo>
                <a:lnTo>
                  <a:pt x="2115" y="548"/>
                </a:lnTo>
                <a:lnTo>
                  <a:pt x="2115" y="542"/>
                </a:lnTo>
                <a:lnTo>
                  <a:pt x="2115" y="450"/>
                </a:lnTo>
                <a:lnTo>
                  <a:pt x="2091" y="450"/>
                </a:lnTo>
                <a:lnTo>
                  <a:pt x="2091" y="413"/>
                </a:lnTo>
                <a:lnTo>
                  <a:pt x="2115" y="413"/>
                </a:lnTo>
                <a:lnTo>
                  <a:pt x="2115" y="371"/>
                </a:lnTo>
                <a:lnTo>
                  <a:pt x="2164" y="371"/>
                </a:lnTo>
                <a:lnTo>
                  <a:pt x="2164" y="413"/>
                </a:lnTo>
                <a:lnTo>
                  <a:pt x="2197" y="413"/>
                </a:lnTo>
                <a:close/>
                <a:moveTo>
                  <a:pt x="2304" y="593"/>
                </a:moveTo>
                <a:lnTo>
                  <a:pt x="2291" y="592"/>
                </a:lnTo>
                <a:lnTo>
                  <a:pt x="2285" y="591"/>
                </a:lnTo>
                <a:lnTo>
                  <a:pt x="2279" y="590"/>
                </a:lnTo>
                <a:lnTo>
                  <a:pt x="2268" y="587"/>
                </a:lnTo>
                <a:lnTo>
                  <a:pt x="2263" y="584"/>
                </a:lnTo>
                <a:lnTo>
                  <a:pt x="2258" y="582"/>
                </a:lnTo>
                <a:lnTo>
                  <a:pt x="2249" y="575"/>
                </a:lnTo>
                <a:lnTo>
                  <a:pt x="2245" y="572"/>
                </a:lnTo>
                <a:lnTo>
                  <a:pt x="2241" y="568"/>
                </a:lnTo>
                <a:lnTo>
                  <a:pt x="2234" y="559"/>
                </a:lnTo>
                <a:lnTo>
                  <a:pt x="2231" y="555"/>
                </a:lnTo>
                <a:lnTo>
                  <a:pt x="2228" y="550"/>
                </a:lnTo>
                <a:lnTo>
                  <a:pt x="2223" y="539"/>
                </a:lnTo>
                <a:lnTo>
                  <a:pt x="2221" y="533"/>
                </a:lnTo>
                <a:lnTo>
                  <a:pt x="2220" y="527"/>
                </a:lnTo>
                <a:lnTo>
                  <a:pt x="2219" y="521"/>
                </a:lnTo>
                <a:lnTo>
                  <a:pt x="2218" y="515"/>
                </a:lnTo>
                <a:lnTo>
                  <a:pt x="2218" y="509"/>
                </a:lnTo>
                <a:lnTo>
                  <a:pt x="2217" y="502"/>
                </a:lnTo>
                <a:lnTo>
                  <a:pt x="2218" y="495"/>
                </a:lnTo>
                <a:lnTo>
                  <a:pt x="2218" y="489"/>
                </a:lnTo>
                <a:lnTo>
                  <a:pt x="2219" y="482"/>
                </a:lnTo>
                <a:lnTo>
                  <a:pt x="2220" y="476"/>
                </a:lnTo>
                <a:lnTo>
                  <a:pt x="2223" y="465"/>
                </a:lnTo>
                <a:lnTo>
                  <a:pt x="2225" y="459"/>
                </a:lnTo>
                <a:lnTo>
                  <a:pt x="2228" y="454"/>
                </a:lnTo>
                <a:lnTo>
                  <a:pt x="2234" y="444"/>
                </a:lnTo>
                <a:lnTo>
                  <a:pt x="2237" y="440"/>
                </a:lnTo>
                <a:lnTo>
                  <a:pt x="2241" y="436"/>
                </a:lnTo>
                <a:lnTo>
                  <a:pt x="2245" y="432"/>
                </a:lnTo>
                <a:lnTo>
                  <a:pt x="2249" y="428"/>
                </a:lnTo>
                <a:lnTo>
                  <a:pt x="2253" y="425"/>
                </a:lnTo>
                <a:lnTo>
                  <a:pt x="2258" y="422"/>
                </a:lnTo>
                <a:lnTo>
                  <a:pt x="2263" y="419"/>
                </a:lnTo>
                <a:lnTo>
                  <a:pt x="2268" y="417"/>
                </a:lnTo>
                <a:lnTo>
                  <a:pt x="2274" y="415"/>
                </a:lnTo>
                <a:lnTo>
                  <a:pt x="2279" y="413"/>
                </a:lnTo>
                <a:lnTo>
                  <a:pt x="2285" y="412"/>
                </a:lnTo>
                <a:lnTo>
                  <a:pt x="2291" y="411"/>
                </a:lnTo>
                <a:lnTo>
                  <a:pt x="2304" y="411"/>
                </a:lnTo>
                <a:lnTo>
                  <a:pt x="2317" y="411"/>
                </a:lnTo>
                <a:lnTo>
                  <a:pt x="2323" y="412"/>
                </a:lnTo>
                <a:lnTo>
                  <a:pt x="2329" y="413"/>
                </a:lnTo>
                <a:lnTo>
                  <a:pt x="2340" y="417"/>
                </a:lnTo>
                <a:lnTo>
                  <a:pt x="2346" y="419"/>
                </a:lnTo>
                <a:lnTo>
                  <a:pt x="2351" y="422"/>
                </a:lnTo>
                <a:lnTo>
                  <a:pt x="2360" y="428"/>
                </a:lnTo>
                <a:lnTo>
                  <a:pt x="2364" y="432"/>
                </a:lnTo>
                <a:lnTo>
                  <a:pt x="2368" y="436"/>
                </a:lnTo>
                <a:lnTo>
                  <a:pt x="2375" y="444"/>
                </a:lnTo>
                <a:lnTo>
                  <a:pt x="2378" y="449"/>
                </a:lnTo>
                <a:lnTo>
                  <a:pt x="2381" y="454"/>
                </a:lnTo>
                <a:lnTo>
                  <a:pt x="2385" y="465"/>
                </a:lnTo>
                <a:lnTo>
                  <a:pt x="2387" y="470"/>
                </a:lnTo>
                <a:lnTo>
                  <a:pt x="2389" y="476"/>
                </a:lnTo>
                <a:lnTo>
                  <a:pt x="2390" y="482"/>
                </a:lnTo>
                <a:lnTo>
                  <a:pt x="2391" y="489"/>
                </a:lnTo>
                <a:lnTo>
                  <a:pt x="2391" y="495"/>
                </a:lnTo>
                <a:lnTo>
                  <a:pt x="2391" y="502"/>
                </a:lnTo>
                <a:lnTo>
                  <a:pt x="2391" y="509"/>
                </a:lnTo>
                <a:lnTo>
                  <a:pt x="2391" y="515"/>
                </a:lnTo>
                <a:lnTo>
                  <a:pt x="2390" y="521"/>
                </a:lnTo>
                <a:lnTo>
                  <a:pt x="2389" y="527"/>
                </a:lnTo>
                <a:lnTo>
                  <a:pt x="2385" y="539"/>
                </a:lnTo>
                <a:lnTo>
                  <a:pt x="2383" y="544"/>
                </a:lnTo>
                <a:lnTo>
                  <a:pt x="2381" y="550"/>
                </a:lnTo>
                <a:lnTo>
                  <a:pt x="2375" y="559"/>
                </a:lnTo>
                <a:lnTo>
                  <a:pt x="2372" y="564"/>
                </a:lnTo>
                <a:lnTo>
                  <a:pt x="2368" y="568"/>
                </a:lnTo>
                <a:lnTo>
                  <a:pt x="2364" y="572"/>
                </a:lnTo>
                <a:lnTo>
                  <a:pt x="2360" y="575"/>
                </a:lnTo>
                <a:lnTo>
                  <a:pt x="2355" y="579"/>
                </a:lnTo>
                <a:lnTo>
                  <a:pt x="2351" y="582"/>
                </a:lnTo>
                <a:lnTo>
                  <a:pt x="2346" y="584"/>
                </a:lnTo>
                <a:lnTo>
                  <a:pt x="2340" y="587"/>
                </a:lnTo>
                <a:lnTo>
                  <a:pt x="2335" y="589"/>
                </a:lnTo>
                <a:lnTo>
                  <a:pt x="2329" y="590"/>
                </a:lnTo>
                <a:lnTo>
                  <a:pt x="2323" y="591"/>
                </a:lnTo>
                <a:lnTo>
                  <a:pt x="2317" y="592"/>
                </a:lnTo>
                <a:lnTo>
                  <a:pt x="2304" y="593"/>
                </a:lnTo>
                <a:close/>
                <a:moveTo>
                  <a:pt x="2305" y="555"/>
                </a:moveTo>
                <a:lnTo>
                  <a:pt x="2309" y="555"/>
                </a:lnTo>
                <a:lnTo>
                  <a:pt x="2313" y="554"/>
                </a:lnTo>
                <a:lnTo>
                  <a:pt x="2317" y="553"/>
                </a:lnTo>
                <a:lnTo>
                  <a:pt x="2321" y="551"/>
                </a:lnTo>
                <a:lnTo>
                  <a:pt x="2324" y="549"/>
                </a:lnTo>
                <a:lnTo>
                  <a:pt x="2327" y="547"/>
                </a:lnTo>
                <a:lnTo>
                  <a:pt x="2330" y="544"/>
                </a:lnTo>
                <a:lnTo>
                  <a:pt x="2332" y="540"/>
                </a:lnTo>
                <a:lnTo>
                  <a:pt x="2334" y="536"/>
                </a:lnTo>
                <a:lnTo>
                  <a:pt x="2336" y="532"/>
                </a:lnTo>
                <a:lnTo>
                  <a:pt x="2338" y="527"/>
                </a:lnTo>
                <a:lnTo>
                  <a:pt x="2339" y="523"/>
                </a:lnTo>
                <a:lnTo>
                  <a:pt x="2341" y="513"/>
                </a:lnTo>
                <a:lnTo>
                  <a:pt x="2341" y="507"/>
                </a:lnTo>
                <a:lnTo>
                  <a:pt x="2342" y="502"/>
                </a:lnTo>
                <a:lnTo>
                  <a:pt x="2341" y="491"/>
                </a:lnTo>
                <a:lnTo>
                  <a:pt x="2339" y="480"/>
                </a:lnTo>
                <a:lnTo>
                  <a:pt x="2338" y="476"/>
                </a:lnTo>
                <a:lnTo>
                  <a:pt x="2336" y="471"/>
                </a:lnTo>
                <a:lnTo>
                  <a:pt x="2332" y="463"/>
                </a:lnTo>
                <a:lnTo>
                  <a:pt x="2330" y="460"/>
                </a:lnTo>
                <a:lnTo>
                  <a:pt x="2327" y="457"/>
                </a:lnTo>
                <a:lnTo>
                  <a:pt x="2324" y="454"/>
                </a:lnTo>
                <a:lnTo>
                  <a:pt x="2321" y="452"/>
                </a:lnTo>
                <a:lnTo>
                  <a:pt x="2317" y="450"/>
                </a:lnTo>
                <a:lnTo>
                  <a:pt x="2313" y="449"/>
                </a:lnTo>
                <a:lnTo>
                  <a:pt x="2309" y="448"/>
                </a:lnTo>
                <a:lnTo>
                  <a:pt x="2305" y="448"/>
                </a:lnTo>
                <a:lnTo>
                  <a:pt x="2300" y="448"/>
                </a:lnTo>
                <a:lnTo>
                  <a:pt x="2296" y="449"/>
                </a:lnTo>
                <a:lnTo>
                  <a:pt x="2292" y="450"/>
                </a:lnTo>
                <a:lnTo>
                  <a:pt x="2288" y="452"/>
                </a:lnTo>
                <a:lnTo>
                  <a:pt x="2285" y="454"/>
                </a:lnTo>
                <a:lnTo>
                  <a:pt x="2282" y="457"/>
                </a:lnTo>
                <a:lnTo>
                  <a:pt x="2279" y="460"/>
                </a:lnTo>
                <a:lnTo>
                  <a:pt x="2277" y="463"/>
                </a:lnTo>
                <a:lnTo>
                  <a:pt x="2272" y="471"/>
                </a:lnTo>
                <a:lnTo>
                  <a:pt x="2271" y="476"/>
                </a:lnTo>
                <a:lnTo>
                  <a:pt x="2270" y="480"/>
                </a:lnTo>
                <a:lnTo>
                  <a:pt x="2269" y="485"/>
                </a:lnTo>
                <a:lnTo>
                  <a:pt x="2268" y="491"/>
                </a:lnTo>
                <a:lnTo>
                  <a:pt x="2267" y="496"/>
                </a:lnTo>
                <a:lnTo>
                  <a:pt x="2267" y="502"/>
                </a:lnTo>
                <a:lnTo>
                  <a:pt x="2268" y="513"/>
                </a:lnTo>
                <a:lnTo>
                  <a:pt x="2270" y="523"/>
                </a:lnTo>
                <a:lnTo>
                  <a:pt x="2271" y="527"/>
                </a:lnTo>
                <a:lnTo>
                  <a:pt x="2272" y="532"/>
                </a:lnTo>
                <a:lnTo>
                  <a:pt x="2274" y="536"/>
                </a:lnTo>
                <a:lnTo>
                  <a:pt x="2277" y="540"/>
                </a:lnTo>
                <a:lnTo>
                  <a:pt x="2279" y="544"/>
                </a:lnTo>
                <a:lnTo>
                  <a:pt x="2282" y="547"/>
                </a:lnTo>
                <a:lnTo>
                  <a:pt x="2285" y="549"/>
                </a:lnTo>
                <a:lnTo>
                  <a:pt x="2288" y="551"/>
                </a:lnTo>
                <a:lnTo>
                  <a:pt x="2292" y="553"/>
                </a:lnTo>
                <a:lnTo>
                  <a:pt x="2296" y="554"/>
                </a:lnTo>
                <a:lnTo>
                  <a:pt x="2300" y="555"/>
                </a:lnTo>
                <a:lnTo>
                  <a:pt x="2305" y="555"/>
                </a:lnTo>
                <a:close/>
                <a:moveTo>
                  <a:pt x="2539" y="512"/>
                </a:moveTo>
                <a:lnTo>
                  <a:pt x="2430" y="512"/>
                </a:lnTo>
                <a:lnTo>
                  <a:pt x="2430" y="473"/>
                </a:lnTo>
                <a:lnTo>
                  <a:pt x="2539" y="473"/>
                </a:lnTo>
                <a:lnTo>
                  <a:pt x="2539" y="512"/>
                </a:lnTo>
                <a:close/>
                <a:moveTo>
                  <a:pt x="2695" y="514"/>
                </a:moveTo>
                <a:lnTo>
                  <a:pt x="2695" y="413"/>
                </a:lnTo>
                <a:lnTo>
                  <a:pt x="2744" y="413"/>
                </a:lnTo>
                <a:lnTo>
                  <a:pt x="2744" y="590"/>
                </a:lnTo>
                <a:lnTo>
                  <a:pt x="2697" y="590"/>
                </a:lnTo>
                <a:lnTo>
                  <a:pt x="2697" y="558"/>
                </a:lnTo>
                <a:lnTo>
                  <a:pt x="2693" y="565"/>
                </a:lnTo>
                <a:lnTo>
                  <a:pt x="2688" y="572"/>
                </a:lnTo>
                <a:lnTo>
                  <a:pt x="2682" y="577"/>
                </a:lnTo>
                <a:lnTo>
                  <a:pt x="2675" y="583"/>
                </a:lnTo>
                <a:lnTo>
                  <a:pt x="2672" y="585"/>
                </a:lnTo>
                <a:lnTo>
                  <a:pt x="2668" y="587"/>
                </a:lnTo>
                <a:lnTo>
                  <a:pt x="2666" y="588"/>
                </a:lnTo>
                <a:lnTo>
                  <a:pt x="2664" y="588"/>
                </a:lnTo>
                <a:lnTo>
                  <a:pt x="2660" y="590"/>
                </a:lnTo>
                <a:lnTo>
                  <a:pt x="2651" y="591"/>
                </a:lnTo>
                <a:lnTo>
                  <a:pt x="2647" y="592"/>
                </a:lnTo>
                <a:lnTo>
                  <a:pt x="2642" y="592"/>
                </a:lnTo>
                <a:lnTo>
                  <a:pt x="2635" y="592"/>
                </a:lnTo>
                <a:lnTo>
                  <a:pt x="2629" y="591"/>
                </a:lnTo>
                <a:lnTo>
                  <a:pt x="2623" y="589"/>
                </a:lnTo>
                <a:lnTo>
                  <a:pt x="2618" y="588"/>
                </a:lnTo>
                <a:lnTo>
                  <a:pt x="2612" y="585"/>
                </a:lnTo>
                <a:lnTo>
                  <a:pt x="2607" y="582"/>
                </a:lnTo>
                <a:lnTo>
                  <a:pt x="2603" y="578"/>
                </a:lnTo>
                <a:lnTo>
                  <a:pt x="2598" y="574"/>
                </a:lnTo>
                <a:lnTo>
                  <a:pt x="2596" y="572"/>
                </a:lnTo>
                <a:lnTo>
                  <a:pt x="2595" y="570"/>
                </a:lnTo>
                <a:lnTo>
                  <a:pt x="2591" y="564"/>
                </a:lnTo>
                <a:lnTo>
                  <a:pt x="2588" y="559"/>
                </a:lnTo>
                <a:lnTo>
                  <a:pt x="2587" y="556"/>
                </a:lnTo>
                <a:lnTo>
                  <a:pt x="2586" y="553"/>
                </a:lnTo>
                <a:lnTo>
                  <a:pt x="2584" y="547"/>
                </a:lnTo>
                <a:lnTo>
                  <a:pt x="2583" y="540"/>
                </a:lnTo>
                <a:lnTo>
                  <a:pt x="2582" y="533"/>
                </a:lnTo>
                <a:lnTo>
                  <a:pt x="2582" y="525"/>
                </a:lnTo>
                <a:lnTo>
                  <a:pt x="2582" y="413"/>
                </a:lnTo>
                <a:lnTo>
                  <a:pt x="2631" y="413"/>
                </a:lnTo>
                <a:lnTo>
                  <a:pt x="2631" y="517"/>
                </a:lnTo>
                <a:lnTo>
                  <a:pt x="2631" y="524"/>
                </a:lnTo>
                <a:lnTo>
                  <a:pt x="2633" y="531"/>
                </a:lnTo>
                <a:lnTo>
                  <a:pt x="2636" y="536"/>
                </a:lnTo>
                <a:lnTo>
                  <a:pt x="2637" y="539"/>
                </a:lnTo>
                <a:lnTo>
                  <a:pt x="2639" y="541"/>
                </a:lnTo>
                <a:lnTo>
                  <a:pt x="2644" y="545"/>
                </a:lnTo>
                <a:lnTo>
                  <a:pt x="2646" y="547"/>
                </a:lnTo>
                <a:lnTo>
                  <a:pt x="2649" y="548"/>
                </a:lnTo>
                <a:lnTo>
                  <a:pt x="2655" y="550"/>
                </a:lnTo>
                <a:lnTo>
                  <a:pt x="2658" y="550"/>
                </a:lnTo>
                <a:lnTo>
                  <a:pt x="2661" y="551"/>
                </a:lnTo>
                <a:lnTo>
                  <a:pt x="2668" y="550"/>
                </a:lnTo>
                <a:lnTo>
                  <a:pt x="2674" y="548"/>
                </a:lnTo>
                <a:lnTo>
                  <a:pt x="2680" y="545"/>
                </a:lnTo>
                <a:lnTo>
                  <a:pt x="2685" y="541"/>
                </a:lnTo>
                <a:lnTo>
                  <a:pt x="2687" y="539"/>
                </a:lnTo>
                <a:lnTo>
                  <a:pt x="2689" y="536"/>
                </a:lnTo>
                <a:lnTo>
                  <a:pt x="2693" y="530"/>
                </a:lnTo>
                <a:lnTo>
                  <a:pt x="2695" y="523"/>
                </a:lnTo>
                <a:lnTo>
                  <a:pt x="2695" y="519"/>
                </a:lnTo>
                <a:lnTo>
                  <a:pt x="2695" y="514"/>
                </a:lnTo>
                <a:close/>
                <a:moveTo>
                  <a:pt x="2834" y="487"/>
                </a:moveTo>
                <a:lnTo>
                  <a:pt x="2834" y="590"/>
                </a:lnTo>
                <a:lnTo>
                  <a:pt x="2785" y="590"/>
                </a:lnTo>
                <a:lnTo>
                  <a:pt x="2785" y="413"/>
                </a:lnTo>
                <a:lnTo>
                  <a:pt x="2832" y="413"/>
                </a:lnTo>
                <a:lnTo>
                  <a:pt x="2832" y="444"/>
                </a:lnTo>
                <a:lnTo>
                  <a:pt x="2837" y="437"/>
                </a:lnTo>
                <a:lnTo>
                  <a:pt x="2842" y="430"/>
                </a:lnTo>
                <a:lnTo>
                  <a:pt x="2847" y="425"/>
                </a:lnTo>
                <a:lnTo>
                  <a:pt x="2854" y="420"/>
                </a:lnTo>
                <a:lnTo>
                  <a:pt x="2861" y="416"/>
                </a:lnTo>
                <a:lnTo>
                  <a:pt x="2865" y="414"/>
                </a:lnTo>
                <a:lnTo>
                  <a:pt x="2869" y="413"/>
                </a:lnTo>
                <a:lnTo>
                  <a:pt x="2878" y="411"/>
                </a:lnTo>
                <a:lnTo>
                  <a:pt x="2882" y="411"/>
                </a:lnTo>
                <a:lnTo>
                  <a:pt x="2887" y="411"/>
                </a:lnTo>
                <a:lnTo>
                  <a:pt x="2894" y="411"/>
                </a:lnTo>
                <a:lnTo>
                  <a:pt x="2900" y="412"/>
                </a:lnTo>
                <a:lnTo>
                  <a:pt x="2906" y="413"/>
                </a:lnTo>
                <a:lnTo>
                  <a:pt x="2912" y="415"/>
                </a:lnTo>
                <a:lnTo>
                  <a:pt x="2917" y="418"/>
                </a:lnTo>
                <a:lnTo>
                  <a:pt x="2922" y="421"/>
                </a:lnTo>
                <a:lnTo>
                  <a:pt x="2927" y="424"/>
                </a:lnTo>
                <a:lnTo>
                  <a:pt x="2932" y="428"/>
                </a:lnTo>
                <a:lnTo>
                  <a:pt x="2935" y="433"/>
                </a:lnTo>
                <a:lnTo>
                  <a:pt x="2939" y="438"/>
                </a:lnTo>
                <a:lnTo>
                  <a:pt x="2942" y="444"/>
                </a:lnTo>
                <a:lnTo>
                  <a:pt x="2943" y="446"/>
                </a:lnTo>
                <a:lnTo>
                  <a:pt x="2944" y="449"/>
                </a:lnTo>
                <a:lnTo>
                  <a:pt x="2946" y="456"/>
                </a:lnTo>
                <a:lnTo>
                  <a:pt x="2947" y="462"/>
                </a:lnTo>
                <a:lnTo>
                  <a:pt x="2948" y="470"/>
                </a:lnTo>
                <a:lnTo>
                  <a:pt x="2948" y="477"/>
                </a:lnTo>
                <a:lnTo>
                  <a:pt x="2948" y="590"/>
                </a:lnTo>
                <a:lnTo>
                  <a:pt x="2899" y="590"/>
                </a:lnTo>
                <a:lnTo>
                  <a:pt x="2899" y="486"/>
                </a:lnTo>
                <a:lnTo>
                  <a:pt x="2899" y="478"/>
                </a:lnTo>
                <a:lnTo>
                  <a:pt x="2898" y="475"/>
                </a:lnTo>
                <a:lnTo>
                  <a:pt x="2897" y="471"/>
                </a:lnTo>
                <a:lnTo>
                  <a:pt x="2895" y="466"/>
                </a:lnTo>
                <a:lnTo>
                  <a:pt x="2893" y="463"/>
                </a:lnTo>
                <a:lnTo>
                  <a:pt x="2891" y="461"/>
                </a:lnTo>
                <a:lnTo>
                  <a:pt x="2886" y="457"/>
                </a:lnTo>
                <a:lnTo>
                  <a:pt x="2884" y="455"/>
                </a:lnTo>
                <a:lnTo>
                  <a:pt x="2881" y="454"/>
                </a:lnTo>
                <a:lnTo>
                  <a:pt x="2875" y="452"/>
                </a:lnTo>
                <a:lnTo>
                  <a:pt x="2871" y="451"/>
                </a:lnTo>
                <a:lnTo>
                  <a:pt x="2868" y="451"/>
                </a:lnTo>
                <a:lnTo>
                  <a:pt x="2861" y="452"/>
                </a:lnTo>
                <a:lnTo>
                  <a:pt x="2854" y="454"/>
                </a:lnTo>
                <a:lnTo>
                  <a:pt x="2851" y="455"/>
                </a:lnTo>
                <a:lnTo>
                  <a:pt x="2849" y="457"/>
                </a:lnTo>
                <a:lnTo>
                  <a:pt x="2846" y="459"/>
                </a:lnTo>
                <a:lnTo>
                  <a:pt x="2844" y="461"/>
                </a:lnTo>
                <a:lnTo>
                  <a:pt x="2842" y="463"/>
                </a:lnTo>
                <a:lnTo>
                  <a:pt x="2840" y="466"/>
                </a:lnTo>
                <a:lnTo>
                  <a:pt x="2838" y="469"/>
                </a:lnTo>
                <a:lnTo>
                  <a:pt x="2837" y="472"/>
                </a:lnTo>
                <a:lnTo>
                  <a:pt x="2835" y="479"/>
                </a:lnTo>
                <a:lnTo>
                  <a:pt x="2834" y="483"/>
                </a:lnTo>
                <a:lnTo>
                  <a:pt x="2834" y="487"/>
                </a:lnTo>
                <a:close/>
                <a:moveTo>
                  <a:pt x="3014" y="390"/>
                </a:moveTo>
                <a:lnTo>
                  <a:pt x="3008" y="390"/>
                </a:lnTo>
                <a:lnTo>
                  <a:pt x="3004" y="388"/>
                </a:lnTo>
                <a:lnTo>
                  <a:pt x="2999" y="386"/>
                </a:lnTo>
                <a:lnTo>
                  <a:pt x="2995" y="383"/>
                </a:lnTo>
                <a:lnTo>
                  <a:pt x="2992" y="379"/>
                </a:lnTo>
                <a:lnTo>
                  <a:pt x="2989" y="375"/>
                </a:lnTo>
                <a:lnTo>
                  <a:pt x="2988" y="370"/>
                </a:lnTo>
                <a:lnTo>
                  <a:pt x="2987" y="365"/>
                </a:lnTo>
                <a:lnTo>
                  <a:pt x="2988" y="360"/>
                </a:lnTo>
                <a:lnTo>
                  <a:pt x="2989" y="356"/>
                </a:lnTo>
                <a:lnTo>
                  <a:pt x="2992" y="352"/>
                </a:lnTo>
                <a:lnTo>
                  <a:pt x="2995" y="348"/>
                </a:lnTo>
                <a:lnTo>
                  <a:pt x="2999" y="345"/>
                </a:lnTo>
                <a:lnTo>
                  <a:pt x="3004" y="342"/>
                </a:lnTo>
                <a:lnTo>
                  <a:pt x="3008" y="341"/>
                </a:lnTo>
                <a:lnTo>
                  <a:pt x="3014" y="341"/>
                </a:lnTo>
                <a:lnTo>
                  <a:pt x="3019" y="341"/>
                </a:lnTo>
                <a:lnTo>
                  <a:pt x="3024" y="342"/>
                </a:lnTo>
                <a:lnTo>
                  <a:pt x="3028" y="345"/>
                </a:lnTo>
                <a:lnTo>
                  <a:pt x="3032" y="348"/>
                </a:lnTo>
                <a:lnTo>
                  <a:pt x="3036" y="352"/>
                </a:lnTo>
                <a:lnTo>
                  <a:pt x="3038" y="356"/>
                </a:lnTo>
                <a:lnTo>
                  <a:pt x="3040" y="360"/>
                </a:lnTo>
                <a:lnTo>
                  <a:pt x="3040" y="365"/>
                </a:lnTo>
                <a:lnTo>
                  <a:pt x="3040" y="370"/>
                </a:lnTo>
                <a:lnTo>
                  <a:pt x="3038" y="375"/>
                </a:lnTo>
                <a:lnTo>
                  <a:pt x="3036" y="379"/>
                </a:lnTo>
                <a:lnTo>
                  <a:pt x="3032" y="383"/>
                </a:lnTo>
                <a:lnTo>
                  <a:pt x="3028" y="386"/>
                </a:lnTo>
                <a:lnTo>
                  <a:pt x="3024" y="388"/>
                </a:lnTo>
                <a:lnTo>
                  <a:pt x="3019" y="390"/>
                </a:lnTo>
                <a:lnTo>
                  <a:pt x="3014" y="390"/>
                </a:lnTo>
                <a:close/>
                <a:moveTo>
                  <a:pt x="2989" y="413"/>
                </a:moveTo>
                <a:lnTo>
                  <a:pt x="3038" y="413"/>
                </a:lnTo>
                <a:lnTo>
                  <a:pt x="3038" y="590"/>
                </a:lnTo>
                <a:lnTo>
                  <a:pt x="2989" y="590"/>
                </a:lnTo>
                <a:lnTo>
                  <a:pt x="2989" y="413"/>
                </a:lnTo>
                <a:close/>
                <a:moveTo>
                  <a:pt x="3242" y="413"/>
                </a:moveTo>
                <a:lnTo>
                  <a:pt x="3180" y="590"/>
                </a:lnTo>
                <a:lnTo>
                  <a:pt x="3125" y="590"/>
                </a:lnTo>
                <a:lnTo>
                  <a:pt x="3063" y="413"/>
                </a:lnTo>
                <a:lnTo>
                  <a:pt x="3115" y="413"/>
                </a:lnTo>
                <a:lnTo>
                  <a:pt x="3151" y="539"/>
                </a:lnTo>
                <a:lnTo>
                  <a:pt x="3190" y="413"/>
                </a:lnTo>
                <a:lnTo>
                  <a:pt x="3242" y="413"/>
                </a:lnTo>
                <a:close/>
                <a:moveTo>
                  <a:pt x="3340" y="593"/>
                </a:moveTo>
                <a:lnTo>
                  <a:pt x="3333" y="593"/>
                </a:lnTo>
                <a:lnTo>
                  <a:pt x="3327" y="592"/>
                </a:lnTo>
                <a:lnTo>
                  <a:pt x="3315" y="590"/>
                </a:lnTo>
                <a:lnTo>
                  <a:pt x="3309" y="589"/>
                </a:lnTo>
                <a:lnTo>
                  <a:pt x="3303" y="587"/>
                </a:lnTo>
                <a:lnTo>
                  <a:pt x="3293" y="582"/>
                </a:lnTo>
                <a:lnTo>
                  <a:pt x="3288" y="579"/>
                </a:lnTo>
                <a:lnTo>
                  <a:pt x="3284" y="576"/>
                </a:lnTo>
                <a:lnTo>
                  <a:pt x="3279" y="572"/>
                </a:lnTo>
                <a:lnTo>
                  <a:pt x="3276" y="569"/>
                </a:lnTo>
                <a:lnTo>
                  <a:pt x="3269" y="560"/>
                </a:lnTo>
                <a:lnTo>
                  <a:pt x="3266" y="555"/>
                </a:lnTo>
                <a:lnTo>
                  <a:pt x="3263" y="550"/>
                </a:lnTo>
                <a:lnTo>
                  <a:pt x="3258" y="540"/>
                </a:lnTo>
                <a:lnTo>
                  <a:pt x="3256" y="534"/>
                </a:lnTo>
                <a:lnTo>
                  <a:pt x="3255" y="528"/>
                </a:lnTo>
                <a:lnTo>
                  <a:pt x="3254" y="522"/>
                </a:lnTo>
                <a:lnTo>
                  <a:pt x="3253" y="516"/>
                </a:lnTo>
                <a:lnTo>
                  <a:pt x="3252" y="509"/>
                </a:lnTo>
                <a:lnTo>
                  <a:pt x="3252" y="502"/>
                </a:lnTo>
                <a:lnTo>
                  <a:pt x="3252" y="495"/>
                </a:lnTo>
                <a:lnTo>
                  <a:pt x="3253" y="489"/>
                </a:lnTo>
                <a:lnTo>
                  <a:pt x="3254" y="483"/>
                </a:lnTo>
                <a:lnTo>
                  <a:pt x="3255" y="477"/>
                </a:lnTo>
                <a:lnTo>
                  <a:pt x="3258" y="465"/>
                </a:lnTo>
                <a:lnTo>
                  <a:pt x="3260" y="459"/>
                </a:lnTo>
                <a:lnTo>
                  <a:pt x="3263" y="454"/>
                </a:lnTo>
                <a:lnTo>
                  <a:pt x="3269" y="445"/>
                </a:lnTo>
                <a:lnTo>
                  <a:pt x="3272" y="440"/>
                </a:lnTo>
                <a:lnTo>
                  <a:pt x="3275" y="436"/>
                </a:lnTo>
                <a:lnTo>
                  <a:pt x="3279" y="432"/>
                </a:lnTo>
                <a:lnTo>
                  <a:pt x="3283" y="428"/>
                </a:lnTo>
                <a:lnTo>
                  <a:pt x="3293" y="422"/>
                </a:lnTo>
                <a:lnTo>
                  <a:pt x="3297" y="419"/>
                </a:lnTo>
                <a:lnTo>
                  <a:pt x="3303" y="417"/>
                </a:lnTo>
                <a:lnTo>
                  <a:pt x="3308" y="415"/>
                </a:lnTo>
                <a:lnTo>
                  <a:pt x="3314" y="413"/>
                </a:lnTo>
                <a:lnTo>
                  <a:pt x="3319" y="412"/>
                </a:lnTo>
                <a:lnTo>
                  <a:pt x="3325" y="411"/>
                </a:lnTo>
                <a:lnTo>
                  <a:pt x="3338" y="411"/>
                </a:lnTo>
                <a:lnTo>
                  <a:pt x="3349" y="411"/>
                </a:lnTo>
                <a:lnTo>
                  <a:pt x="3360" y="413"/>
                </a:lnTo>
                <a:lnTo>
                  <a:pt x="3365" y="414"/>
                </a:lnTo>
                <a:lnTo>
                  <a:pt x="3370" y="416"/>
                </a:lnTo>
                <a:lnTo>
                  <a:pt x="3380" y="421"/>
                </a:lnTo>
                <a:lnTo>
                  <a:pt x="3389" y="426"/>
                </a:lnTo>
                <a:lnTo>
                  <a:pt x="3393" y="429"/>
                </a:lnTo>
                <a:lnTo>
                  <a:pt x="3397" y="433"/>
                </a:lnTo>
                <a:lnTo>
                  <a:pt x="3404" y="441"/>
                </a:lnTo>
                <a:lnTo>
                  <a:pt x="3407" y="446"/>
                </a:lnTo>
                <a:lnTo>
                  <a:pt x="3410" y="450"/>
                </a:lnTo>
                <a:lnTo>
                  <a:pt x="3412" y="456"/>
                </a:lnTo>
                <a:lnTo>
                  <a:pt x="3415" y="461"/>
                </a:lnTo>
                <a:lnTo>
                  <a:pt x="3417" y="467"/>
                </a:lnTo>
                <a:lnTo>
                  <a:pt x="3418" y="473"/>
                </a:lnTo>
                <a:lnTo>
                  <a:pt x="3419" y="479"/>
                </a:lnTo>
                <a:lnTo>
                  <a:pt x="3420" y="486"/>
                </a:lnTo>
                <a:lnTo>
                  <a:pt x="3421" y="493"/>
                </a:lnTo>
                <a:lnTo>
                  <a:pt x="3421" y="500"/>
                </a:lnTo>
                <a:lnTo>
                  <a:pt x="3421" y="514"/>
                </a:lnTo>
                <a:lnTo>
                  <a:pt x="3301" y="514"/>
                </a:lnTo>
                <a:lnTo>
                  <a:pt x="3301" y="519"/>
                </a:lnTo>
                <a:lnTo>
                  <a:pt x="3301" y="523"/>
                </a:lnTo>
                <a:lnTo>
                  <a:pt x="3302" y="528"/>
                </a:lnTo>
                <a:lnTo>
                  <a:pt x="3303" y="532"/>
                </a:lnTo>
                <a:lnTo>
                  <a:pt x="3307" y="539"/>
                </a:lnTo>
                <a:lnTo>
                  <a:pt x="3309" y="542"/>
                </a:lnTo>
                <a:lnTo>
                  <a:pt x="3311" y="545"/>
                </a:lnTo>
                <a:lnTo>
                  <a:pt x="3314" y="548"/>
                </a:lnTo>
                <a:lnTo>
                  <a:pt x="3317" y="550"/>
                </a:lnTo>
                <a:lnTo>
                  <a:pt x="3321" y="552"/>
                </a:lnTo>
                <a:lnTo>
                  <a:pt x="3324" y="554"/>
                </a:lnTo>
                <a:lnTo>
                  <a:pt x="3328" y="555"/>
                </a:lnTo>
                <a:lnTo>
                  <a:pt x="3332" y="556"/>
                </a:lnTo>
                <a:lnTo>
                  <a:pt x="3341" y="557"/>
                </a:lnTo>
                <a:lnTo>
                  <a:pt x="3347" y="556"/>
                </a:lnTo>
                <a:lnTo>
                  <a:pt x="3352" y="555"/>
                </a:lnTo>
                <a:lnTo>
                  <a:pt x="3357" y="554"/>
                </a:lnTo>
                <a:lnTo>
                  <a:pt x="3362" y="551"/>
                </a:lnTo>
                <a:lnTo>
                  <a:pt x="3364" y="550"/>
                </a:lnTo>
                <a:lnTo>
                  <a:pt x="3366" y="548"/>
                </a:lnTo>
                <a:lnTo>
                  <a:pt x="3370" y="545"/>
                </a:lnTo>
                <a:lnTo>
                  <a:pt x="3372" y="541"/>
                </a:lnTo>
                <a:lnTo>
                  <a:pt x="3375" y="536"/>
                </a:lnTo>
                <a:lnTo>
                  <a:pt x="3420" y="539"/>
                </a:lnTo>
                <a:lnTo>
                  <a:pt x="3418" y="545"/>
                </a:lnTo>
                <a:lnTo>
                  <a:pt x="3416" y="551"/>
                </a:lnTo>
                <a:lnTo>
                  <a:pt x="3414" y="556"/>
                </a:lnTo>
                <a:lnTo>
                  <a:pt x="3411" y="561"/>
                </a:lnTo>
                <a:lnTo>
                  <a:pt x="3407" y="566"/>
                </a:lnTo>
                <a:lnTo>
                  <a:pt x="3403" y="570"/>
                </a:lnTo>
                <a:lnTo>
                  <a:pt x="3399" y="575"/>
                </a:lnTo>
                <a:lnTo>
                  <a:pt x="3394" y="578"/>
                </a:lnTo>
                <a:lnTo>
                  <a:pt x="3388" y="582"/>
                </a:lnTo>
                <a:lnTo>
                  <a:pt x="3382" y="585"/>
                </a:lnTo>
                <a:lnTo>
                  <a:pt x="3376" y="587"/>
                </a:lnTo>
                <a:lnTo>
                  <a:pt x="3370" y="589"/>
                </a:lnTo>
                <a:lnTo>
                  <a:pt x="3366" y="590"/>
                </a:lnTo>
                <a:lnTo>
                  <a:pt x="3363" y="591"/>
                </a:lnTo>
                <a:lnTo>
                  <a:pt x="3355" y="592"/>
                </a:lnTo>
                <a:lnTo>
                  <a:pt x="3348" y="593"/>
                </a:lnTo>
                <a:lnTo>
                  <a:pt x="3340" y="593"/>
                </a:lnTo>
                <a:close/>
                <a:moveTo>
                  <a:pt x="3301" y="483"/>
                </a:moveTo>
                <a:lnTo>
                  <a:pt x="3375" y="483"/>
                </a:lnTo>
                <a:lnTo>
                  <a:pt x="3375" y="480"/>
                </a:lnTo>
                <a:lnTo>
                  <a:pt x="3374" y="476"/>
                </a:lnTo>
                <a:lnTo>
                  <a:pt x="3373" y="472"/>
                </a:lnTo>
                <a:lnTo>
                  <a:pt x="3372" y="469"/>
                </a:lnTo>
                <a:lnTo>
                  <a:pt x="3371" y="466"/>
                </a:lnTo>
                <a:lnTo>
                  <a:pt x="3369" y="463"/>
                </a:lnTo>
                <a:lnTo>
                  <a:pt x="3367" y="460"/>
                </a:lnTo>
                <a:lnTo>
                  <a:pt x="3365" y="457"/>
                </a:lnTo>
                <a:lnTo>
                  <a:pt x="3359" y="453"/>
                </a:lnTo>
                <a:lnTo>
                  <a:pt x="3353" y="450"/>
                </a:lnTo>
                <a:lnTo>
                  <a:pt x="3346" y="448"/>
                </a:lnTo>
                <a:lnTo>
                  <a:pt x="3339" y="447"/>
                </a:lnTo>
                <a:lnTo>
                  <a:pt x="3331" y="448"/>
                </a:lnTo>
                <a:lnTo>
                  <a:pt x="3327" y="449"/>
                </a:lnTo>
                <a:lnTo>
                  <a:pt x="3324" y="450"/>
                </a:lnTo>
                <a:lnTo>
                  <a:pt x="3317" y="453"/>
                </a:lnTo>
                <a:lnTo>
                  <a:pt x="3315" y="455"/>
                </a:lnTo>
                <a:lnTo>
                  <a:pt x="3312" y="458"/>
                </a:lnTo>
                <a:lnTo>
                  <a:pt x="3307" y="463"/>
                </a:lnTo>
                <a:lnTo>
                  <a:pt x="3304" y="470"/>
                </a:lnTo>
                <a:lnTo>
                  <a:pt x="3303" y="473"/>
                </a:lnTo>
                <a:lnTo>
                  <a:pt x="3302" y="476"/>
                </a:lnTo>
                <a:lnTo>
                  <a:pt x="3301" y="483"/>
                </a:lnTo>
                <a:close/>
                <a:moveTo>
                  <a:pt x="3456" y="590"/>
                </a:moveTo>
                <a:lnTo>
                  <a:pt x="3456" y="413"/>
                </a:lnTo>
                <a:lnTo>
                  <a:pt x="3503" y="413"/>
                </a:lnTo>
                <a:lnTo>
                  <a:pt x="3503" y="444"/>
                </a:lnTo>
                <a:lnTo>
                  <a:pt x="3507" y="436"/>
                </a:lnTo>
                <a:lnTo>
                  <a:pt x="3511" y="429"/>
                </a:lnTo>
                <a:lnTo>
                  <a:pt x="3516" y="424"/>
                </a:lnTo>
                <a:lnTo>
                  <a:pt x="3521" y="419"/>
                </a:lnTo>
                <a:lnTo>
                  <a:pt x="3524" y="417"/>
                </a:lnTo>
                <a:lnTo>
                  <a:pt x="3527" y="415"/>
                </a:lnTo>
                <a:lnTo>
                  <a:pt x="3534" y="413"/>
                </a:lnTo>
                <a:lnTo>
                  <a:pt x="3540" y="411"/>
                </a:lnTo>
                <a:lnTo>
                  <a:pt x="3548" y="410"/>
                </a:lnTo>
                <a:lnTo>
                  <a:pt x="3556" y="411"/>
                </a:lnTo>
                <a:lnTo>
                  <a:pt x="3563" y="412"/>
                </a:lnTo>
                <a:lnTo>
                  <a:pt x="3563" y="456"/>
                </a:lnTo>
                <a:lnTo>
                  <a:pt x="3559" y="455"/>
                </a:lnTo>
                <a:lnTo>
                  <a:pt x="3554" y="454"/>
                </a:lnTo>
                <a:lnTo>
                  <a:pt x="3542" y="453"/>
                </a:lnTo>
                <a:lnTo>
                  <a:pt x="3535" y="454"/>
                </a:lnTo>
                <a:lnTo>
                  <a:pt x="3531" y="454"/>
                </a:lnTo>
                <a:lnTo>
                  <a:pt x="3528" y="456"/>
                </a:lnTo>
                <a:lnTo>
                  <a:pt x="3524" y="457"/>
                </a:lnTo>
                <a:lnTo>
                  <a:pt x="3521" y="459"/>
                </a:lnTo>
                <a:lnTo>
                  <a:pt x="3518" y="461"/>
                </a:lnTo>
                <a:lnTo>
                  <a:pt x="3515" y="463"/>
                </a:lnTo>
                <a:lnTo>
                  <a:pt x="3511" y="469"/>
                </a:lnTo>
                <a:lnTo>
                  <a:pt x="3509" y="472"/>
                </a:lnTo>
                <a:lnTo>
                  <a:pt x="3508" y="475"/>
                </a:lnTo>
                <a:lnTo>
                  <a:pt x="3506" y="478"/>
                </a:lnTo>
                <a:lnTo>
                  <a:pt x="3506" y="482"/>
                </a:lnTo>
                <a:lnTo>
                  <a:pt x="3505" y="486"/>
                </a:lnTo>
                <a:lnTo>
                  <a:pt x="3505" y="490"/>
                </a:lnTo>
                <a:lnTo>
                  <a:pt x="3505" y="590"/>
                </a:lnTo>
                <a:lnTo>
                  <a:pt x="3456" y="590"/>
                </a:lnTo>
                <a:close/>
                <a:moveTo>
                  <a:pt x="3736" y="463"/>
                </a:moveTo>
                <a:lnTo>
                  <a:pt x="3692" y="466"/>
                </a:lnTo>
                <a:lnTo>
                  <a:pt x="3690" y="462"/>
                </a:lnTo>
                <a:lnTo>
                  <a:pt x="3688" y="458"/>
                </a:lnTo>
                <a:lnTo>
                  <a:pt x="3686" y="455"/>
                </a:lnTo>
                <a:lnTo>
                  <a:pt x="3682" y="451"/>
                </a:lnTo>
                <a:lnTo>
                  <a:pt x="3678" y="449"/>
                </a:lnTo>
                <a:lnTo>
                  <a:pt x="3673" y="447"/>
                </a:lnTo>
                <a:lnTo>
                  <a:pt x="3668" y="446"/>
                </a:lnTo>
                <a:lnTo>
                  <a:pt x="3662" y="445"/>
                </a:lnTo>
                <a:lnTo>
                  <a:pt x="3656" y="446"/>
                </a:lnTo>
                <a:lnTo>
                  <a:pt x="3651" y="447"/>
                </a:lnTo>
                <a:lnTo>
                  <a:pt x="3647" y="448"/>
                </a:lnTo>
                <a:lnTo>
                  <a:pt x="3643" y="450"/>
                </a:lnTo>
                <a:lnTo>
                  <a:pt x="3639" y="453"/>
                </a:lnTo>
                <a:lnTo>
                  <a:pt x="3637" y="456"/>
                </a:lnTo>
                <a:lnTo>
                  <a:pt x="3635" y="459"/>
                </a:lnTo>
                <a:lnTo>
                  <a:pt x="3635" y="463"/>
                </a:lnTo>
                <a:lnTo>
                  <a:pt x="3635" y="466"/>
                </a:lnTo>
                <a:lnTo>
                  <a:pt x="3636" y="469"/>
                </a:lnTo>
                <a:lnTo>
                  <a:pt x="3638" y="471"/>
                </a:lnTo>
                <a:lnTo>
                  <a:pt x="3640" y="474"/>
                </a:lnTo>
                <a:lnTo>
                  <a:pt x="3643" y="476"/>
                </a:lnTo>
                <a:lnTo>
                  <a:pt x="3647" y="478"/>
                </a:lnTo>
                <a:lnTo>
                  <a:pt x="3652" y="479"/>
                </a:lnTo>
                <a:lnTo>
                  <a:pt x="3657" y="481"/>
                </a:lnTo>
                <a:lnTo>
                  <a:pt x="3689" y="487"/>
                </a:lnTo>
                <a:lnTo>
                  <a:pt x="3696" y="488"/>
                </a:lnTo>
                <a:lnTo>
                  <a:pt x="3701" y="490"/>
                </a:lnTo>
                <a:lnTo>
                  <a:pt x="3707" y="492"/>
                </a:lnTo>
                <a:lnTo>
                  <a:pt x="3712" y="494"/>
                </a:lnTo>
                <a:lnTo>
                  <a:pt x="3720" y="499"/>
                </a:lnTo>
                <a:lnTo>
                  <a:pt x="3728" y="504"/>
                </a:lnTo>
                <a:lnTo>
                  <a:pt x="3731" y="507"/>
                </a:lnTo>
                <a:lnTo>
                  <a:pt x="3733" y="511"/>
                </a:lnTo>
                <a:lnTo>
                  <a:pt x="3735" y="514"/>
                </a:lnTo>
                <a:lnTo>
                  <a:pt x="3737" y="518"/>
                </a:lnTo>
                <a:lnTo>
                  <a:pt x="3740" y="526"/>
                </a:lnTo>
                <a:lnTo>
                  <a:pt x="3740" y="530"/>
                </a:lnTo>
                <a:lnTo>
                  <a:pt x="3740" y="535"/>
                </a:lnTo>
                <a:lnTo>
                  <a:pt x="3740" y="539"/>
                </a:lnTo>
                <a:lnTo>
                  <a:pt x="3740" y="543"/>
                </a:lnTo>
                <a:lnTo>
                  <a:pt x="3739" y="547"/>
                </a:lnTo>
                <a:lnTo>
                  <a:pt x="3738" y="551"/>
                </a:lnTo>
                <a:lnTo>
                  <a:pt x="3736" y="555"/>
                </a:lnTo>
                <a:lnTo>
                  <a:pt x="3735" y="559"/>
                </a:lnTo>
                <a:lnTo>
                  <a:pt x="3733" y="562"/>
                </a:lnTo>
                <a:lnTo>
                  <a:pt x="3730" y="565"/>
                </a:lnTo>
                <a:lnTo>
                  <a:pt x="3725" y="572"/>
                </a:lnTo>
                <a:lnTo>
                  <a:pt x="3718" y="577"/>
                </a:lnTo>
                <a:lnTo>
                  <a:pt x="3711" y="582"/>
                </a:lnTo>
                <a:lnTo>
                  <a:pt x="3702" y="586"/>
                </a:lnTo>
                <a:lnTo>
                  <a:pt x="3693" y="589"/>
                </a:lnTo>
                <a:lnTo>
                  <a:pt x="3683" y="591"/>
                </a:lnTo>
                <a:lnTo>
                  <a:pt x="3673" y="593"/>
                </a:lnTo>
                <a:lnTo>
                  <a:pt x="3662" y="593"/>
                </a:lnTo>
                <a:lnTo>
                  <a:pt x="3653" y="593"/>
                </a:lnTo>
                <a:lnTo>
                  <a:pt x="3645" y="592"/>
                </a:lnTo>
                <a:lnTo>
                  <a:pt x="3637" y="591"/>
                </a:lnTo>
                <a:lnTo>
                  <a:pt x="3630" y="589"/>
                </a:lnTo>
                <a:lnTo>
                  <a:pt x="3623" y="587"/>
                </a:lnTo>
                <a:lnTo>
                  <a:pt x="3617" y="585"/>
                </a:lnTo>
                <a:lnTo>
                  <a:pt x="3611" y="582"/>
                </a:lnTo>
                <a:lnTo>
                  <a:pt x="3606" y="578"/>
                </a:lnTo>
                <a:lnTo>
                  <a:pt x="3601" y="575"/>
                </a:lnTo>
                <a:lnTo>
                  <a:pt x="3596" y="570"/>
                </a:lnTo>
                <a:lnTo>
                  <a:pt x="3593" y="566"/>
                </a:lnTo>
                <a:lnTo>
                  <a:pt x="3589" y="561"/>
                </a:lnTo>
                <a:lnTo>
                  <a:pt x="3587" y="556"/>
                </a:lnTo>
                <a:lnTo>
                  <a:pt x="3584" y="550"/>
                </a:lnTo>
                <a:lnTo>
                  <a:pt x="3583" y="545"/>
                </a:lnTo>
                <a:lnTo>
                  <a:pt x="3582" y="538"/>
                </a:lnTo>
                <a:lnTo>
                  <a:pt x="3630" y="536"/>
                </a:lnTo>
                <a:lnTo>
                  <a:pt x="3631" y="541"/>
                </a:lnTo>
                <a:lnTo>
                  <a:pt x="3634" y="545"/>
                </a:lnTo>
                <a:lnTo>
                  <a:pt x="3637" y="549"/>
                </a:lnTo>
                <a:lnTo>
                  <a:pt x="3640" y="552"/>
                </a:lnTo>
                <a:lnTo>
                  <a:pt x="3645" y="555"/>
                </a:lnTo>
                <a:lnTo>
                  <a:pt x="3650" y="556"/>
                </a:lnTo>
                <a:lnTo>
                  <a:pt x="3656" y="557"/>
                </a:lnTo>
                <a:lnTo>
                  <a:pt x="3662" y="558"/>
                </a:lnTo>
                <a:lnTo>
                  <a:pt x="3668" y="557"/>
                </a:lnTo>
                <a:lnTo>
                  <a:pt x="3673" y="557"/>
                </a:lnTo>
                <a:lnTo>
                  <a:pt x="3678" y="555"/>
                </a:lnTo>
                <a:lnTo>
                  <a:pt x="3681" y="554"/>
                </a:lnTo>
                <a:lnTo>
                  <a:pt x="3683" y="553"/>
                </a:lnTo>
                <a:lnTo>
                  <a:pt x="3686" y="550"/>
                </a:lnTo>
                <a:lnTo>
                  <a:pt x="3689" y="547"/>
                </a:lnTo>
                <a:lnTo>
                  <a:pt x="3689" y="545"/>
                </a:lnTo>
                <a:lnTo>
                  <a:pt x="3690" y="544"/>
                </a:lnTo>
                <a:lnTo>
                  <a:pt x="3691" y="540"/>
                </a:lnTo>
                <a:lnTo>
                  <a:pt x="3690" y="537"/>
                </a:lnTo>
                <a:lnTo>
                  <a:pt x="3689" y="534"/>
                </a:lnTo>
                <a:lnTo>
                  <a:pt x="3687" y="531"/>
                </a:lnTo>
                <a:lnTo>
                  <a:pt x="3685" y="529"/>
                </a:lnTo>
                <a:lnTo>
                  <a:pt x="3682" y="527"/>
                </a:lnTo>
                <a:lnTo>
                  <a:pt x="3678" y="525"/>
                </a:lnTo>
                <a:lnTo>
                  <a:pt x="3673" y="523"/>
                </a:lnTo>
                <a:lnTo>
                  <a:pt x="3668" y="522"/>
                </a:lnTo>
                <a:lnTo>
                  <a:pt x="3637" y="516"/>
                </a:lnTo>
                <a:lnTo>
                  <a:pt x="3631" y="515"/>
                </a:lnTo>
                <a:lnTo>
                  <a:pt x="3625" y="513"/>
                </a:lnTo>
                <a:lnTo>
                  <a:pt x="3615" y="509"/>
                </a:lnTo>
                <a:lnTo>
                  <a:pt x="3610" y="507"/>
                </a:lnTo>
                <a:lnTo>
                  <a:pt x="3606" y="504"/>
                </a:lnTo>
                <a:lnTo>
                  <a:pt x="3602" y="501"/>
                </a:lnTo>
                <a:lnTo>
                  <a:pt x="3599" y="498"/>
                </a:lnTo>
                <a:lnTo>
                  <a:pt x="3596" y="495"/>
                </a:lnTo>
                <a:lnTo>
                  <a:pt x="3593" y="492"/>
                </a:lnTo>
                <a:lnTo>
                  <a:pt x="3591" y="488"/>
                </a:lnTo>
                <a:lnTo>
                  <a:pt x="3589" y="484"/>
                </a:lnTo>
                <a:lnTo>
                  <a:pt x="3588" y="480"/>
                </a:lnTo>
                <a:lnTo>
                  <a:pt x="3587" y="475"/>
                </a:lnTo>
                <a:lnTo>
                  <a:pt x="3586" y="471"/>
                </a:lnTo>
                <a:lnTo>
                  <a:pt x="3586" y="466"/>
                </a:lnTo>
                <a:lnTo>
                  <a:pt x="3587" y="459"/>
                </a:lnTo>
                <a:lnTo>
                  <a:pt x="3587" y="454"/>
                </a:lnTo>
                <a:lnTo>
                  <a:pt x="3589" y="448"/>
                </a:lnTo>
                <a:lnTo>
                  <a:pt x="3591" y="443"/>
                </a:lnTo>
                <a:lnTo>
                  <a:pt x="3594" y="438"/>
                </a:lnTo>
                <a:lnTo>
                  <a:pt x="3598" y="433"/>
                </a:lnTo>
                <a:lnTo>
                  <a:pt x="3602" y="429"/>
                </a:lnTo>
                <a:lnTo>
                  <a:pt x="3607" y="425"/>
                </a:lnTo>
                <a:lnTo>
                  <a:pt x="3612" y="422"/>
                </a:lnTo>
                <a:lnTo>
                  <a:pt x="3618" y="419"/>
                </a:lnTo>
                <a:lnTo>
                  <a:pt x="3624" y="416"/>
                </a:lnTo>
                <a:lnTo>
                  <a:pt x="3631" y="414"/>
                </a:lnTo>
                <a:lnTo>
                  <a:pt x="3634" y="413"/>
                </a:lnTo>
                <a:lnTo>
                  <a:pt x="3638" y="413"/>
                </a:lnTo>
                <a:lnTo>
                  <a:pt x="3645" y="412"/>
                </a:lnTo>
                <a:lnTo>
                  <a:pt x="3653" y="411"/>
                </a:lnTo>
                <a:lnTo>
                  <a:pt x="3661" y="411"/>
                </a:lnTo>
                <a:lnTo>
                  <a:pt x="3669" y="411"/>
                </a:lnTo>
                <a:lnTo>
                  <a:pt x="3677" y="412"/>
                </a:lnTo>
                <a:lnTo>
                  <a:pt x="3684" y="413"/>
                </a:lnTo>
                <a:lnTo>
                  <a:pt x="3691" y="414"/>
                </a:lnTo>
                <a:lnTo>
                  <a:pt x="3697" y="416"/>
                </a:lnTo>
                <a:lnTo>
                  <a:pt x="3703" y="419"/>
                </a:lnTo>
                <a:lnTo>
                  <a:pt x="3709" y="421"/>
                </a:lnTo>
                <a:lnTo>
                  <a:pt x="3714" y="425"/>
                </a:lnTo>
                <a:lnTo>
                  <a:pt x="3718" y="428"/>
                </a:lnTo>
                <a:lnTo>
                  <a:pt x="3723" y="432"/>
                </a:lnTo>
                <a:lnTo>
                  <a:pt x="3726" y="437"/>
                </a:lnTo>
                <a:lnTo>
                  <a:pt x="3728" y="439"/>
                </a:lnTo>
                <a:lnTo>
                  <a:pt x="3729" y="441"/>
                </a:lnTo>
                <a:lnTo>
                  <a:pt x="3732" y="446"/>
                </a:lnTo>
                <a:lnTo>
                  <a:pt x="3734" y="452"/>
                </a:lnTo>
                <a:lnTo>
                  <a:pt x="3735" y="457"/>
                </a:lnTo>
                <a:lnTo>
                  <a:pt x="3736" y="463"/>
                </a:lnTo>
                <a:close/>
                <a:moveTo>
                  <a:pt x="3797" y="390"/>
                </a:moveTo>
                <a:lnTo>
                  <a:pt x="3792" y="390"/>
                </a:lnTo>
                <a:lnTo>
                  <a:pt x="3787" y="388"/>
                </a:lnTo>
                <a:lnTo>
                  <a:pt x="3783" y="386"/>
                </a:lnTo>
                <a:lnTo>
                  <a:pt x="3778" y="383"/>
                </a:lnTo>
                <a:lnTo>
                  <a:pt x="3775" y="379"/>
                </a:lnTo>
                <a:lnTo>
                  <a:pt x="3773" y="375"/>
                </a:lnTo>
                <a:lnTo>
                  <a:pt x="3771" y="370"/>
                </a:lnTo>
                <a:lnTo>
                  <a:pt x="3771" y="365"/>
                </a:lnTo>
                <a:lnTo>
                  <a:pt x="3771" y="360"/>
                </a:lnTo>
                <a:lnTo>
                  <a:pt x="3773" y="356"/>
                </a:lnTo>
                <a:lnTo>
                  <a:pt x="3775" y="352"/>
                </a:lnTo>
                <a:lnTo>
                  <a:pt x="3778" y="348"/>
                </a:lnTo>
                <a:lnTo>
                  <a:pt x="3783" y="345"/>
                </a:lnTo>
                <a:lnTo>
                  <a:pt x="3787" y="342"/>
                </a:lnTo>
                <a:lnTo>
                  <a:pt x="3792" y="341"/>
                </a:lnTo>
                <a:lnTo>
                  <a:pt x="3797" y="341"/>
                </a:lnTo>
                <a:lnTo>
                  <a:pt x="3802" y="341"/>
                </a:lnTo>
                <a:lnTo>
                  <a:pt x="3807" y="342"/>
                </a:lnTo>
                <a:lnTo>
                  <a:pt x="3812" y="345"/>
                </a:lnTo>
                <a:lnTo>
                  <a:pt x="3816" y="348"/>
                </a:lnTo>
                <a:lnTo>
                  <a:pt x="3819" y="352"/>
                </a:lnTo>
                <a:lnTo>
                  <a:pt x="3822" y="356"/>
                </a:lnTo>
                <a:lnTo>
                  <a:pt x="3823" y="360"/>
                </a:lnTo>
                <a:lnTo>
                  <a:pt x="3824" y="365"/>
                </a:lnTo>
                <a:lnTo>
                  <a:pt x="3823" y="370"/>
                </a:lnTo>
                <a:lnTo>
                  <a:pt x="3822" y="375"/>
                </a:lnTo>
                <a:lnTo>
                  <a:pt x="3819" y="379"/>
                </a:lnTo>
                <a:lnTo>
                  <a:pt x="3816" y="383"/>
                </a:lnTo>
                <a:lnTo>
                  <a:pt x="3812" y="386"/>
                </a:lnTo>
                <a:lnTo>
                  <a:pt x="3807" y="388"/>
                </a:lnTo>
                <a:lnTo>
                  <a:pt x="3802" y="390"/>
                </a:lnTo>
                <a:lnTo>
                  <a:pt x="3797" y="390"/>
                </a:lnTo>
                <a:close/>
                <a:moveTo>
                  <a:pt x="3772" y="413"/>
                </a:moveTo>
                <a:lnTo>
                  <a:pt x="3822" y="413"/>
                </a:lnTo>
                <a:lnTo>
                  <a:pt x="3822" y="590"/>
                </a:lnTo>
                <a:lnTo>
                  <a:pt x="3772" y="590"/>
                </a:lnTo>
                <a:lnTo>
                  <a:pt x="3772" y="413"/>
                </a:lnTo>
                <a:close/>
                <a:moveTo>
                  <a:pt x="3955" y="413"/>
                </a:moveTo>
                <a:lnTo>
                  <a:pt x="3955" y="450"/>
                </a:lnTo>
                <a:lnTo>
                  <a:pt x="3921" y="450"/>
                </a:lnTo>
                <a:lnTo>
                  <a:pt x="3921" y="535"/>
                </a:lnTo>
                <a:lnTo>
                  <a:pt x="3922" y="540"/>
                </a:lnTo>
                <a:lnTo>
                  <a:pt x="3923" y="544"/>
                </a:lnTo>
                <a:lnTo>
                  <a:pt x="3923" y="545"/>
                </a:lnTo>
                <a:lnTo>
                  <a:pt x="3924" y="547"/>
                </a:lnTo>
                <a:lnTo>
                  <a:pt x="3926" y="549"/>
                </a:lnTo>
                <a:lnTo>
                  <a:pt x="3929" y="551"/>
                </a:lnTo>
                <a:lnTo>
                  <a:pt x="3931" y="552"/>
                </a:lnTo>
                <a:lnTo>
                  <a:pt x="3935" y="552"/>
                </a:lnTo>
                <a:lnTo>
                  <a:pt x="3938" y="553"/>
                </a:lnTo>
                <a:lnTo>
                  <a:pt x="3945" y="552"/>
                </a:lnTo>
                <a:lnTo>
                  <a:pt x="3950" y="551"/>
                </a:lnTo>
                <a:lnTo>
                  <a:pt x="3958" y="587"/>
                </a:lnTo>
                <a:lnTo>
                  <a:pt x="3948" y="590"/>
                </a:lnTo>
                <a:lnTo>
                  <a:pt x="3940" y="591"/>
                </a:lnTo>
                <a:lnTo>
                  <a:pt x="3931" y="592"/>
                </a:lnTo>
                <a:lnTo>
                  <a:pt x="3925" y="592"/>
                </a:lnTo>
                <a:lnTo>
                  <a:pt x="3919" y="592"/>
                </a:lnTo>
                <a:lnTo>
                  <a:pt x="3913" y="591"/>
                </a:lnTo>
                <a:lnTo>
                  <a:pt x="3907" y="590"/>
                </a:lnTo>
                <a:lnTo>
                  <a:pt x="3902" y="588"/>
                </a:lnTo>
                <a:lnTo>
                  <a:pt x="3896" y="586"/>
                </a:lnTo>
                <a:lnTo>
                  <a:pt x="3892" y="583"/>
                </a:lnTo>
                <a:lnTo>
                  <a:pt x="3887" y="581"/>
                </a:lnTo>
                <a:lnTo>
                  <a:pt x="3884" y="577"/>
                </a:lnTo>
                <a:lnTo>
                  <a:pt x="3880" y="573"/>
                </a:lnTo>
                <a:lnTo>
                  <a:pt x="3878" y="569"/>
                </a:lnTo>
                <a:lnTo>
                  <a:pt x="3875" y="564"/>
                </a:lnTo>
                <a:lnTo>
                  <a:pt x="3874" y="559"/>
                </a:lnTo>
                <a:lnTo>
                  <a:pt x="3872" y="554"/>
                </a:lnTo>
                <a:lnTo>
                  <a:pt x="3872" y="548"/>
                </a:lnTo>
                <a:lnTo>
                  <a:pt x="3871" y="542"/>
                </a:lnTo>
                <a:lnTo>
                  <a:pt x="3871" y="450"/>
                </a:lnTo>
                <a:lnTo>
                  <a:pt x="3847" y="450"/>
                </a:lnTo>
                <a:lnTo>
                  <a:pt x="3847" y="413"/>
                </a:lnTo>
                <a:lnTo>
                  <a:pt x="3871" y="413"/>
                </a:lnTo>
                <a:lnTo>
                  <a:pt x="3871" y="371"/>
                </a:lnTo>
                <a:lnTo>
                  <a:pt x="3921" y="371"/>
                </a:lnTo>
                <a:lnTo>
                  <a:pt x="3921" y="413"/>
                </a:lnTo>
                <a:lnTo>
                  <a:pt x="3955" y="413"/>
                </a:lnTo>
                <a:close/>
                <a:moveTo>
                  <a:pt x="4062" y="593"/>
                </a:moveTo>
                <a:lnTo>
                  <a:pt x="4056" y="593"/>
                </a:lnTo>
                <a:lnTo>
                  <a:pt x="4049" y="592"/>
                </a:lnTo>
                <a:lnTo>
                  <a:pt x="4037" y="590"/>
                </a:lnTo>
                <a:lnTo>
                  <a:pt x="4031" y="589"/>
                </a:lnTo>
                <a:lnTo>
                  <a:pt x="4026" y="587"/>
                </a:lnTo>
                <a:lnTo>
                  <a:pt x="4015" y="582"/>
                </a:lnTo>
                <a:lnTo>
                  <a:pt x="4011" y="579"/>
                </a:lnTo>
                <a:lnTo>
                  <a:pt x="4006" y="576"/>
                </a:lnTo>
                <a:lnTo>
                  <a:pt x="4002" y="572"/>
                </a:lnTo>
                <a:lnTo>
                  <a:pt x="3998" y="569"/>
                </a:lnTo>
                <a:lnTo>
                  <a:pt x="3991" y="560"/>
                </a:lnTo>
                <a:lnTo>
                  <a:pt x="3988" y="555"/>
                </a:lnTo>
                <a:lnTo>
                  <a:pt x="3985" y="550"/>
                </a:lnTo>
                <a:lnTo>
                  <a:pt x="3981" y="540"/>
                </a:lnTo>
                <a:lnTo>
                  <a:pt x="3979" y="534"/>
                </a:lnTo>
                <a:lnTo>
                  <a:pt x="3977" y="528"/>
                </a:lnTo>
                <a:lnTo>
                  <a:pt x="3976" y="522"/>
                </a:lnTo>
                <a:lnTo>
                  <a:pt x="3975" y="516"/>
                </a:lnTo>
                <a:lnTo>
                  <a:pt x="3975" y="509"/>
                </a:lnTo>
                <a:lnTo>
                  <a:pt x="3975" y="502"/>
                </a:lnTo>
                <a:lnTo>
                  <a:pt x="3975" y="495"/>
                </a:lnTo>
                <a:lnTo>
                  <a:pt x="3975" y="489"/>
                </a:lnTo>
                <a:lnTo>
                  <a:pt x="3976" y="483"/>
                </a:lnTo>
                <a:lnTo>
                  <a:pt x="3977" y="477"/>
                </a:lnTo>
                <a:lnTo>
                  <a:pt x="3981" y="465"/>
                </a:lnTo>
                <a:lnTo>
                  <a:pt x="3983" y="459"/>
                </a:lnTo>
                <a:lnTo>
                  <a:pt x="3985" y="454"/>
                </a:lnTo>
                <a:lnTo>
                  <a:pt x="3991" y="445"/>
                </a:lnTo>
                <a:lnTo>
                  <a:pt x="3994" y="440"/>
                </a:lnTo>
                <a:lnTo>
                  <a:pt x="3998" y="436"/>
                </a:lnTo>
                <a:lnTo>
                  <a:pt x="4002" y="432"/>
                </a:lnTo>
                <a:lnTo>
                  <a:pt x="4006" y="428"/>
                </a:lnTo>
                <a:lnTo>
                  <a:pt x="4015" y="422"/>
                </a:lnTo>
                <a:lnTo>
                  <a:pt x="4020" y="419"/>
                </a:lnTo>
                <a:lnTo>
                  <a:pt x="4025" y="417"/>
                </a:lnTo>
                <a:lnTo>
                  <a:pt x="4030" y="415"/>
                </a:lnTo>
                <a:lnTo>
                  <a:pt x="4036" y="413"/>
                </a:lnTo>
                <a:lnTo>
                  <a:pt x="4042" y="412"/>
                </a:lnTo>
                <a:lnTo>
                  <a:pt x="4048" y="411"/>
                </a:lnTo>
                <a:lnTo>
                  <a:pt x="4060" y="411"/>
                </a:lnTo>
                <a:lnTo>
                  <a:pt x="4072" y="411"/>
                </a:lnTo>
                <a:lnTo>
                  <a:pt x="4083" y="413"/>
                </a:lnTo>
                <a:lnTo>
                  <a:pt x="4088" y="414"/>
                </a:lnTo>
                <a:lnTo>
                  <a:pt x="4093" y="416"/>
                </a:lnTo>
                <a:lnTo>
                  <a:pt x="4103" y="421"/>
                </a:lnTo>
                <a:lnTo>
                  <a:pt x="4111" y="426"/>
                </a:lnTo>
                <a:lnTo>
                  <a:pt x="4116" y="429"/>
                </a:lnTo>
                <a:lnTo>
                  <a:pt x="4119" y="433"/>
                </a:lnTo>
                <a:lnTo>
                  <a:pt x="4126" y="441"/>
                </a:lnTo>
                <a:lnTo>
                  <a:pt x="4129" y="446"/>
                </a:lnTo>
                <a:lnTo>
                  <a:pt x="4132" y="450"/>
                </a:lnTo>
                <a:lnTo>
                  <a:pt x="4135" y="456"/>
                </a:lnTo>
                <a:lnTo>
                  <a:pt x="4137" y="461"/>
                </a:lnTo>
                <a:lnTo>
                  <a:pt x="4139" y="467"/>
                </a:lnTo>
                <a:lnTo>
                  <a:pt x="4141" y="473"/>
                </a:lnTo>
                <a:lnTo>
                  <a:pt x="4142" y="479"/>
                </a:lnTo>
                <a:lnTo>
                  <a:pt x="4143" y="486"/>
                </a:lnTo>
                <a:lnTo>
                  <a:pt x="4143" y="493"/>
                </a:lnTo>
                <a:lnTo>
                  <a:pt x="4143" y="500"/>
                </a:lnTo>
                <a:lnTo>
                  <a:pt x="4143" y="514"/>
                </a:lnTo>
                <a:lnTo>
                  <a:pt x="4023" y="514"/>
                </a:lnTo>
                <a:lnTo>
                  <a:pt x="4023" y="519"/>
                </a:lnTo>
                <a:lnTo>
                  <a:pt x="4024" y="523"/>
                </a:lnTo>
                <a:lnTo>
                  <a:pt x="4026" y="532"/>
                </a:lnTo>
                <a:lnTo>
                  <a:pt x="4027" y="535"/>
                </a:lnTo>
                <a:lnTo>
                  <a:pt x="4029" y="539"/>
                </a:lnTo>
                <a:lnTo>
                  <a:pt x="4031" y="542"/>
                </a:lnTo>
                <a:lnTo>
                  <a:pt x="4034" y="545"/>
                </a:lnTo>
                <a:lnTo>
                  <a:pt x="4037" y="548"/>
                </a:lnTo>
                <a:lnTo>
                  <a:pt x="4040" y="550"/>
                </a:lnTo>
                <a:lnTo>
                  <a:pt x="4043" y="552"/>
                </a:lnTo>
                <a:lnTo>
                  <a:pt x="4047" y="554"/>
                </a:lnTo>
                <a:lnTo>
                  <a:pt x="4050" y="555"/>
                </a:lnTo>
                <a:lnTo>
                  <a:pt x="4054" y="556"/>
                </a:lnTo>
                <a:lnTo>
                  <a:pt x="4063" y="557"/>
                </a:lnTo>
                <a:lnTo>
                  <a:pt x="4069" y="556"/>
                </a:lnTo>
                <a:lnTo>
                  <a:pt x="4075" y="555"/>
                </a:lnTo>
                <a:lnTo>
                  <a:pt x="4080" y="554"/>
                </a:lnTo>
                <a:lnTo>
                  <a:pt x="4084" y="551"/>
                </a:lnTo>
                <a:lnTo>
                  <a:pt x="4087" y="550"/>
                </a:lnTo>
                <a:lnTo>
                  <a:pt x="4089" y="548"/>
                </a:lnTo>
                <a:lnTo>
                  <a:pt x="4092" y="545"/>
                </a:lnTo>
                <a:lnTo>
                  <a:pt x="4095" y="541"/>
                </a:lnTo>
                <a:lnTo>
                  <a:pt x="4097" y="536"/>
                </a:lnTo>
                <a:lnTo>
                  <a:pt x="4142" y="539"/>
                </a:lnTo>
                <a:lnTo>
                  <a:pt x="4141" y="545"/>
                </a:lnTo>
                <a:lnTo>
                  <a:pt x="4139" y="551"/>
                </a:lnTo>
                <a:lnTo>
                  <a:pt x="4136" y="556"/>
                </a:lnTo>
                <a:lnTo>
                  <a:pt x="4133" y="561"/>
                </a:lnTo>
                <a:lnTo>
                  <a:pt x="4130" y="566"/>
                </a:lnTo>
                <a:lnTo>
                  <a:pt x="4126" y="570"/>
                </a:lnTo>
                <a:lnTo>
                  <a:pt x="4121" y="575"/>
                </a:lnTo>
                <a:lnTo>
                  <a:pt x="4116" y="578"/>
                </a:lnTo>
                <a:lnTo>
                  <a:pt x="4111" y="582"/>
                </a:lnTo>
                <a:lnTo>
                  <a:pt x="4105" y="585"/>
                </a:lnTo>
                <a:lnTo>
                  <a:pt x="4099" y="587"/>
                </a:lnTo>
                <a:lnTo>
                  <a:pt x="4092" y="589"/>
                </a:lnTo>
                <a:lnTo>
                  <a:pt x="4089" y="590"/>
                </a:lnTo>
                <a:lnTo>
                  <a:pt x="4085" y="591"/>
                </a:lnTo>
                <a:lnTo>
                  <a:pt x="4078" y="592"/>
                </a:lnTo>
                <a:lnTo>
                  <a:pt x="4070" y="593"/>
                </a:lnTo>
                <a:lnTo>
                  <a:pt x="4062" y="593"/>
                </a:lnTo>
                <a:close/>
                <a:moveTo>
                  <a:pt x="4023" y="483"/>
                </a:moveTo>
                <a:lnTo>
                  <a:pt x="4097" y="483"/>
                </a:lnTo>
                <a:lnTo>
                  <a:pt x="4097" y="480"/>
                </a:lnTo>
                <a:lnTo>
                  <a:pt x="4097" y="476"/>
                </a:lnTo>
                <a:lnTo>
                  <a:pt x="4096" y="472"/>
                </a:lnTo>
                <a:lnTo>
                  <a:pt x="4095" y="469"/>
                </a:lnTo>
                <a:lnTo>
                  <a:pt x="4093" y="466"/>
                </a:lnTo>
                <a:lnTo>
                  <a:pt x="4092" y="463"/>
                </a:lnTo>
                <a:lnTo>
                  <a:pt x="4089" y="460"/>
                </a:lnTo>
                <a:lnTo>
                  <a:pt x="4087" y="457"/>
                </a:lnTo>
                <a:lnTo>
                  <a:pt x="4082" y="453"/>
                </a:lnTo>
                <a:lnTo>
                  <a:pt x="4076" y="450"/>
                </a:lnTo>
                <a:lnTo>
                  <a:pt x="4069" y="448"/>
                </a:lnTo>
                <a:lnTo>
                  <a:pt x="4061" y="447"/>
                </a:lnTo>
                <a:lnTo>
                  <a:pt x="4053" y="448"/>
                </a:lnTo>
                <a:lnTo>
                  <a:pt x="4050" y="449"/>
                </a:lnTo>
                <a:lnTo>
                  <a:pt x="4046" y="450"/>
                </a:lnTo>
                <a:lnTo>
                  <a:pt x="4040" y="453"/>
                </a:lnTo>
                <a:lnTo>
                  <a:pt x="4037" y="455"/>
                </a:lnTo>
                <a:lnTo>
                  <a:pt x="4034" y="458"/>
                </a:lnTo>
                <a:lnTo>
                  <a:pt x="4030" y="463"/>
                </a:lnTo>
                <a:lnTo>
                  <a:pt x="4026" y="470"/>
                </a:lnTo>
                <a:lnTo>
                  <a:pt x="4025" y="473"/>
                </a:lnTo>
                <a:lnTo>
                  <a:pt x="4024" y="476"/>
                </a:lnTo>
                <a:lnTo>
                  <a:pt x="4023" y="483"/>
                </a:lnTo>
                <a:close/>
                <a:moveTo>
                  <a:pt x="4267" y="413"/>
                </a:moveTo>
                <a:lnTo>
                  <a:pt x="4267" y="450"/>
                </a:lnTo>
                <a:lnTo>
                  <a:pt x="4234" y="450"/>
                </a:lnTo>
                <a:lnTo>
                  <a:pt x="4234" y="535"/>
                </a:lnTo>
                <a:lnTo>
                  <a:pt x="4234" y="540"/>
                </a:lnTo>
                <a:lnTo>
                  <a:pt x="4235" y="544"/>
                </a:lnTo>
                <a:lnTo>
                  <a:pt x="4236" y="545"/>
                </a:lnTo>
                <a:lnTo>
                  <a:pt x="4236" y="547"/>
                </a:lnTo>
                <a:lnTo>
                  <a:pt x="4238" y="549"/>
                </a:lnTo>
                <a:lnTo>
                  <a:pt x="4241" y="551"/>
                </a:lnTo>
                <a:lnTo>
                  <a:pt x="4244" y="552"/>
                </a:lnTo>
                <a:lnTo>
                  <a:pt x="4247" y="552"/>
                </a:lnTo>
                <a:lnTo>
                  <a:pt x="4250" y="553"/>
                </a:lnTo>
                <a:lnTo>
                  <a:pt x="4257" y="552"/>
                </a:lnTo>
                <a:lnTo>
                  <a:pt x="4263" y="551"/>
                </a:lnTo>
                <a:lnTo>
                  <a:pt x="4270" y="587"/>
                </a:lnTo>
                <a:lnTo>
                  <a:pt x="4260" y="590"/>
                </a:lnTo>
                <a:lnTo>
                  <a:pt x="4253" y="591"/>
                </a:lnTo>
                <a:lnTo>
                  <a:pt x="4244" y="592"/>
                </a:lnTo>
                <a:lnTo>
                  <a:pt x="4237" y="592"/>
                </a:lnTo>
                <a:lnTo>
                  <a:pt x="4231" y="592"/>
                </a:lnTo>
                <a:lnTo>
                  <a:pt x="4225" y="591"/>
                </a:lnTo>
                <a:lnTo>
                  <a:pt x="4220" y="590"/>
                </a:lnTo>
                <a:lnTo>
                  <a:pt x="4214" y="588"/>
                </a:lnTo>
                <a:lnTo>
                  <a:pt x="4210" y="586"/>
                </a:lnTo>
                <a:lnTo>
                  <a:pt x="4205" y="583"/>
                </a:lnTo>
                <a:lnTo>
                  <a:pt x="4201" y="581"/>
                </a:lnTo>
                <a:lnTo>
                  <a:pt x="4197" y="577"/>
                </a:lnTo>
                <a:lnTo>
                  <a:pt x="4194" y="573"/>
                </a:lnTo>
                <a:lnTo>
                  <a:pt x="4191" y="569"/>
                </a:lnTo>
                <a:lnTo>
                  <a:pt x="4189" y="564"/>
                </a:lnTo>
                <a:lnTo>
                  <a:pt x="4187" y="559"/>
                </a:lnTo>
                <a:lnTo>
                  <a:pt x="4186" y="554"/>
                </a:lnTo>
                <a:lnTo>
                  <a:pt x="4185" y="548"/>
                </a:lnTo>
                <a:lnTo>
                  <a:pt x="4185" y="542"/>
                </a:lnTo>
                <a:lnTo>
                  <a:pt x="4185" y="450"/>
                </a:lnTo>
                <a:lnTo>
                  <a:pt x="4161" y="450"/>
                </a:lnTo>
                <a:lnTo>
                  <a:pt x="4161" y="413"/>
                </a:lnTo>
                <a:lnTo>
                  <a:pt x="4185" y="413"/>
                </a:lnTo>
                <a:lnTo>
                  <a:pt x="4185" y="371"/>
                </a:lnTo>
                <a:lnTo>
                  <a:pt x="4234" y="371"/>
                </a:lnTo>
                <a:lnTo>
                  <a:pt x="4234" y="413"/>
                </a:lnTo>
                <a:lnTo>
                  <a:pt x="4267" y="413"/>
                </a:lnTo>
                <a:close/>
                <a:moveTo>
                  <a:pt x="4376" y="593"/>
                </a:moveTo>
                <a:lnTo>
                  <a:pt x="4369" y="593"/>
                </a:lnTo>
                <a:lnTo>
                  <a:pt x="4363" y="592"/>
                </a:lnTo>
                <a:lnTo>
                  <a:pt x="4349" y="590"/>
                </a:lnTo>
                <a:lnTo>
                  <a:pt x="4344" y="589"/>
                </a:lnTo>
                <a:lnTo>
                  <a:pt x="4338" y="587"/>
                </a:lnTo>
                <a:lnTo>
                  <a:pt x="4328" y="582"/>
                </a:lnTo>
                <a:lnTo>
                  <a:pt x="4323" y="579"/>
                </a:lnTo>
                <a:lnTo>
                  <a:pt x="4319" y="576"/>
                </a:lnTo>
                <a:lnTo>
                  <a:pt x="4314" y="572"/>
                </a:lnTo>
                <a:lnTo>
                  <a:pt x="4310" y="569"/>
                </a:lnTo>
                <a:lnTo>
                  <a:pt x="4303" y="560"/>
                </a:lnTo>
                <a:lnTo>
                  <a:pt x="4300" y="555"/>
                </a:lnTo>
                <a:lnTo>
                  <a:pt x="4298" y="550"/>
                </a:lnTo>
                <a:lnTo>
                  <a:pt x="4293" y="540"/>
                </a:lnTo>
                <a:lnTo>
                  <a:pt x="4291" y="534"/>
                </a:lnTo>
                <a:lnTo>
                  <a:pt x="4290" y="528"/>
                </a:lnTo>
                <a:lnTo>
                  <a:pt x="4289" y="522"/>
                </a:lnTo>
                <a:lnTo>
                  <a:pt x="4288" y="516"/>
                </a:lnTo>
                <a:lnTo>
                  <a:pt x="4287" y="509"/>
                </a:lnTo>
                <a:lnTo>
                  <a:pt x="4287" y="502"/>
                </a:lnTo>
                <a:lnTo>
                  <a:pt x="4287" y="495"/>
                </a:lnTo>
                <a:lnTo>
                  <a:pt x="4288" y="489"/>
                </a:lnTo>
                <a:lnTo>
                  <a:pt x="4289" y="483"/>
                </a:lnTo>
                <a:lnTo>
                  <a:pt x="4290" y="477"/>
                </a:lnTo>
                <a:lnTo>
                  <a:pt x="4293" y="465"/>
                </a:lnTo>
                <a:lnTo>
                  <a:pt x="4295" y="459"/>
                </a:lnTo>
                <a:lnTo>
                  <a:pt x="4298" y="454"/>
                </a:lnTo>
                <a:lnTo>
                  <a:pt x="4303" y="445"/>
                </a:lnTo>
                <a:lnTo>
                  <a:pt x="4307" y="440"/>
                </a:lnTo>
                <a:lnTo>
                  <a:pt x="4310" y="436"/>
                </a:lnTo>
                <a:lnTo>
                  <a:pt x="4314" y="432"/>
                </a:lnTo>
                <a:lnTo>
                  <a:pt x="4318" y="428"/>
                </a:lnTo>
                <a:lnTo>
                  <a:pt x="4327" y="422"/>
                </a:lnTo>
                <a:lnTo>
                  <a:pt x="4332" y="419"/>
                </a:lnTo>
                <a:lnTo>
                  <a:pt x="4338" y="417"/>
                </a:lnTo>
                <a:lnTo>
                  <a:pt x="4343" y="415"/>
                </a:lnTo>
                <a:lnTo>
                  <a:pt x="4348" y="413"/>
                </a:lnTo>
                <a:lnTo>
                  <a:pt x="4354" y="412"/>
                </a:lnTo>
                <a:lnTo>
                  <a:pt x="4361" y="411"/>
                </a:lnTo>
                <a:lnTo>
                  <a:pt x="4374" y="411"/>
                </a:lnTo>
                <a:lnTo>
                  <a:pt x="4385" y="411"/>
                </a:lnTo>
                <a:lnTo>
                  <a:pt x="4396" y="413"/>
                </a:lnTo>
                <a:lnTo>
                  <a:pt x="4401" y="414"/>
                </a:lnTo>
                <a:lnTo>
                  <a:pt x="4406" y="416"/>
                </a:lnTo>
                <a:lnTo>
                  <a:pt x="4416" y="421"/>
                </a:lnTo>
                <a:lnTo>
                  <a:pt x="4425" y="426"/>
                </a:lnTo>
                <a:lnTo>
                  <a:pt x="4429" y="429"/>
                </a:lnTo>
                <a:lnTo>
                  <a:pt x="4433" y="433"/>
                </a:lnTo>
                <a:lnTo>
                  <a:pt x="4440" y="441"/>
                </a:lnTo>
                <a:lnTo>
                  <a:pt x="4443" y="446"/>
                </a:lnTo>
                <a:lnTo>
                  <a:pt x="4446" y="450"/>
                </a:lnTo>
                <a:lnTo>
                  <a:pt x="4448" y="456"/>
                </a:lnTo>
                <a:lnTo>
                  <a:pt x="4451" y="461"/>
                </a:lnTo>
                <a:lnTo>
                  <a:pt x="4453" y="467"/>
                </a:lnTo>
                <a:lnTo>
                  <a:pt x="4454" y="473"/>
                </a:lnTo>
                <a:lnTo>
                  <a:pt x="4455" y="479"/>
                </a:lnTo>
                <a:lnTo>
                  <a:pt x="4456" y="486"/>
                </a:lnTo>
                <a:lnTo>
                  <a:pt x="4457" y="493"/>
                </a:lnTo>
                <a:lnTo>
                  <a:pt x="4457" y="500"/>
                </a:lnTo>
                <a:lnTo>
                  <a:pt x="4457" y="514"/>
                </a:lnTo>
                <a:lnTo>
                  <a:pt x="4335" y="514"/>
                </a:lnTo>
                <a:lnTo>
                  <a:pt x="4336" y="519"/>
                </a:lnTo>
                <a:lnTo>
                  <a:pt x="4336" y="523"/>
                </a:lnTo>
                <a:lnTo>
                  <a:pt x="4338" y="532"/>
                </a:lnTo>
                <a:lnTo>
                  <a:pt x="4342" y="539"/>
                </a:lnTo>
                <a:lnTo>
                  <a:pt x="4344" y="542"/>
                </a:lnTo>
                <a:lnTo>
                  <a:pt x="4346" y="545"/>
                </a:lnTo>
                <a:lnTo>
                  <a:pt x="4349" y="548"/>
                </a:lnTo>
                <a:lnTo>
                  <a:pt x="4352" y="550"/>
                </a:lnTo>
                <a:lnTo>
                  <a:pt x="4355" y="552"/>
                </a:lnTo>
                <a:lnTo>
                  <a:pt x="4360" y="554"/>
                </a:lnTo>
                <a:lnTo>
                  <a:pt x="4364" y="555"/>
                </a:lnTo>
                <a:lnTo>
                  <a:pt x="4368" y="556"/>
                </a:lnTo>
                <a:lnTo>
                  <a:pt x="4377" y="557"/>
                </a:lnTo>
                <a:lnTo>
                  <a:pt x="4382" y="556"/>
                </a:lnTo>
                <a:lnTo>
                  <a:pt x="4388" y="555"/>
                </a:lnTo>
                <a:lnTo>
                  <a:pt x="4393" y="554"/>
                </a:lnTo>
                <a:lnTo>
                  <a:pt x="4398" y="551"/>
                </a:lnTo>
                <a:lnTo>
                  <a:pt x="4400" y="550"/>
                </a:lnTo>
                <a:lnTo>
                  <a:pt x="4402" y="548"/>
                </a:lnTo>
                <a:lnTo>
                  <a:pt x="4405" y="545"/>
                </a:lnTo>
                <a:lnTo>
                  <a:pt x="4408" y="541"/>
                </a:lnTo>
                <a:lnTo>
                  <a:pt x="4410" y="536"/>
                </a:lnTo>
                <a:lnTo>
                  <a:pt x="4456" y="539"/>
                </a:lnTo>
                <a:lnTo>
                  <a:pt x="4454" y="545"/>
                </a:lnTo>
                <a:lnTo>
                  <a:pt x="4452" y="551"/>
                </a:lnTo>
                <a:lnTo>
                  <a:pt x="4450" y="556"/>
                </a:lnTo>
                <a:lnTo>
                  <a:pt x="4447" y="561"/>
                </a:lnTo>
                <a:lnTo>
                  <a:pt x="4443" y="566"/>
                </a:lnTo>
                <a:lnTo>
                  <a:pt x="4439" y="570"/>
                </a:lnTo>
                <a:lnTo>
                  <a:pt x="4435" y="575"/>
                </a:lnTo>
                <a:lnTo>
                  <a:pt x="4430" y="578"/>
                </a:lnTo>
                <a:lnTo>
                  <a:pt x="4424" y="582"/>
                </a:lnTo>
                <a:lnTo>
                  <a:pt x="4418" y="585"/>
                </a:lnTo>
                <a:lnTo>
                  <a:pt x="4412" y="587"/>
                </a:lnTo>
                <a:lnTo>
                  <a:pt x="4406" y="589"/>
                </a:lnTo>
                <a:lnTo>
                  <a:pt x="4402" y="590"/>
                </a:lnTo>
                <a:lnTo>
                  <a:pt x="4399" y="591"/>
                </a:lnTo>
                <a:lnTo>
                  <a:pt x="4391" y="592"/>
                </a:lnTo>
                <a:lnTo>
                  <a:pt x="4384" y="593"/>
                </a:lnTo>
                <a:lnTo>
                  <a:pt x="4376" y="593"/>
                </a:lnTo>
                <a:close/>
                <a:moveTo>
                  <a:pt x="4335" y="483"/>
                </a:moveTo>
                <a:lnTo>
                  <a:pt x="4411" y="483"/>
                </a:lnTo>
                <a:lnTo>
                  <a:pt x="4411" y="480"/>
                </a:lnTo>
                <a:lnTo>
                  <a:pt x="4410" y="476"/>
                </a:lnTo>
                <a:lnTo>
                  <a:pt x="4409" y="472"/>
                </a:lnTo>
                <a:lnTo>
                  <a:pt x="4408" y="469"/>
                </a:lnTo>
                <a:lnTo>
                  <a:pt x="4407" y="466"/>
                </a:lnTo>
                <a:lnTo>
                  <a:pt x="4405" y="463"/>
                </a:lnTo>
                <a:lnTo>
                  <a:pt x="4403" y="460"/>
                </a:lnTo>
                <a:lnTo>
                  <a:pt x="4401" y="457"/>
                </a:lnTo>
                <a:lnTo>
                  <a:pt x="4395" y="453"/>
                </a:lnTo>
                <a:lnTo>
                  <a:pt x="4389" y="450"/>
                </a:lnTo>
                <a:lnTo>
                  <a:pt x="4382" y="448"/>
                </a:lnTo>
                <a:lnTo>
                  <a:pt x="4375" y="447"/>
                </a:lnTo>
                <a:lnTo>
                  <a:pt x="4367" y="448"/>
                </a:lnTo>
                <a:lnTo>
                  <a:pt x="4363" y="449"/>
                </a:lnTo>
                <a:lnTo>
                  <a:pt x="4360" y="450"/>
                </a:lnTo>
                <a:lnTo>
                  <a:pt x="4352" y="453"/>
                </a:lnTo>
                <a:lnTo>
                  <a:pt x="4349" y="455"/>
                </a:lnTo>
                <a:lnTo>
                  <a:pt x="4347" y="458"/>
                </a:lnTo>
                <a:lnTo>
                  <a:pt x="4342" y="463"/>
                </a:lnTo>
                <a:lnTo>
                  <a:pt x="4339" y="470"/>
                </a:lnTo>
                <a:lnTo>
                  <a:pt x="4337" y="473"/>
                </a:lnTo>
                <a:lnTo>
                  <a:pt x="4336" y="476"/>
                </a:lnTo>
                <a:lnTo>
                  <a:pt x="4335" y="483"/>
                </a:lnTo>
                <a:close/>
                <a:moveTo>
                  <a:pt x="4580" y="413"/>
                </a:moveTo>
                <a:lnTo>
                  <a:pt x="4580" y="450"/>
                </a:lnTo>
                <a:lnTo>
                  <a:pt x="4547" y="450"/>
                </a:lnTo>
                <a:lnTo>
                  <a:pt x="4547" y="535"/>
                </a:lnTo>
                <a:lnTo>
                  <a:pt x="4548" y="540"/>
                </a:lnTo>
                <a:lnTo>
                  <a:pt x="4548" y="544"/>
                </a:lnTo>
                <a:lnTo>
                  <a:pt x="4549" y="545"/>
                </a:lnTo>
                <a:lnTo>
                  <a:pt x="4550" y="547"/>
                </a:lnTo>
                <a:lnTo>
                  <a:pt x="4552" y="549"/>
                </a:lnTo>
                <a:lnTo>
                  <a:pt x="4554" y="551"/>
                </a:lnTo>
                <a:lnTo>
                  <a:pt x="4557" y="552"/>
                </a:lnTo>
                <a:lnTo>
                  <a:pt x="4560" y="552"/>
                </a:lnTo>
                <a:lnTo>
                  <a:pt x="4564" y="553"/>
                </a:lnTo>
                <a:lnTo>
                  <a:pt x="4571" y="552"/>
                </a:lnTo>
                <a:lnTo>
                  <a:pt x="4576" y="551"/>
                </a:lnTo>
                <a:lnTo>
                  <a:pt x="4584" y="587"/>
                </a:lnTo>
                <a:lnTo>
                  <a:pt x="4573" y="590"/>
                </a:lnTo>
                <a:lnTo>
                  <a:pt x="4566" y="591"/>
                </a:lnTo>
                <a:lnTo>
                  <a:pt x="4557" y="592"/>
                </a:lnTo>
                <a:lnTo>
                  <a:pt x="4551" y="592"/>
                </a:lnTo>
                <a:lnTo>
                  <a:pt x="4544" y="592"/>
                </a:lnTo>
                <a:lnTo>
                  <a:pt x="4539" y="591"/>
                </a:lnTo>
                <a:lnTo>
                  <a:pt x="4533" y="590"/>
                </a:lnTo>
                <a:lnTo>
                  <a:pt x="4528" y="588"/>
                </a:lnTo>
                <a:lnTo>
                  <a:pt x="4523" y="586"/>
                </a:lnTo>
                <a:lnTo>
                  <a:pt x="4518" y="583"/>
                </a:lnTo>
                <a:lnTo>
                  <a:pt x="4514" y="581"/>
                </a:lnTo>
                <a:lnTo>
                  <a:pt x="4510" y="577"/>
                </a:lnTo>
                <a:lnTo>
                  <a:pt x="4507" y="573"/>
                </a:lnTo>
                <a:lnTo>
                  <a:pt x="4504" y="569"/>
                </a:lnTo>
                <a:lnTo>
                  <a:pt x="4502" y="564"/>
                </a:lnTo>
                <a:lnTo>
                  <a:pt x="4500" y="559"/>
                </a:lnTo>
                <a:lnTo>
                  <a:pt x="4499" y="554"/>
                </a:lnTo>
                <a:lnTo>
                  <a:pt x="4498" y="548"/>
                </a:lnTo>
                <a:lnTo>
                  <a:pt x="4498" y="542"/>
                </a:lnTo>
                <a:lnTo>
                  <a:pt x="4498" y="450"/>
                </a:lnTo>
                <a:lnTo>
                  <a:pt x="4474" y="450"/>
                </a:lnTo>
                <a:lnTo>
                  <a:pt x="4474" y="413"/>
                </a:lnTo>
                <a:lnTo>
                  <a:pt x="4498" y="413"/>
                </a:lnTo>
                <a:lnTo>
                  <a:pt x="4498" y="371"/>
                </a:lnTo>
                <a:lnTo>
                  <a:pt x="4547" y="371"/>
                </a:lnTo>
                <a:lnTo>
                  <a:pt x="4547" y="413"/>
                </a:lnTo>
                <a:lnTo>
                  <a:pt x="4580" y="413"/>
                </a:lnTo>
                <a:close/>
                <a:moveTo>
                  <a:pt x="578" y="585"/>
                </a:moveTo>
                <a:lnTo>
                  <a:pt x="465" y="257"/>
                </a:lnTo>
                <a:lnTo>
                  <a:pt x="352" y="585"/>
                </a:lnTo>
                <a:lnTo>
                  <a:pt x="578" y="585"/>
                </a:lnTo>
                <a:close/>
                <a:moveTo>
                  <a:pt x="930" y="930"/>
                </a:moveTo>
                <a:lnTo>
                  <a:pt x="699" y="930"/>
                </a:lnTo>
                <a:lnTo>
                  <a:pt x="642" y="768"/>
                </a:lnTo>
                <a:lnTo>
                  <a:pt x="288" y="768"/>
                </a:lnTo>
                <a:lnTo>
                  <a:pt x="232" y="930"/>
                </a:lnTo>
                <a:lnTo>
                  <a:pt x="0" y="930"/>
                </a:lnTo>
                <a:lnTo>
                  <a:pt x="162" y="471"/>
                </a:lnTo>
                <a:lnTo>
                  <a:pt x="326" y="12"/>
                </a:lnTo>
                <a:lnTo>
                  <a:pt x="603" y="12"/>
                </a:lnTo>
                <a:lnTo>
                  <a:pt x="767" y="471"/>
                </a:lnTo>
                <a:lnTo>
                  <a:pt x="930" y="930"/>
                </a:lnTo>
                <a:close/>
                <a:moveTo>
                  <a:pt x="1016" y="930"/>
                </a:moveTo>
                <a:lnTo>
                  <a:pt x="1016" y="722"/>
                </a:lnTo>
                <a:lnTo>
                  <a:pt x="1225" y="722"/>
                </a:lnTo>
                <a:lnTo>
                  <a:pt x="1225" y="930"/>
                </a:lnTo>
                <a:lnTo>
                  <a:pt x="1016" y="9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214FC4-D5E6-4BFF-BDD7-E1A5F00F21BF}"/>
              </a:ext>
            </a:extLst>
          </p:cNvPr>
          <p:cNvCxnSpPr>
            <a:cxnSpLocks/>
          </p:cNvCxnSpPr>
          <p:nvPr/>
        </p:nvCxnSpPr>
        <p:spPr>
          <a:xfrm>
            <a:off x="407368" y="2674624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CA1682D5-9875-6DFE-B1FA-F20EE130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19FD-5263-4847-829D-96E8D0C809E5}" type="datetime1">
              <a:rPr lang="fi-FI" smtClean="0"/>
              <a:t>18.2.2025</a:t>
            </a:fld>
            <a:endParaRPr lang="fi-FI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807BD9D2-D4DB-4F42-21C0-76A363F7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7" name="Footer Placeholder 23">
            <a:extLst>
              <a:ext uri="{FF2B5EF4-FFF2-40B4-BE49-F238E27FC236}">
                <a16:creationId xmlns:a16="http://schemas.microsoft.com/office/drawing/2014/main" id="{FCC3E25D-5FFA-8583-6320-58A891113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7728" y="6309320"/>
            <a:ext cx="6552728" cy="143869"/>
          </a:xfrm>
        </p:spPr>
        <p:txBody>
          <a:bodyPr/>
          <a:lstStyle/>
          <a:p>
            <a:r>
              <a:rPr lang="fi-FI"/>
              <a:t>Presenter Name</a:t>
            </a:r>
          </a:p>
        </p:txBody>
      </p:sp>
      <p:pic>
        <p:nvPicPr>
          <p:cNvPr id="8" name="Picture 7" descr="Ic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108979D-2C35-8DF7-C967-157BD0DD7F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456" y="6093296"/>
            <a:ext cx="360000" cy="3600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C1BC6918-6C5B-C3AF-A51B-FB591F80BF0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988" y="6093296"/>
            <a:ext cx="360000" cy="3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85E044-ACE3-4A12-B709-E06CC826CC30}"/>
              </a:ext>
            </a:extLst>
          </p:cNvPr>
          <p:cNvSpPr txBox="1"/>
          <p:nvPr/>
        </p:nvSpPr>
        <p:spPr>
          <a:xfrm>
            <a:off x="1703744" y="6093296"/>
            <a:ext cx="1871976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800">
                <a:solidFill>
                  <a:schemeClr val="tx1"/>
                </a:solidFill>
                <a:effectLst/>
              </a:rPr>
              <a:t>Content is available under</a:t>
            </a:r>
          </a:p>
          <a:p>
            <a:pPr algn="l"/>
            <a:r>
              <a:rPr lang="en-US" sz="800">
                <a:solidFill>
                  <a:schemeClr val="tx1"/>
                </a:solidFill>
                <a:effectLst/>
              </a:rPr>
              <a:t>CC BY-NC 4.0 unless otherwise stated</a:t>
            </a:r>
            <a:endParaRPr lang="en-GB" sz="800"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 descr="Ic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6A0EE7-1655-B8BB-A7A6-5A671F5AC35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504" y="6093296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959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74A4D6E-EA47-4FB6-4842-6266F7987D4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E379A93-4718-A4A6-52FF-0770DDE1FB8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2805066"/>
            <a:ext cx="4895924" cy="3648121"/>
          </a:xfrm>
          <a:custGeom>
            <a:avLst/>
            <a:gdLst>
              <a:gd name="T0" fmla="*/ 6475 w 6475"/>
              <a:gd name="T1" fmla="*/ 1671 h 4824"/>
              <a:gd name="T2" fmla="*/ 6332 w 6475"/>
              <a:gd name="T3" fmla="*/ 2506 h 4824"/>
              <a:gd name="T4" fmla="*/ 6191 w 6475"/>
              <a:gd name="T5" fmla="*/ 3343 h 4824"/>
              <a:gd name="T6" fmla="*/ 5547 w 6475"/>
              <a:gd name="T7" fmla="*/ 3343 h 4824"/>
              <a:gd name="T8" fmla="*/ 5428 w 6475"/>
              <a:gd name="T9" fmla="*/ 2506 h 4824"/>
              <a:gd name="T10" fmla="*/ 5309 w 6475"/>
              <a:gd name="T11" fmla="*/ 1671 h 4824"/>
              <a:gd name="T12" fmla="*/ 5309 w 6475"/>
              <a:gd name="T13" fmla="*/ 835 h 4824"/>
              <a:gd name="T14" fmla="*/ 5309 w 6475"/>
              <a:gd name="T15" fmla="*/ 0 h 4824"/>
              <a:gd name="T16" fmla="*/ 5892 w 6475"/>
              <a:gd name="T17" fmla="*/ 0 h 4824"/>
              <a:gd name="T18" fmla="*/ 6475 w 6475"/>
              <a:gd name="T19" fmla="*/ 0 h 4824"/>
              <a:gd name="T20" fmla="*/ 6475 w 6475"/>
              <a:gd name="T21" fmla="*/ 835 h 4824"/>
              <a:gd name="T22" fmla="*/ 6475 w 6475"/>
              <a:gd name="T23" fmla="*/ 1671 h 4824"/>
              <a:gd name="T24" fmla="*/ 3041 w 6475"/>
              <a:gd name="T25" fmla="*/ 3007 h 4824"/>
              <a:gd name="T26" fmla="*/ 2742 w 6475"/>
              <a:gd name="T27" fmla="*/ 2147 h 4824"/>
              <a:gd name="T28" fmla="*/ 2444 w 6475"/>
              <a:gd name="T29" fmla="*/ 1289 h 4824"/>
              <a:gd name="T30" fmla="*/ 2145 w 6475"/>
              <a:gd name="T31" fmla="*/ 2147 h 4824"/>
              <a:gd name="T32" fmla="*/ 1847 w 6475"/>
              <a:gd name="T33" fmla="*/ 3007 h 4824"/>
              <a:gd name="T34" fmla="*/ 2444 w 6475"/>
              <a:gd name="T35" fmla="*/ 3007 h 4824"/>
              <a:gd name="T36" fmla="*/ 3041 w 6475"/>
              <a:gd name="T37" fmla="*/ 3007 h 4824"/>
              <a:gd name="T38" fmla="*/ 4887 w 6475"/>
              <a:gd name="T39" fmla="*/ 4824 h 4824"/>
              <a:gd name="T40" fmla="*/ 4278 w 6475"/>
              <a:gd name="T41" fmla="*/ 4824 h 4824"/>
              <a:gd name="T42" fmla="*/ 3671 w 6475"/>
              <a:gd name="T43" fmla="*/ 4824 h 4824"/>
              <a:gd name="T44" fmla="*/ 3375 w 6475"/>
              <a:gd name="T45" fmla="*/ 3971 h 4824"/>
              <a:gd name="T46" fmla="*/ 2444 w 6475"/>
              <a:gd name="T47" fmla="*/ 3971 h 4824"/>
              <a:gd name="T48" fmla="*/ 1513 w 6475"/>
              <a:gd name="T49" fmla="*/ 3971 h 4824"/>
              <a:gd name="T50" fmla="*/ 1216 w 6475"/>
              <a:gd name="T51" fmla="*/ 4824 h 4824"/>
              <a:gd name="T52" fmla="*/ 607 w 6475"/>
              <a:gd name="T53" fmla="*/ 4824 h 4824"/>
              <a:gd name="T54" fmla="*/ 0 w 6475"/>
              <a:gd name="T55" fmla="*/ 4824 h 4824"/>
              <a:gd name="T56" fmla="*/ 214 w 6475"/>
              <a:gd name="T57" fmla="*/ 4221 h 4824"/>
              <a:gd name="T58" fmla="*/ 427 w 6475"/>
              <a:gd name="T59" fmla="*/ 3618 h 4824"/>
              <a:gd name="T60" fmla="*/ 641 w 6475"/>
              <a:gd name="T61" fmla="*/ 3015 h 4824"/>
              <a:gd name="T62" fmla="*/ 856 w 6475"/>
              <a:gd name="T63" fmla="*/ 2412 h 4824"/>
              <a:gd name="T64" fmla="*/ 1070 w 6475"/>
              <a:gd name="T65" fmla="*/ 1809 h 4824"/>
              <a:gd name="T66" fmla="*/ 1285 w 6475"/>
              <a:gd name="T67" fmla="*/ 1206 h 4824"/>
              <a:gd name="T68" fmla="*/ 1499 w 6475"/>
              <a:gd name="T69" fmla="*/ 603 h 4824"/>
              <a:gd name="T70" fmla="*/ 1714 w 6475"/>
              <a:gd name="T71" fmla="*/ 0 h 4824"/>
              <a:gd name="T72" fmla="*/ 2443 w 6475"/>
              <a:gd name="T73" fmla="*/ 0 h 4824"/>
              <a:gd name="T74" fmla="*/ 3173 w 6475"/>
              <a:gd name="T75" fmla="*/ 0 h 4824"/>
              <a:gd name="T76" fmla="*/ 3387 w 6475"/>
              <a:gd name="T77" fmla="*/ 603 h 4824"/>
              <a:gd name="T78" fmla="*/ 3601 w 6475"/>
              <a:gd name="T79" fmla="*/ 1206 h 4824"/>
              <a:gd name="T80" fmla="*/ 3814 w 6475"/>
              <a:gd name="T81" fmla="*/ 1809 h 4824"/>
              <a:gd name="T82" fmla="*/ 4029 w 6475"/>
              <a:gd name="T83" fmla="*/ 2412 h 4824"/>
              <a:gd name="T84" fmla="*/ 4243 w 6475"/>
              <a:gd name="T85" fmla="*/ 3015 h 4824"/>
              <a:gd name="T86" fmla="*/ 4458 w 6475"/>
              <a:gd name="T87" fmla="*/ 3618 h 4824"/>
              <a:gd name="T88" fmla="*/ 4672 w 6475"/>
              <a:gd name="T89" fmla="*/ 4221 h 4824"/>
              <a:gd name="T90" fmla="*/ 4887 w 6475"/>
              <a:gd name="T91" fmla="*/ 4824 h 4824"/>
              <a:gd name="T92" fmla="*/ 5343 w 6475"/>
              <a:gd name="T93" fmla="*/ 4824 h 4824"/>
              <a:gd name="T94" fmla="*/ 5343 w 6475"/>
              <a:gd name="T95" fmla="*/ 4277 h 4824"/>
              <a:gd name="T96" fmla="*/ 5343 w 6475"/>
              <a:gd name="T97" fmla="*/ 3730 h 4824"/>
              <a:gd name="T98" fmla="*/ 5891 w 6475"/>
              <a:gd name="T99" fmla="*/ 3730 h 4824"/>
              <a:gd name="T100" fmla="*/ 6440 w 6475"/>
              <a:gd name="T101" fmla="*/ 3730 h 4824"/>
              <a:gd name="T102" fmla="*/ 6440 w 6475"/>
              <a:gd name="T103" fmla="*/ 4277 h 4824"/>
              <a:gd name="T104" fmla="*/ 6440 w 6475"/>
              <a:gd name="T105" fmla="*/ 4824 h 4824"/>
              <a:gd name="T106" fmla="*/ 5891 w 6475"/>
              <a:gd name="T107" fmla="*/ 4824 h 4824"/>
              <a:gd name="T108" fmla="*/ 5343 w 6475"/>
              <a:gd name="T109" fmla="*/ 4824 h 4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475" h="4824">
                <a:moveTo>
                  <a:pt x="6475" y="1671"/>
                </a:moveTo>
                <a:lnTo>
                  <a:pt x="6332" y="2506"/>
                </a:lnTo>
                <a:lnTo>
                  <a:pt x="6191" y="3343"/>
                </a:lnTo>
                <a:lnTo>
                  <a:pt x="5547" y="3343"/>
                </a:lnTo>
                <a:lnTo>
                  <a:pt x="5428" y="2506"/>
                </a:lnTo>
                <a:lnTo>
                  <a:pt x="5309" y="1671"/>
                </a:lnTo>
                <a:lnTo>
                  <a:pt x="5309" y="835"/>
                </a:lnTo>
                <a:lnTo>
                  <a:pt x="5309" y="0"/>
                </a:lnTo>
                <a:lnTo>
                  <a:pt x="5892" y="0"/>
                </a:lnTo>
                <a:lnTo>
                  <a:pt x="6475" y="0"/>
                </a:lnTo>
                <a:lnTo>
                  <a:pt x="6475" y="835"/>
                </a:lnTo>
                <a:lnTo>
                  <a:pt x="6475" y="1671"/>
                </a:lnTo>
                <a:close/>
                <a:moveTo>
                  <a:pt x="3041" y="3007"/>
                </a:moveTo>
                <a:lnTo>
                  <a:pt x="2742" y="2147"/>
                </a:lnTo>
                <a:lnTo>
                  <a:pt x="2444" y="1289"/>
                </a:lnTo>
                <a:lnTo>
                  <a:pt x="2145" y="2147"/>
                </a:lnTo>
                <a:lnTo>
                  <a:pt x="1847" y="3007"/>
                </a:lnTo>
                <a:lnTo>
                  <a:pt x="2444" y="3007"/>
                </a:lnTo>
                <a:lnTo>
                  <a:pt x="3041" y="3007"/>
                </a:lnTo>
                <a:close/>
                <a:moveTo>
                  <a:pt x="4887" y="4824"/>
                </a:moveTo>
                <a:lnTo>
                  <a:pt x="4278" y="4824"/>
                </a:lnTo>
                <a:lnTo>
                  <a:pt x="3671" y="4824"/>
                </a:lnTo>
                <a:lnTo>
                  <a:pt x="3375" y="3971"/>
                </a:lnTo>
                <a:lnTo>
                  <a:pt x="2444" y="3971"/>
                </a:lnTo>
                <a:lnTo>
                  <a:pt x="1513" y="3971"/>
                </a:lnTo>
                <a:lnTo>
                  <a:pt x="1216" y="4824"/>
                </a:lnTo>
                <a:lnTo>
                  <a:pt x="607" y="4824"/>
                </a:lnTo>
                <a:lnTo>
                  <a:pt x="0" y="4824"/>
                </a:lnTo>
                <a:lnTo>
                  <a:pt x="214" y="4221"/>
                </a:lnTo>
                <a:lnTo>
                  <a:pt x="427" y="3618"/>
                </a:lnTo>
                <a:lnTo>
                  <a:pt x="641" y="3015"/>
                </a:lnTo>
                <a:lnTo>
                  <a:pt x="856" y="2412"/>
                </a:lnTo>
                <a:lnTo>
                  <a:pt x="1070" y="1809"/>
                </a:lnTo>
                <a:lnTo>
                  <a:pt x="1285" y="1206"/>
                </a:lnTo>
                <a:lnTo>
                  <a:pt x="1499" y="603"/>
                </a:lnTo>
                <a:lnTo>
                  <a:pt x="1714" y="0"/>
                </a:lnTo>
                <a:lnTo>
                  <a:pt x="2443" y="0"/>
                </a:lnTo>
                <a:lnTo>
                  <a:pt x="3173" y="0"/>
                </a:lnTo>
                <a:lnTo>
                  <a:pt x="3387" y="603"/>
                </a:lnTo>
                <a:lnTo>
                  <a:pt x="3601" y="1206"/>
                </a:lnTo>
                <a:lnTo>
                  <a:pt x="3814" y="1809"/>
                </a:lnTo>
                <a:lnTo>
                  <a:pt x="4029" y="2412"/>
                </a:lnTo>
                <a:lnTo>
                  <a:pt x="4243" y="3015"/>
                </a:lnTo>
                <a:lnTo>
                  <a:pt x="4458" y="3618"/>
                </a:lnTo>
                <a:lnTo>
                  <a:pt x="4672" y="4221"/>
                </a:lnTo>
                <a:lnTo>
                  <a:pt x="4887" y="4824"/>
                </a:lnTo>
                <a:close/>
                <a:moveTo>
                  <a:pt x="5343" y="4824"/>
                </a:moveTo>
                <a:lnTo>
                  <a:pt x="5343" y="4277"/>
                </a:lnTo>
                <a:lnTo>
                  <a:pt x="5343" y="3730"/>
                </a:lnTo>
                <a:lnTo>
                  <a:pt x="5891" y="3730"/>
                </a:lnTo>
                <a:lnTo>
                  <a:pt x="6440" y="3730"/>
                </a:lnTo>
                <a:lnTo>
                  <a:pt x="6440" y="4277"/>
                </a:lnTo>
                <a:lnTo>
                  <a:pt x="6440" y="4824"/>
                </a:lnTo>
                <a:lnTo>
                  <a:pt x="5891" y="4824"/>
                </a:lnTo>
                <a:lnTo>
                  <a:pt x="5343" y="48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19FAC3-FDFD-0982-174D-64BFD817B0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4456940-D26A-438E-A708-80A4FC128A37}" type="datetime1">
              <a:rPr lang="fi-FI" smtClean="0"/>
              <a:t>18.2.2025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6814-EA9F-9642-988B-BA0DCA001BE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4FCAF-E233-9309-B54B-CAB9B5DA07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FF82F-A665-CA7C-A4D9-281EBE1EA308}"/>
              </a:ext>
            </a:extLst>
          </p:cNvPr>
          <p:cNvSpPr txBox="1"/>
          <p:nvPr/>
        </p:nvSpPr>
        <p:spPr>
          <a:xfrm>
            <a:off x="6456040" y="2249172"/>
            <a:ext cx="1512168" cy="5040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l"/>
            <a:r>
              <a:rPr lang="en-US" sz="3200">
                <a:latin typeface="+mj-lt"/>
              </a:rPr>
              <a:t>Kiitos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F9F35130-809C-54C5-7E28-08465B7283F3}"/>
              </a:ext>
            </a:extLst>
          </p:cNvPr>
          <p:cNvSpPr txBox="1"/>
          <p:nvPr/>
        </p:nvSpPr>
        <p:spPr>
          <a:xfrm>
            <a:off x="6456040" y="2769778"/>
            <a:ext cx="1438214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90000"/>
              </a:lnSpc>
              <a:spcBef>
                <a:spcPts val="800"/>
              </a:spcBef>
              <a:buFontTx/>
              <a:buNone/>
              <a:defRPr sz="3000" b="1" spc="-50" baseline="0">
                <a:latin typeface="+mj-lt"/>
              </a:defRPr>
            </a:lvl1pPr>
            <a:lvl2pPr marL="266700" indent="-2667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2pPr>
            <a:lvl3pPr marL="542925" indent="-276225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3pPr>
            <a:lvl4pPr marL="809625" indent="-2667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4pPr>
            <a:lvl5pPr marL="1076325" indent="-2667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5pPr>
            <a:lvl6pPr marL="1343025" indent="-2667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6pPr>
            <a:lvl7pPr marL="1619250" indent="-276225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7pPr>
            <a:lvl8pPr marL="1885950" indent="-2667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8pPr>
            <a:lvl9pPr marL="2152650" indent="-2667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sz="3200"/>
              <a:t>aalto.fi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389D5A-AB42-9199-44CF-9CEEAE533454}"/>
              </a:ext>
            </a:extLst>
          </p:cNvPr>
          <p:cNvCxnSpPr>
            <a:cxnSpLocks/>
          </p:cNvCxnSpPr>
          <p:nvPr/>
        </p:nvCxnSpPr>
        <p:spPr>
          <a:xfrm>
            <a:off x="6448576" y="2004866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4320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74A4D6E-EA47-4FB6-4842-6266F7987D4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E379A93-4718-A4A6-52FF-0770DDE1FB8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2805066"/>
            <a:ext cx="4895924" cy="3648121"/>
          </a:xfrm>
          <a:custGeom>
            <a:avLst/>
            <a:gdLst>
              <a:gd name="T0" fmla="*/ 6475 w 6475"/>
              <a:gd name="T1" fmla="*/ 1671 h 4824"/>
              <a:gd name="T2" fmla="*/ 6332 w 6475"/>
              <a:gd name="T3" fmla="*/ 2506 h 4824"/>
              <a:gd name="T4" fmla="*/ 6191 w 6475"/>
              <a:gd name="T5" fmla="*/ 3343 h 4824"/>
              <a:gd name="T6" fmla="*/ 5547 w 6475"/>
              <a:gd name="T7" fmla="*/ 3343 h 4824"/>
              <a:gd name="T8" fmla="*/ 5428 w 6475"/>
              <a:gd name="T9" fmla="*/ 2506 h 4824"/>
              <a:gd name="T10" fmla="*/ 5309 w 6475"/>
              <a:gd name="T11" fmla="*/ 1671 h 4824"/>
              <a:gd name="T12" fmla="*/ 5309 w 6475"/>
              <a:gd name="T13" fmla="*/ 835 h 4824"/>
              <a:gd name="T14" fmla="*/ 5309 w 6475"/>
              <a:gd name="T15" fmla="*/ 0 h 4824"/>
              <a:gd name="T16" fmla="*/ 5892 w 6475"/>
              <a:gd name="T17" fmla="*/ 0 h 4824"/>
              <a:gd name="T18" fmla="*/ 6475 w 6475"/>
              <a:gd name="T19" fmla="*/ 0 h 4824"/>
              <a:gd name="T20" fmla="*/ 6475 w 6475"/>
              <a:gd name="T21" fmla="*/ 835 h 4824"/>
              <a:gd name="T22" fmla="*/ 6475 w 6475"/>
              <a:gd name="T23" fmla="*/ 1671 h 4824"/>
              <a:gd name="T24" fmla="*/ 3041 w 6475"/>
              <a:gd name="T25" fmla="*/ 3007 h 4824"/>
              <a:gd name="T26" fmla="*/ 2742 w 6475"/>
              <a:gd name="T27" fmla="*/ 2147 h 4824"/>
              <a:gd name="T28" fmla="*/ 2444 w 6475"/>
              <a:gd name="T29" fmla="*/ 1289 h 4824"/>
              <a:gd name="T30" fmla="*/ 2145 w 6475"/>
              <a:gd name="T31" fmla="*/ 2147 h 4824"/>
              <a:gd name="T32" fmla="*/ 1847 w 6475"/>
              <a:gd name="T33" fmla="*/ 3007 h 4824"/>
              <a:gd name="T34" fmla="*/ 2444 w 6475"/>
              <a:gd name="T35" fmla="*/ 3007 h 4824"/>
              <a:gd name="T36" fmla="*/ 3041 w 6475"/>
              <a:gd name="T37" fmla="*/ 3007 h 4824"/>
              <a:gd name="T38" fmla="*/ 4887 w 6475"/>
              <a:gd name="T39" fmla="*/ 4824 h 4824"/>
              <a:gd name="T40" fmla="*/ 4278 w 6475"/>
              <a:gd name="T41" fmla="*/ 4824 h 4824"/>
              <a:gd name="T42" fmla="*/ 3671 w 6475"/>
              <a:gd name="T43" fmla="*/ 4824 h 4824"/>
              <a:gd name="T44" fmla="*/ 3375 w 6475"/>
              <a:gd name="T45" fmla="*/ 3971 h 4824"/>
              <a:gd name="T46" fmla="*/ 2444 w 6475"/>
              <a:gd name="T47" fmla="*/ 3971 h 4824"/>
              <a:gd name="T48" fmla="*/ 1513 w 6475"/>
              <a:gd name="T49" fmla="*/ 3971 h 4824"/>
              <a:gd name="T50" fmla="*/ 1216 w 6475"/>
              <a:gd name="T51" fmla="*/ 4824 h 4824"/>
              <a:gd name="T52" fmla="*/ 607 w 6475"/>
              <a:gd name="T53" fmla="*/ 4824 h 4824"/>
              <a:gd name="T54" fmla="*/ 0 w 6475"/>
              <a:gd name="T55" fmla="*/ 4824 h 4824"/>
              <a:gd name="T56" fmla="*/ 214 w 6475"/>
              <a:gd name="T57" fmla="*/ 4221 h 4824"/>
              <a:gd name="T58" fmla="*/ 427 w 6475"/>
              <a:gd name="T59" fmla="*/ 3618 h 4824"/>
              <a:gd name="T60" fmla="*/ 641 w 6475"/>
              <a:gd name="T61" fmla="*/ 3015 h 4824"/>
              <a:gd name="T62" fmla="*/ 856 w 6475"/>
              <a:gd name="T63" fmla="*/ 2412 h 4824"/>
              <a:gd name="T64" fmla="*/ 1070 w 6475"/>
              <a:gd name="T65" fmla="*/ 1809 h 4824"/>
              <a:gd name="T66" fmla="*/ 1285 w 6475"/>
              <a:gd name="T67" fmla="*/ 1206 h 4824"/>
              <a:gd name="T68" fmla="*/ 1499 w 6475"/>
              <a:gd name="T69" fmla="*/ 603 h 4824"/>
              <a:gd name="T70" fmla="*/ 1714 w 6475"/>
              <a:gd name="T71" fmla="*/ 0 h 4824"/>
              <a:gd name="T72" fmla="*/ 2443 w 6475"/>
              <a:gd name="T73" fmla="*/ 0 h 4824"/>
              <a:gd name="T74" fmla="*/ 3173 w 6475"/>
              <a:gd name="T75" fmla="*/ 0 h 4824"/>
              <a:gd name="T76" fmla="*/ 3387 w 6475"/>
              <a:gd name="T77" fmla="*/ 603 h 4824"/>
              <a:gd name="T78" fmla="*/ 3601 w 6475"/>
              <a:gd name="T79" fmla="*/ 1206 h 4824"/>
              <a:gd name="T80" fmla="*/ 3814 w 6475"/>
              <a:gd name="T81" fmla="*/ 1809 h 4824"/>
              <a:gd name="T82" fmla="*/ 4029 w 6475"/>
              <a:gd name="T83" fmla="*/ 2412 h 4824"/>
              <a:gd name="T84" fmla="*/ 4243 w 6475"/>
              <a:gd name="T85" fmla="*/ 3015 h 4824"/>
              <a:gd name="T86" fmla="*/ 4458 w 6475"/>
              <a:gd name="T87" fmla="*/ 3618 h 4824"/>
              <a:gd name="T88" fmla="*/ 4672 w 6475"/>
              <a:gd name="T89" fmla="*/ 4221 h 4824"/>
              <a:gd name="T90" fmla="*/ 4887 w 6475"/>
              <a:gd name="T91" fmla="*/ 4824 h 4824"/>
              <a:gd name="T92" fmla="*/ 5343 w 6475"/>
              <a:gd name="T93" fmla="*/ 4824 h 4824"/>
              <a:gd name="T94" fmla="*/ 5343 w 6475"/>
              <a:gd name="T95" fmla="*/ 4277 h 4824"/>
              <a:gd name="T96" fmla="*/ 5343 w 6475"/>
              <a:gd name="T97" fmla="*/ 3730 h 4824"/>
              <a:gd name="T98" fmla="*/ 5891 w 6475"/>
              <a:gd name="T99" fmla="*/ 3730 h 4824"/>
              <a:gd name="T100" fmla="*/ 6440 w 6475"/>
              <a:gd name="T101" fmla="*/ 3730 h 4824"/>
              <a:gd name="T102" fmla="*/ 6440 w 6475"/>
              <a:gd name="T103" fmla="*/ 4277 h 4824"/>
              <a:gd name="T104" fmla="*/ 6440 w 6475"/>
              <a:gd name="T105" fmla="*/ 4824 h 4824"/>
              <a:gd name="T106" fmla="*/ 5891 w 6475"/>
              <a:gd name="T107" fmla="*/ 4824 h 4824"/>
              <a:gd name="T108" fmla="*/ 5343 w 6475"/>
              <a:gd name="T109" fmla="*/ 4824 h 4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475" h="4824">
                <a:moveTo>
                  <a:pt x="6475" y="1671"/>
                </a:moveTo>
                <a:lnTo>
                  <a:pt x="6332" y="2506"/>
                </a:lnTo>
                <a:lnTo>
                  <a:pt x="6191" y="3343"/>
                </a:lnTo>
                <a:lnTo>
                  <a:pt x="5547" y="3343"/>
                </a:lnTo>
                <a:lnTo>
                  <a:pt x="5428" y="2506"/>
                </a:lnTo>
                <a:lnTo>
                  <a:pt x="5309" y="1671"/>
                </a:lnTo>
                <a:lnTo>
                  <a:pt x="5309" y="835"/>
                </a:lnTo>
                <a:lnTo>
                  <a:pt x="5309" y="0"/>
                </a:lnTo>
                <a:lnTo>
                  <a:pt x="5892" y="0"/>
                </a:lnTo>
                <a:lnTo>
                  <a:pt x="6475" y="0"/>
                </a:lnTo>
                <a:lnTo>
                  <a:pt x="6475" y="835"/>
                </a:lnTo>
                <a:lnTo>
                  <a:pt x="6475" y="1671"/>
                </a:lnTo>
                <a:close/>
                <a:moveTo>
                  <a:pt x="3041" y="3007"/>
                </a:moveTo>
                <a:lnTo>
                  <a:pt x="2742" y="2147"/>
                </a:lnTo>
                <a:lnTo>
                  <a:pt x="2444" y="1289"/>
                </a:lnTo>
                <a:lnTo>
                  <a:pt x="2145" y="2147"/>
                </a:lnTo>
                <a:lnTo>
                  <a:pt x="1847" y="3007"/>
                </a:lnTo>
                <a:lnTo>
                  <a:pt x="2444" y="3007"/>
                </a:lnTo>
                <a:lnTo>
                  <a:pt x="3041" y="3007"/>
                </a:lnTo>
                <a:close/>
                <a:moveTo>
                  <a:pt x="4887" y="4824"/>
                </a:moveTo>
                <a:lnTo>
                  <a:pt x="4278" y="4824"/>
                </a:lnTo>
                <a:lnTo>
                  <a:pt x="3671" y="4824"/>
                </a:lnTo>
                <a:lnTo>
                  <a:pt x="3375" y="3971"/>
                </a:lnTo>
                <a:lnTo>
                  <a:pt x="2444" y="3971"/>
                </a:lnTo>
                <a:lnTo>
                  <a:pt x="1513" y="3971"/>
                </a:lnTo>
                <a:lnTo>
                  <a:pt x="1216" y="4824"/>
                </a:lnTo>
                <a:lnTo>
                  <a:pt x="607" y="4824"/>
                </a:lnTo>
                <a:lnTo>
                  <a:pt x="0" y="4824"/>
                </a:lnTo>
                <a:lnTo>
                  <a:pt x="214" y="4221"/>
                </a:lnTo>
                <a:lnTo>
                  <a:pt x="427" y="3618"/>
                </a:lnTo>
                <a:lnTo>
                  <a:pt x="641" y="3015"/>
                </a:lnTo>
                <a:lnTo>
                  <a:pt x="856" y="2412"/>
                </a:lnTo>
                <a:lnTo>
                  <a:pt x="1070" y="1809"/>
                </a:lnTo>
                <a:lnTo>
                  <a:pt x="1285" y="1206"/>
                </a:lnTo>
                <a:lnTo>
                  <a:pt x="1499" y="603"/>
                </a:lnTo>
                <a:lnTo>
                  <a:pt x="1714" y="0"/>
                </a:lnTo>
                <a:lnTo>
                  <a:pt x="2443" y="0"/>
                </a:lnTo>
                <a:lnTo>
                  <a:pt x="3173" y="0"/>
                </a:lnTo>
                <a:lnTo>
                  <a:pt x="3387" y="603"/>
                </a:lnTo>
                <a:lnTo>
                  <a:pt x="3601" y="1206"/>
                </a:lnTo>
                <a:lnTo>
                  <a:pt x="3814" y="1809"/>
                </a:lnTo>
                <a:lnTo>
                  <a:pt x="4029" y="2412"/>
                </a:lnTo>
                <a:lnTo>
                  <a:pt x="4243" y="3015"/>
                </a:lnTo>
                <a:lnTo>
                  <a:pt x="4458" y="3618"/>
                </a:lnTo>
                <a:lnTo>
                  <a:pt x="4672" y="4221"/>
                </a:lnTo>
                <a:lnTo>
                  <a:pt x="4887" y="4824"/>
                </a:lnTo>
                <a:close/>
                <a:moveTo>
                  <a:pt x="5343" y="4824"/>
                </a:moveTo>
                <a:lnTo>
                  <a:pt x="5343" y="4277"/>
                </a:lnTo>
                <a:lnTo>
                  <a:pt x="5343" y="3730"/>
                </a:lnTo>
                <a:lnTo>
                  <a:pt x="5891" y="3730"/>
                </a:lnTo>
                <a:lnTo>
                  <a:pt x="6440" y="3730"/>
                </a:lnTo>
                <a:lnTo>
                  <a:pt x="6440" y="4277"/>
                </a:lnTo>
                <a:lnTo>
                  <a:pt x="6440" y="4824"/>
                </a:lnTo>
                <a:lnTo>
                  <a:pt x="5891" y="4824"/>
                </a:lnTo>
                <a:lnTo>
                  <a:pt x="5343" y="48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44BCDF-D62A-8FD1-A853-63A6E329245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09A3D73-7FCE-4497-AAF2-0519C7E9A249}" type="datetime1">
              <a:rPr lang="fi-FI" smtClean="0"/>
              <a:t>18.2.2025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EB009C-F38A-C91A-9FEF-AECF89D47A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B65B9-41BC-781D-107D-C5A99B2C7D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85133-50DB-CAA4-935B-5BFB0E1B21AB}"/>
              </a:ext>
            </a:extLst>
          </p:cNvPr>
          <p:cNvSpPr txBox="1"/>
          <p:nvPr/>
        </p:nvSpPr>
        <p:spPr>
          <a:xfrm>
            <a:off x="6456040" y="2249172"/>
            <a:ext cx="1512168" cy="5040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l"/>
            <a:r>
              <a:rPr lang="en-US" sz="3200">
                <a:latin typeface="+mj-lt"/>
              </a:rPr>
              <a:t>Kiitos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7F46B658-9D7D-6338-006D-3915FC261FA2}"/>
              </a:ext>
            </a:extLst>
          </p:cNvPr>
          <p:cNvSpPr txBox="1"/>
          <p:nvPr/>
        </p:nvSpPr>
        <p:spPr>
          <a:xfrm>
            <a:off x="6456040" y="2769778"/>
            <a:ext cx="1438214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90000"/>
              </a:lnSpc>
              <a:spcBef>
                <a:spcPts val="800"/>
              </a:spcBef>
              <a:buFontTx/>
              <a:buNone/>
              <a:defRPr sz="3000" b="1" spc="-50" baseline="0">
                <a:latin typeface="+mj-lt"/>
              </a:defRPr>
            </a:lvl1pPr>
            <a:lvl2pPr marL="266700" indent="-2667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2pPr>
            <a:lvl3pPr marL="542925" indent="-276225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3pPr>
            <a:lvl4pPr marL="809625" indent="-2667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4pPr>
            <a:lvl5pPr marL="1076325" indent="-2667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5pPr>
            <a:lvl6pPr marL="1343025" indent="-2667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6pPr>
            <a:lvl7pPr marL="1619250" indent="-276225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7pPr>
            <a:lvl8pPr marL="1885950" indent="-2667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8pPr>
            <a:lvl9pPr marL="2152650" indent="-2667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sz="3200"/>
              <a:t>aalto.fi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6E9EB7-2C97-21BD-728D-4E129DB8FD35}"/>
              </a:ext>
            </a:extLst>
          </p:cNvPr>
          <p:cNvCxnSpPr>
            <a:cxnSpLocks/>
          </p:cNvCxnSpPr>
          <p:nvPr/>
        </p:nvCxnSpPr>
        <p:spPr>
          <a:xfrm>
            <a:off x="6448576" y="2004866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0043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74A4D6E-EA47-4FB6-4842-6266F7987D4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E379A93-4718-A4A6-52FF-0770DDE1FB8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2805066"/>
            <a:ext cx="4895924" cy="3648121"/>
          </a:xfrm>
          <a:custGeom>
            <a:avLst/>
            <a:gdLst>
              <a:gd name="T0" fmla="*/ 6475 w 6475"/>
              <a:gd name="T1" fmla="*/ 1671 h 4824"/>
              <a:gd name="T2" fmla="*/ 6332 w 6475"/>
              <a:gd name="T3" fmla="*/ 2506 h 4824"/>
              <a:gd name="T4" fmla="*/ 6191 w 6475"/>
              <a:gd name="T5" fmla="*/ 3343 h 4824"/>
              <a:gd name="T6" fmla="*/ 5547 w 6475"/>
              <a:gd name="T7" fmla="*/ 3343 h 4824"/>
              <a:gd name="T8" fmla="*/ 5428 w 6475"/>
              <a:gd name="T9" fmla="*/ 2506 h 4824"/>
              <a:gd name="T10" fmla="*/ 5309 w 6475"/>
              <a:gd name="T11" fmla="*/ 1671 h 4824"/>
              <a:gd name="T12" fmla="*/ 5309 w 6475"/>
              <a:gd name="T13" fmla="*/ 835 h 4824"/>
              <a:gd name="T14" fmla="*/ 5309 w 6475"/>
              <a:gd name="T15" fmla="*/ 0 h 4824"/>
              <a:gd name="T16" fmla="*/ 5892 w 6475"/>
              <a:gd name="T17" fmla="*/ 0 h 4824"/>
              <a:gd name="T18" fmla="*/ 6475 w 6475"/>
              <a:gd name="T19" fmla="*/ 0 h 4824"/>
              <a:gd name="T20" fmla="*/ 6475 w 6475"/>
              <a:gd name="T21" fmla="*/ 835 h 4824"/>
              <a:gd name="T22" fmla="*/ 6475 w 6475"/>
              <a:gd name="T23" fmla="*/ 1671 h 4824"/>
              <a:gd name="T24" fmla="*/ 3041 w 6475"/>
              <a:gd name="T25" fmla="*/ 3007 h 4824"/>
              <a:gd name="T26" fmla="*/ 2742 w 6475"/>
              <a:gd name="T27" fmla="*/ 2147 h 4824"/>
              <a:gd name="T28" fmla="*/ 2444 w 6475"/>
              <a:gd name="T29" fmla="*/ 1289 h 4824"/>
              <a:gd name="T30" fmla="*/ 2145 w 6475"/>
              <a:gd name="T31" fmla="*/ 2147 h 4824"/>
              <a:gd name="T32" fmla="*/ 1847 w 6475"/>
              <a:gd name="T33" fmla="*/ 3007 h 4824"/>
              <a:gd name="T34" fmla="*/ 2444 w 6475"/>
              <a:gd name="T35" fmla="*/ 3007 h 4824"/>
              <a:gd name="T36" fmla="*/ 3041 w 6475"/>
              <a:gd name="T37" fmla="*/ 3007 h 4824"/>
              <a:gd name="T38" fmla="*/ 4887 w 6475"/>
              <a:gd name="T39" fmla="*/ 4824 h 4824"/>
              <a:gd name="T40" fmla="*/ 4278 w 6475"/>
              <a:gd name="T41" fmla="*/ 4824 h 4824"/>
              <a:gd name="T42" fmla="*/ 3671 w 6475"/>
              <a:gd name="T43" fmla="*/ 4824 h 4824"/>
              <a:gd name="T44" fmla="*/ 3375 w 6475"/>
              <a:gd name="T45" fmla="*/ 3971 h 4824"/>
              <a:gd name="T46" fmla="*/ 2444 w 6475"/>
              <a:gd name="T47" fmla="*/ 3971 h 4824"/>
              <a:gd name="T48" fmla="*/ 1513 w 6475"/>
              <a:gd name="T49" fmla="*/ 3971 h 4824"/>
              <a:gd name="T50" fmla="*/ 1216 w 6475"/>
              <a:gd name="T51" fmla="*/ 4824 h 4824"/>
              <a:gd name="T52" fmla="*/ 607 w 6475"/>
              <a:gd name="T53" fmla="*/ 4824 h 4824"/>
              <a:gd name="T54" fmla="*/ 0 w 6475"/>
              <a:gd name="T55" fmla="*/ 4824 h 4824"/>
              <a:gd name="T56" fmla="*/ 214 w 6475"/>
              <a:gd name="T57" fmla="*/ 4221 h 4824"/>
              <a:gd name="T58" fmla="*/ 427 w 6475"/>
              <a:gd name="T59" fmla="*/ 3618 h 4824"/>
              <a:gd name="T60" fmla="*/ 641 w 6475"/>
              <a:gd name="T61" fmla="*/ 3015 h 4824"/>
              <a:gd name="T62" fmla="*/ 856 w 6475"/>
              <a:gd name="T63" fmla="*/ 2412 h 4824"/>
              <a:gd name="T64" fmla="*/ 1070 w 6475"/>
              <a:gd name="T65" fmla="*/ 1809 h 4824"/>
              <a:gd name="T66" fmla="*/ 1285 w 6475"/>
              <a:gd name="T67" fmla="*/ 1206 h 4824"/>
              <a:gd name="T68" fmla="*/ 1499 w 6475"/>
              <a:gd name="T69" fmla="*/ 603 h 4824"/>
              <a:gd name="T70" fmla="*/ 1714 w 6475"/>
              <a:gd name="T71" fmla="*/ 0 h 4824"/>
              <a:gd name="T72" fmla="*/ 2443 w 6475"/>
              <a:gd name="T73" fmla="*/ 0 h 4824"/>
              <a:gd name="T74" fmla="*/ 3173 w 6475"/>
              <a:gd name="T75" fmla="*/ 0 h 4824"/>
              <a:gd name="T76" fmla="*/ 3387 w 6475"/>
              <a:gd name="T77" fmla="*/ 603 h 4824"/>
              <a:gd name="T78" fmla="*/ 3601 w 6475"/>
              <a:gd name="T79" fmla="*/ 1206 h 4824"/>
              <a:gd name="T80" fmla="*/ 3814 w 6475"/>
              <a:gd name="T81" fmla="*/ 1809 h 4824"/>
              <a:gd name="T82" fmla="*/ 4029 w 6475"/>
              <a:gd name="T83" fmla="*/ 2412 h 4824"/>
              <a:gd name="T84" fmla="*/ 4243 w 6475"/>
              <a:gd name="T85" fmla="*/ 3015 h 4824"/>
              <a:gd name="T86" fmla="*/ 4458 w 6475"/>
              <a:gd name="T87" fmla="*/ 3618 h 4824"/>
              <a:gd name="T88" fmla="*/ 4672 w 6475"/>
              <a:gd name="T89" fmla="*/ 4221 h 4824"/>
              <a:gd name="T90" fmla="*/ 4887 w 6475"/>
              <a:gd name="T91" fmla="*/ 4824 h 4824"/>
              <a:gd name="T92" fmla="*/ 5343 w 6475"/>
              <a:gd name="T93" fmla="*/ 4824 h 4824"/>
              <a:gd name="T94" fmla="*/ 5343 w 6475"/>
              <a:gd name="T95" fmla="*/ 4277 h 4824"/>
              <a:gd name="T96" fmla="*/ 5343 w 6475"/>
              <a:gd name="T97" fmla="*/ 3730 h 4824"/>
              <a:gd name="T98" fmla="*/ 5891 w 6475"/>
              <a:gd name="T99" fmla="*/ 3730 h 4824"/>
              <a:gd name="T100" fmla="*/ 6440 w 6475"/>
              <a:gd name="T101" fmla="*/ 3730 h 4824"/>
              <a:gd name="T102" fmla="*/ 6440 w 6475"/>
              <a:gd name="T103" fmla="*/ 4277 h 4824"/>
              <a:gd name="T104" fmla="*/ 6440 w 6475"/>
              <a:gd name="T105" fmla="*/ 4824 h 4824"/>
              <a:gd name="T106" fmla="*/ 5891 w 6475"/>
              <a:gd name="T107" fmla="*/ 4824 h 4824"/>
              <a:gd name="T108" fmla="*/ 5343 w 6475"/>
              <a:gd name="T109" fmla="*/ 4824 h 4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475" h="4824">
                <a:moveTo>
                  <a:pt x="6475" y="1671"/>
                </a:moveTo>
                <a:lnTo>
                  <a:pt x="6332" y="2506"/>
                </a:lnTo>
                <a:lnTo>
                  <a:pt x="6191" y="3343"/>
                </a:lnTo>
                <a:lnTo>
                  <a:pt x="5547" y="3343"/>
                </a:lnTo>
                <a:lnTo>
                  <a:pt x="5428" y="2506"/>
                </a:lnTo>
                <a:lnTo>
                  <a:pt x="5309" y="1671"/>
                </a:lnTo>
                <a:lnTo>
                  <a:pt x="5309" y="835"/>
                </a:lnTo>
                <a:lnTo>
                  <a:pt x="5309" y="0"/>
                </a:lnTo>
                <a:lnTo>
                  <a:pt x="5892" y="0"/>
                </a:lnTo>
                <a:lnTo>
                  <a:pt x="6475" y="0"/>
                </a:lnTo>
                <a:lnTo>
                  <a:pt x="6475" y="835"/>
                </a:lnTo>
                <a:lnTo>
                  <a:pt x="6475" y="1671"/>
                </a:lnTo>
                <a:close/>
                <a:moveTo>
                  <a:pt x="3041" y="3007"/>
                </a:moveTo>
                <a:lnTo>
                  <a:pt x="2742" y="2147"/>
                </a:lnTo>
                <a:lnTo>
                  <a:pt x="2444" y="1289"/>
                </a:lnTo>
                <a:lnTo>
                  <a:pt x="2145" y="2147"/>
                </a:lnTo>
                <a:lnTo>
                  <a:pt x="1847" y="3007"/>
                </a:lnTo>
                <a:lnTo>
                  <a:pt x="2444" y="3007"/>
                </a:lnTo>
                <a:lnTo>
                  <a:pt x="3041" y="3007"/>
                </a:lnTo>
                <a:close/>
                <a:moveTo>
                  <a:pt x="4887" y="4824"/>
                </a:moveTo>
                <a:lnTo>
                  <a:pt x="4278" y="4824"/>
                </a:lnTo>
                <a:lnTo>
                  <a:pt x="3671" y="4824"/>
                </a:lnTo>
                <a:lnTo>
                  <a:pt x="3375" y="3971"/>
                </a:lnTo>
                <a:lnTo>
                  <a:pt x="2444" y="3971"/>
                </a:lnTo>
                <a:lnTo>
                  <a:pt x="1513" y="3971"/>
                </a:lnTo>
                <a:lnTo>
                  <a:pt x="1216" y="4824"/>
                </a:lnTo>
                <a:lnTo>
                  <a:pt x="607" y="4824"/>
                </a:lnTo>
                <a:lnTo>
                  <a:pt x="0" y="4824"/>
                </a:lnTo>
                <a:lnTo>
                  <a:pt x="214" y="4221"/>
                </a:lnTo>
                <a:lnTo>
                  <a:pt x="427" y="3618"/>
                </a:lnTo>
                <a:lnTo>
                  <a:pt x="641" y="3015"/>
                </a:lnTo>
                <a:lnTo>
                  <a:pt x="856" y="2412"/>
                </a:lnTo>
                <a:lnTo>
                  <a:pt x="1070" y="1809"/>
                </a:lnTo>
                <a:lnTo>
                  <a:pt x="1285" y="1206"/>
                </a:lnTo>
                <a:lnTo>
                  <a:pt x="1499" y="603"/>
                </a:lnTo>
                <a:lnTo>
                  <a:pt x="1714" y="0"/>
                </a:lnTo>
                <a:lnTo>
                  <a:pt x="2443" y="0"/>
                </a:lnTo>
                <a:lnTo>
                  <a:pt x="3173" y="0"/>
                </a:lnTo>
                <a:lnTo>
                  <a:pt x="3387" y="603"/>
                </a:lnTo>
                <a:lnTo>
                  <a:pt x="3601" y="1206"/>
                </a:lnTo>
                <a:lnTo>
                  <a:pt x="3814" y="1809"/>
                </a:lnTo>
                <a:lnTo>
                  <a:pt x="4029" y="2412"/>
                </a:lnTo>
                <a:lnTo>
                  <a:pt x="4243" y="3015"/>
                </a:lnTo>
                <a:lnTo>
                  <a:pt x="4458" y="3618"/>
                </a:lnTo>
                <a:lnTo>
                  <a:pt x="4672" y="4221"/>
                </a:lnTo>
                <a:lnTo>
                  <a:pt x="4887" y="4824"/>
                </a:lnTo>
                <a:close/>
                <a:moveTo>
                  <a:pt x="5343" y="4824"/>
                </a:moveTo>
                <a:lnTo>
                  <a:pt x="5343" y="4277"/>
                </a:lnTo>
                <a:lnTo>
                  <a:pt x="5343" y="3730"/>
                </a:lnTo>
                <a:lnTo>
                  <a:pt x="5891" y="3730"/>
                </a:lnTo>
                <a:lnTo>
                  <a:pt x="6440" y="3730"/>
                </a:lnTo>
                <a:lnTo>
                  <a:pt x="6440" y="4277"/>
                </a:lnTo>
                <a:lnTo>
                  <a:pt x="6440" y="4824"/>
                </a:lnTo>
                <a:lnTo>
                  <a:pt x="5891" y="4824"/>
                </a:lnTo>
                <a:lnTo>
                  <a:pt x="5343" y="48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31311B-B039-888D-706C-C02FE1F8017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4DC400-4E91-41DC-9D74-8977BA3EFFC1}" type="datetime1">
              <a:rPr lang="fi-FI" smtClean="0"/>
              <a:t>18.2.2025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D5BFD0-08BF-877C-6A1F-C5951A8D21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D29A7-39F7-6678-ED5C-1BFC1DE83D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0BA38-FC88-57DB-9D5F-17BBFA1AD9C4}"/>
              </a:ext>
            </a:extLst>
          </p:cNvPr>
          <p:cNvSpPr txBox="1"/>
          <p:nvPr/>
        </p:nvSpPr>
        <p:spPr>
          <a:xfrm>
            <a:off x="6456040" y="2249172"/>
            <a:ext cx="1512168" cy="5040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l"/>
            <a:r>
              <a:rPr lang="en-US" sz="3200">
                <a:latin typeface="+mj-lt"/>
              </a:rPr>
              <a:t>Kiitos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D4DAA49-5117-79E7-369F-3E00EDCAAED8}"/>
              </a:ext>
            </a:extLst>
          </p:cNvPr>
          <p:cNvSpPr txBox="1"/>
          <p:nvPr/>
        </p:nvSpPr>
        <p:spPr>
          <a:xfrm>
            <a:off x="6456040" y="2769778"/>
            <a:ext cx="1438214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90000"/>
              </a:lnSpc>
              <a:spcBef>
                <a:spcPts val="800"/>
              </a:spcBef>
              <a:buFontTx/>
              <a:buNone/>
              <a:defRPr sz="3000" b="1" spc="-50" baseline="0">
                <a:latin typeface="+mj-lt"/>
              </a:defRPr>
            </a:lvl1pPr>
            <a:lvl2pPr marL="266700" indent="-2667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2pPr>
            <a:lvl3pPr marL="542925" indent="-276225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3pPr>
            <a:lvl4pPr marL="809625" indent="-2667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4pPr>
            <a:lvl5pPr marL="1076325" indent="-2667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5pPr>
            <a:lvl6pPr marL="1343025" indent="-2667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6pPr>
            <a:lvl7pPr marL="1619250" indent="-276225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7pPr>
            <a:lvl8pPr marL="1885950" indent="-2667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8pPr>
            <a:lvl9pPr marL="2152650" indent="-2667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 sz="3200"/>
              <a:t>aalto.fi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DCA95A-EFB3-A3D7-88E6-2D13DAC91375}"/>
              </a:ext>
            </a:extLst>
          </p:cNvPr>
          <p:cNvCxnSpPr>
            <a:cxnSpLocks/>
          </p:cNvCxnSpPr>
          <p:nvPr/>
        </p:nvCxnSpPr>
        <p:spPr>
          <a:xfrm>
            <a:off x="6448576" y="2004866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050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CC-BY-SA 4.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275C4-164C-69B1-48F1-6ABBCFDD4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988" y="2936557"/>
            <a:ext cx="9792468" cy="492443"/>
          </a:xfrm>
        </p:spPr>
        <p:txBody>
          <a:bodyPr anchor="b" anchorCtr="0">
            <a:spAutoFit/>
          </a:bodyPr>
          <a:lstStyle>
            <a:lvl1pPr algn="l">
              <a:lnSpc>
                <a:spcPct val="100000"/>
              </a:lnSpc>
              <a:defRPr sz="3200"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5A747-631B-1133-C63C-B48ADA15D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3429000"/>
            <a:ext cx="9792468" cy="492443"/>
          </a:xfr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i-FI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048024D-E928-1A47-E81D-E73CEDEC703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432000"/>
            <a:ext cx="2650987" cy="576000"/>
          </a:xfrm>
          <a:custGeom>
            <a:avLst/>
            <a:gdLst>
              <a:gd name="T0" fmla="*/ 1856 w 4584"/>
              <a:gd name="T1" fmla="*/ 150 h 996"/>
              <a:gd name="T2" fmla="*/ 1926 w 4584"/>
              <a:gd name="T3" fmla="*/ 74 h 996"/>
              <a:gd name="T4" fmla="*/ 1862 w 4584"/>
              <a:gd name="T5" fmla="*/ 198 h 996"/>
              <a:gd name="T6" fmla="*/ 2091 w 4584"/>
              <a:gd name="T7" fmla="*/ 109 h 996"/>
              <a:gd name="T8" fmla="*/ 2346 w 4584"/>
              <a:gd name="T9" fmla="*/ 79 h 996"/>
              <a:gd name="T10" fmla="*/ 2341 w 4584"/>
              <a:gd name="T11" fmla="*/ 150 h 996"/>
              <a:gd name="T12" fmla="*/ 2584 w 4584"/>
              <a:gd name="T13" fmla="*/ 274 h 996"/>
              <a:gd name="T14" fmla="*/ 2883 w 4584"/>
              <a:gd name="T15" fmla="*/ 0 h 996"/>
              <a:gd name="T16" fmla="*/ 2966 w 4584"/>
              <a:gd name="T17" fmla="*/ 88 h 996"/>
              <a:gd name="T18" fmla="*/ 3031 w 4584"/>
              <a:gd name="T19" fmla="*/ 214 h 996"/>
              <a:gd name="T20" fmla="*/ 3010 w 4584"/>
              <a:gd name="T21" fmla="*/ 212 h 996"/>
              <a:gd name="T22" fmla="*/ 3283 w 4584"/>
              <a:gd name="T23" fmla="*/ 239 h 996"/>
              <a:gd name="T24" fmla="*/ 3261 w 4584"/>
              <a:gd name="T25" fmla="*/ 135 h 996"/>
              <a:gd name="T26" fmla="*/ 3397 w 4584"/>
              <a:gd name="T27" fmla="*/ 34 h 996"/>
              <a:gd name="T28" fmla="*/ 3589 w 4584"/>
              <a:gd name="T29" fmla="*/ 199 h 996"/>
              <a:gd name="T30" fmla="*/ 3538 w 4584"/>
              <a:gd name="T31" fmla="*/ 193 h 996"/>
              <a:gd name="T32" fmla="*/ 3580 w 4584"/>
              <a:gd name="T33" fmla="*/ 106 h 996"/>
              <a:gd name="T34" fmla="*/ 3779 w 4584"/>
              <a:gd name="T35" fmla="*/ 244 h 996"/>
              <a:gd name="T36" fmla="*/ 3908 w 4584"/>
              <a:gd name="T37" fmla="*/ 148 h 996"/>
              <a:gd name="T38" fmla="*/ 3821 w 4584"/>
              <a:gd name="T39" fmla="*/ 107 h 996"/>
              <a:gd name="T40" fmla="*/ 1828 w 4584"/>
              <a:gd name="T41" fmla="*/ 916 h 996"/>
              <a:gd name="T42" fmla="*/ 1868 w 4584"/>
              <a:gd name="T43" fmla="*/ 803 h 996"/>
              <a:gd name="T44" fmla="*/ 1905 w 4584"/>
              <a:gd name="T45" fmla="*/ 896 h 996"/>
              <a:gd name="T46" fmla="*/ 2193 w 4584"/>
              <a:gd name="T47" fmla="*/ 891 h 996"/>
              <a:gd name="T48" fmla="*/ 2220 w 4584"/>
              <a:gd name="T49" fmla="*/ 816 h 996"/>
              <a:gd name="T50" fmla="*/ 2340 w 4584"/>
              <a:gd name="T51" fmla="*/ 927 h 996"/>
              <a:gd name="T52" fmla="*/ 2271 w 4584"/>
              <a:gd name="T53" fmla="*/ 868 h 996"/>
              <a:gd name="T54" fmla="*/ 2506 w 4584"/>
              <a:gd name="T55" fmla="*/ 882 h 996"/>
              <a:gd name="T56" fmla="*/ 2823 w 4584"/>
              <a:gd name="T57" fmla="*/ 753 h 996"/>
              <a:gd name="T58" fmla="*/ 2952 w 4584"/>
              <a:gd name="T59" fmla="*/ 726 h 996"/>
              <a:gd name="T60" fmla="*/ 3233 w 4584"/>
              <a:gd name="T61" fmla="*/ 913 h 996"/>
              <a:gd name="T62" fmla="*/ 3254 w 4584"/>
              <a:gd name="T63" fmla="*/ 854 h 996"/>
              <a:gd name="T64" fmla="*/ 3313 w 4584"/>
              <a:gd name="T65" fmla="*/ 793 h 996"/>
              <a:gd name="T66" fmla="*/ 3644 w 4584"/>
              <a:gd name="T67" fmla="*/ 802 h 996"/>
              <a:gd name="T68" fmla="*/ 3627 w 4584"/>
              <a:gd name="T69" fmla="*/ 933 h 996"/>
              <a:gd name="T70" fmla="*/ 3553 w 4584"/>
              <a:gd name="T71" fmla="*/ 839 h 996"/>
              <a:gd name="T72" fmla="*/ 3726 w 4584"/>
              <a:gd name="T73" fmla="*/ 696 h 996"/>
              <a:gd name="T74" fmla="*/ 3850 w 4584"/>
              <a:gd name="T75" fmla="*/ 926 h 996"/>
              <a:gd name="T76" fmla="*/ 3980 w 4584"/>
              <a:gd name="T77" fmla="*/ 996 h 996"/>
              <a:gd name="T78" fmla="*/ 1914 w 4584"/>
              <a:gd name="T79" fmla="*/ 481 h 996"/>
              <a:gd name="T80" fmla="*/ 1963 w 4584"/>
              <a:gd name="T81" fmla="*/ 436 h 996"/>
              <a:gd name="T82" fmla="*/ 1873 w 4584"/>
              <a:gd name="T83" fmla="*/ 556 h 996"/>
              <a:gd name="T84" fmla="*/ 2197 w 4584"/>
              <a:gd name="T85" fmla="*/ 413 h 996"/>
              <a:gd name="T86" fmla="*/ 2378 w 4584"/>
              <a:gd name="T87" fmla="*/ 449 h 996"/>
              <a:gd name="T88" fmla="*/ 2327 w 4584"/>
              <a:gd name="T89" fmla="*/ 457 h 996"/>
              <a:gd name="T90" fmla="*/ 2668 w 4584"/>
              <a:gd name="T91" fmla="*/ 587 h 996"/>
              <a:gd name="T92" fmla="*/ 2785 w 4584"/>
              <a:gd name="T93" fmla="*/ 413 h 996"/>
              <a:gd name="T94" fmla="*/ 2840 w 4584"/>
              <a:gd name="T95" fmla="*/ 466 h 996"/>
              <a:gd name="T96" fmla="*/ 3340 w 4584"/>
              <a:gd name="T97" fmla="*/ 593 h 996"/>
              <a:gd name="T98" fmla="*/ 3412 w 4584"/>
              <a:gd name="T99" fmla="*/ 456 h 996"/>
              <a:gd name="T100" fmla="*/ 3375 w 4584"/>
              <a:gd name="T101" fmla="*/ 483 h 996"/>
              <a:gd name="T102" fmla="*/ 3508 w 4584"/>
              <a:gd name="T103" fmla="*/ 475 h 996"/>
              <a:gd name="T104" fmla="*/ 3735 w 4584"/>
              <a:gd name="T105" fmla="*/ 559 h 996"/>
              <a:gd name="T106" fmla="*/ 3673 w 4584"/>
              <a:gd name="T107" fmla="*/ 523 h 996"/>
              <a:gd name="T108" fmla="*/ 3797 w 4584"/>
              <a:gd name="T109" fmla="*/ 390 h 996"/>
              <a:gd name="T110" fmla="*/ 3950 w 4584"/>
              <a:gd name="T111" fmla="*/ 551 h 996"/>
              <a:gd name="T112" fmla="*/ 3976 w 4584"/>
              <a:gd name="T113" fmla="*/ 483 h 996"/>
              <a:gd name="T114" fmla="*/ 4063 w 4584"/>
              <a:gd name="T115" fmla="*/ 557 h 996"/>
              <a:gd name="T116" fmla="*/ 4023 w 4584"/>
              <a:gd name="T117" fmla="*/ 483 h 996"/>
              <a:gd name="T118" fmla="*/ 4319 w 4584"/>
              <a:gd name="T119" fmla="*/ 576 h 996"/>
              <a:gd name="T120" fmla="*/ 4457 w 4584"/>
              <a:gd name="T121" fmla="*/ 514 h 996"/>
              <a:gd name="T122" fmla="*/ 4395 w 4584"/>
              <a:gd name="T123" fmla="*/ 453 h 996"/>
              <a:gd name="T124" fmla="*/ 4474 w 4584"/>
              <a:gd name="T125" fmla="*/ 413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84" h="996">
                <a:moveTo>
                  <a:pt x="1232" y="330"/>
                </a:moveTo>
                <a:lnTo>
                  <a:pt x="1178" y="648"/>
                </a:lnTo>
                <a:lnTo>
                  <a:pt x="1055" y="648"/>
                </a:lnTo>
                <a:lnTo>
                  <a:pt x="1010" y="330"/>
                </a:lnTo>
                <a:lnTo>
                  <a:pt x="1010" y="12"/>
                </a:lnTo>
                <a:lnTo>
                  <a:pt x="1232" y="12"/>
                </a:lnTo>
                <a:lnTo>
                  <a:pt x="1232" y="330"/>
                </a:lnTo>
                <a:close/>
                <a:moveTo>
                  <a:pt x="1623" y="249"/>
                </a:moveTo>
                <a:lnTo>
                  <a:pt x="1569" y="249"/>
                </a:lnTo>
                <a:lnTo>
                  <a:pt x="1651" y="13"/>
                </a:lnTo>
                <a:lnTo>
                  <a:pt x="1715" y="13"/>
                </a:lnTo>
                <a:lnTo>
                  <a:pt x="1797" y="249"/>
                </a:lnTo>
                <a:lnTo>
                  <a:pt x="1743" y="249"/>
                </a:lnTo>
                <a:lnTo>
                  <a:pt x="1726" y="195"/>
                </a:lnTo>
                <a:lnTo>
                  <a:pt x="1641" y="195"/>
                </a:lnTo>
                <a:lnTo>
                  <a:pt x="1623" y="249"/>
                </a:lnTo>
                <a:close/>
                <a:moveTo>
                  <a:pt x="1653" y="156"/>
                </a:moveTo>
                <a:lnTo>
                  <a:pt x="1713" y="156"/>
                </a:lnTo>
                <a:lnTo>
                  <a:pt x="1684" y="67"/>
                </a:lnTo>
                <a:lnTo>
                  <a:pt x="1653" y="156"/>
                </a:lnTo>
                <a:close/>
                <a:moveTo>
                  <a:pt x="1874" y="252"/>
                </a:moveTo>
                <a:lnTo>
                  <a:pt x="1867" y="252"/>
                </a:lnTo>
                <a:lnTo>
                  <a:pt x="1861" y="252"/>
                </a:lnTo>
                <a:lnTo>
                  <a:pt x="1856" y="251"/>
                </a:lnTo>
                <a:lnTo>
                  <a:pt x="1850" y="249"/>
                </a:lnTo>
                <a:lnTo>
                  <a:pt x="1845" y="247"/>
                </a:lnTo>
                <a:lnTo>
                  <a:pt x="1840" y="245"/>
                </a:lnTo>
                <a:lnTo>
                  <a:pt x="1836" y="242"/>
                </a:lnTo>
                <a:lnTo>
                  <a:pt x="1832" y="239"/>
                </a:lnTo>
                <a:lnTo>
                  <a:pt x="1828" y="236"/>
                </a:lnTo>
                <a:lnTo>
                  <a:pt x="1824" y="232"/>
                </a:lnTo>
                <a:lnTo>
                  <a:pt x="1821" y="227"/>
                </a:lnTo>
                <a:lnTo>
                  <a:pt x="1820" y="225"/>
                </a:lnTo>
                <a:lnTo>
                  <a:pt x="1819" y="223"/>
                </a:lnTo>
                <a:lnTo>
                  <a:pt x="1817" y="218"/>
                </a:lnTo>
                <a:lnTo>
                  <a:pt x="1816" y="212"/>
                </a:lnTo>
                <a:lnTo>
                  <a:pt x="1815" y="206"/>
                </a:lnTo>
                <a:lnTo>
                  <a:pt x="1815" y="200"/>
                </a:lnTo>
                <a:lnTo>
                  <a:pt x="1815" y="190"/>
                </a:lnTo>
                <a:lnTo>
                  <a:pt x="1817" y="182"/>
                </a:lnTo>
                <a:lnTo>
                  <a:pt x="1818" y="178"/>
                </a:lnTo>
                <a:lnTo>
                  <a:pt x="1820" y="175"/>
                </a:lnTo>
                <a:lnTo>
                  <a:pt x="1824" y="169"/>
                </a:lnTo>
                <a:lnTo>
                  <a:pt x="1827" y="166"/>
                </a:lnTo>
                <a:lnTo>
                  <a:pt x="1829" y="163"/>
                </a:lnTo>
                <a:lnTo>
                  <a:pt x="1832" y="161"/>
                </a:lnTo>
                <a:lnTo>
                  <a:pt x="1835" y="159"/>
                </a:lnTo>
                <a:lnTo>
                  <a:pt x="1838" y="157"/>
                </a:lnTo>
                <a:lnTo>
                  <a:pt x="1841" y="155"/>
                </a:lnTo>
                <a:lnTo>
                  <a:pt x="1845" y="154"/>
                </a:lnTo>
                <a:lnTo>
                  <a:pt x="1849" y="152"/>
                </a:lnTo>
                <a:lnTo>
                  <a:pt x="1856" y="150"/>
                </a:lnTo>
                <a:lnTo>
                  <a:pt x="1864" y="148"/>
                </a:lnTo>
                <a:lnTo>
                  <a:pt x="1873" y="146"/>
                </a:lnTo>
                <a:lnTo>
                  <a:pt x="1881" y="145"/>
                </a:lnTo>
                <a:lnTo>
                  <a:pt x="1901" y="143"/>
                </a:lnTo>
                <a:lnTo>
                  <a:pt x="1908" y="142"/>
                </a:lnTo>
                <a:lnTo>
                  <a:pt x="1914" y="140"/>
                </a:lnTo>
                <a:lnTo>
                  <a:pt x="1918" y="139"/>
                </a:lnTo>
                <a:lnTo>
                  <a:pt x="1920" y="138"/>
                </a:lnTo>
                <a:lnTo>
                  <a:pt x="1922" y="136"/>
                </a:lnTo>
                <a:lnTo>
                  <a:pt x="1923" y="135"/>
                </a:lnTo>
                <a:lnTo>
                  <a:pt x="1923" y="133"/>
                </a:lnTo>
                <a:lnTo>
                  <a:pt x="1924" y="131"/>
                </a:lnTo>
                <a:lnTo>
                  <a:pt x="1924" y="129"/>
                </a:lnTo>
                <a:lnTo>
                  <a:pt x="1924" y="124"/>
                </a:lnTo>
                <a:lnTo>
                  <a:pt x="1922" y="119"/>
                </a:lnTo>
                <a:lnTo>
                  <a:pt x="1921" y="117"/>
                </a:lnTo>
                <a:lnTo>
                  <a:pt x="1920" y="115"/>
                </a:lnTo>
                <a:lnTo>
                  <a:pt x="1919" y="113"/>
                </a:lnTo>
                <a:lnTo>
                  <a:pt x="1917" y="112"/>
                </a:lnTo>
                <a:lnTo>
                  <a:pt x="1913" y="109"/>
                </a:lnTo>
                <a:lnTo>
                  <a:pt x="1909" y="107"/>
                </a:lnTo>
                <a:lnTo>
                  <a:pt x="1904" y="106"/>
                </a:lnTo>
                <a:lnTo>
                  <a:pt x="1898" y="106"/>
                </a:lnTo>
                <a:lnTo>
                  <a:pt x="1892" y="106"/>
                </a:lnTo>
                <a:lnTo>
                  <a:pt x="1886" y="107"/>
                </a:lnTo>
                <a:lnTo>
                  <a:pt x="1881" y="109"/>
                </a:lnTo>
                <a:lnTo>
                  <a:pt x="1877" y="112"/>
                </a:lnTo>
                <a:lnTo>
                  <a:pt x="1873" y="115"/>
                </a:lnTo>
                <a:lnTo>
                  <a:pt x="1870" y="118"/>
                </a:lnTo>
                <a:lnTo>
                  <a:pt x="1868" y="122"/>
                </a:lnTo>
                <a:lnTo>
                  <a:pt x="1867" y="124"/>
                </a:lnTo>
                <a:lnTo>
                  <a:pt x="1866" y="126"/>
                </a:lnTo>
                <a:lnTo>
                  <a:pt x="1821" y="123"/>
                </a:lnTo>
                <a:lnTo>
                  <a:pt x="1823" y="117"/>
                </a:lnTo>
                <a:lnTo>
                  <a:pt x="1825" y="111"/>
                </a:lnTo>
                <a:lnTo>
                  <a:pt x="1827" y="106"/>
                </a:lnTo>
                <a:lnTo>
                  <a:pt x="1830" y="101"/>
                </a:lnTo>
                <a:lnTo>
                  <a:pt x="1833" y="96"/>
                </a:lnTo>
                <a:lnTo>
                  <a:pt x="1837" y="92"/>
                </a:lnTo>
                <a:lnTo>
                  <a:pt x="1841" y="88"/>
                </a:lnTo>
                <a:lnTo>
                  <a:pt x="1846" y="84"/>
                </a:lnTo>
                <a:lnTo>
                  <a:pt x="1851" y="81"/>
                </a:lnTo>
                <a:lnTo>
                  <a:pt x="1857" y="78"/>
                </a:lnTo>
                <a:lnTo>
                  <a:pt x="1863" y="76"/>
                </a:lnTo>
                <a:lnTo>
                  <a:pt x="1869" y="74"/>
                </a:lnTo>
                <a:lnTo>
                  <a:pt x="1876" y="72"/>
                </a:lnTo>
                <a:lnTo>
                  <a:pt x="1883" y="71"/>
                </a:lnTo>
                <a:lnTo>
                  <a:pt x="1890" y="70"/>
                </a:lnTo>
                <a:lnTo>
                  <a:pt x="1898" y="70"/>
                </a:lnTo>
                <a:lnTo>
                  <a:pt x="1908" y="70"/>
                </a:lnTo>
                <a:lnTo>
                  <a:pt x="1917" y="72"/>
                </a:lnTo>
                <a:lnTo>
                  <a:pt x="1926" y="74"/>
                </a:lnTo>
                <a:lnTo>
                  <a:pt x="1935" y="76"/>
                </a:lnTo>
                <a:lnTo>
                  <a:pt x="1943" y="80"/>
                </a:lnTo>
                <a:lnTo>
                  <a:pt x="1947" y="82"/>
                </a:lnTo>
                <a:lnTo>
                  <a:pt x="1950" y="84"/>
                </a:lnTo>
                <a:lnTo>
                  <a:pt x="1957" y="90"/>
                </a:lnTo>
                <a:lnTo>
                  <a:pt x="1963" y="96"/>
                </a:lnTo>
                <a:lnTo>
                  <a:pt x="1965" y="99"/>
                </a:lnTo>
                <a:lnTo>
                  <a:pt x="1967" y="103"/>
                </a:lnTo>
                <a:lnTo>
                  <a:pt x="1969" y="107"/>
                </a:lnTo>
                <a:lnTo>
                  <a:pt x="1970" y="111"/>
                </a:lnTo>
                <a:lnTo>
                  <a:pt x="1972" y="115"/>
                </a:lnTo>
                <a:lnTo>
                  <a:pt x="1972" y="120"/>
                </a:lnTo>
                <a:lnTo>
                  <a:pt x="1973" y="125"/>
                </a:lnTo>
                <a:lnTo>
                  <a:pt x="1973" y="130"/>
                </a:lnTo>
                <a:lnTo>
                  <a:pt x="1973" y="249"/>
                </a:lnTo>
                <a:lnTo>
                  <a:pt x="1927" y="249"/>
                </a:lnTo>
                <a:lnTo>
                  <a:pt x="1927" y="225"/>
                </a:lnTo>
                <a:lnTo>
                  <a:pt x="1922" y="230"/>
                </a:lnTo>
                <a:lnTo>
                  <a:pt x="1917" y="236"/>
                </a:lnTo>
                <a:lnTo>
                  <a:pt x="1912" y="241"/>
                </a:lnTo>
                <a:lnTo>
                  <a:pt x="1906" y="245"/>
                </a:lnTo>
                <a:lnTo>
                  <a:pt x="1899" y="248"/>
                </a:lnTo>
                <a:lnTo>
                  <a:pt x="1891" y="250"/>
                </a:lnTo>
                <a:lnTo>
                  <a:pt x="1887" y="251"/>
                </a:lnTo>
                <a:lnTo>
                  <a:pt x="1883" y="252"/>
                </a:lnTo>
                <a:lnTo>
                  <a:pt x="1874" y="252"/>
                </a:lnTo>
                <a:close/>
                <a:moveTo>
                  <a:pt x="1888" y="219"/>
                </a:moveTo>
                <a:lnTo>
                  <a:pt x="1895" y="218"/>
                </a:lnTo>
                <a:lnTo>
                  <a:pt x="1902" y="216"/>
                </a:lnTo>
                <a:lnTo>
                  <a:pt x="1905" y="215"/>
                </a:lnTo>
                <a:lnTo>
                  <a:pt x="1908" y="213"/>
                </a:lnTo>
                <a:lnTo>
                  <a:pt x="1914" y="209"/>
                </a:lnTo>
                <a:lnTo>
                  <a:pt x="1916" y="207"/>
                </a:lnTo>
                <a:lnTo>
                  <a:pt x="1919" y="204"/>
                </a:lnTo>
                <a:lnTo>
                  <a:pt x="1922" y="199"/>
                </a:lnTo>
                <a:lnTo>
                  <a:pt x="1924" y="193"/>
                </a:lnTo>
                <a:lnTo>
                  <a:pt x="1924" y="189"/>
                </a:lnTo>
                <a:lnTo>
                  <a:pt x="1924" y="186"/>
                </a:lnTo>
                <a:lnTo>
                  <a:pt x="1924" y="167"/>
                </a:lnTo>
                <a:lnTo>
                  <a:pt x="1921" y="169"/>
                </a:lnTo>
                <a:lnTo>
                  <a:pt x="1915" y="171"/>
                </a:lnTo>
                <a:lnTo>
                  <a:pt x="1903" y="173"/>
                </a:lnTo>
                <a:lnTo>
                  <a:pt x="1890" y="175"/>
                </a:lnTo>
                <a:lnTo>
                  <a:pt x="1884" y="176"/>
                </a:lnTo>
                <a:lnTo>
                  <a:pt x="1879" y="178"/>
                </a:lnTo>
                <a:lnTo>
                  <a:pt x="1874" y="180"/>
                </a:lnTo>
                <a:lnTo>
                  <a:pt x="1870" y="182"/>
                </a:lnTo>
                <a:lnTo>
                  <a:pt x="1866" y="185"/>
                </a:lnTo>
                <a:lnTo>
                  <a:pt x="1864" y="189"/>
                </a:lnTo>
                <a:lnTo>
                  <a:pt x="1863" y="191"/>
                </a:lnTo>
                <a:lnTo>
                  <a:pt x="1862" y="193"/>
                </a:lnTo>
                <a:lnTo>
                  <a:pt x="1862" y="198"/>
                </a:lnTo>
                <a:lnTo>
                  <a:pt x="1862" y="203"/>
                </a:lnTo>
                <a:lnTo>
                  <a:pt x="1863" y="207"/>
                </a:lnTo>
                <a:lnTo>
                  <a:pt x="1865" y="209"/>
                </a:lnTo>
                <a:lnTo>
                  <a:pt x="1866" y="211"/>
                </a:lnTo>
                <a:lnTo>
                  <a:pt x="1869" y="213"/>
                </a:lnTo>
                <a:lnTo>
                  <a:pt x="1873" y="216"/>
                </a:lnTo>
                <a:lnTo>
                  <a:pt x="1875" y="217"/>
                </a:lnTo>
                <a:lnTo>
                  <a:pt x="1877" y="217"/>
                </a:lnTo>
                <a:lnTo>
                  <a:pt x="1882" y="218"/>
                </a:lnTo>
                <a:lnTo>
                  <a:pt x="1888" y="219"/>
                </a:lnTo>
                <a:close/>
                <a:moveTo>
                  <a:pt x="2063" y="249"/>
                </a:moveTo>
                <a:lnTo>
                  <a:pt x="2013" y="249"/>
                </a:lnTo>
                <a:lnTo>
                  <a:pt x="2013" y="13"/>
                </a:lnTo>
                <a:lnTo>
                  <a:pt x="2063" y="13"/>
                </a:lnTo>
                <a:lnTo>
                  <a:pt x="2063" y="249"/>
                </a:lnTo>
                <a:close/>
                <a:moveTo>
                  <a:pt x="2197" y="72"/>
                </a:moveTo>
                <a:lnTo>
                  <a:pt x="2197" y="109"/>
                </a:lnTo>
                <a:lnTo>
                  <a:pt x="2164" y="109"/>
                </a:lnTo>
                <a:lnTo>
                  <a:pt x="2164" y="195"/>
                </a:lnTo>
                <a:lnTo>
                  <a:pt x="2164" y="199"/>
                </a:lnTo>
                <a:lnTo>
                  <a:pt x="2165" y="203"/>
                </a:lnTo>
                <a:lnTo>
                  <a:pt x="2166" y="205"/>
                </a:lnTo>
                <a:lnTo>
                  <a:pt x="2167" y="206"/>
                </a:lnTo>
                <a:lnTo>
                  <a:pt x="2169" y="208"/>
                </a:lnTo>
                <a:lnTo>
                  <a:pt x="2171" y="210"/>
                </a:lnTo>
                <a:lnTo>
                  <a:pt x="2174" y="211"/>
                </a:lnTo>
                <a:lnTo>
                  <a:pt x="2177" y="212"/>
                </a:lnTo>
                <a:lnTo>
                  <a:pt x="2181" y="212"/>
                </a:lnTo>
                <a:lnTo>
                  <a:pt x="2188" y="211"/>
                </a:lnTo>
                <a:lnTo>
                  <a:pt x="2193" y="210"/>
                </a:lnTo>
                <a:lnTo>
                  <a:pt x="2201" y="247"/>
                </a:lnTo>
                <a:lnTo>
                  <a:pt x="2190" y="250"/>
                </a:lnTo>
                <a:lnTo>
                  <a:pt x="2183" y="251"/>
                </a:lnTo>
                <a:lnTo>
                  <a:pt x="2174" y="252"/>
                </a:lnTo>
                <a:lnTo>
                  <a:pt x="2168" y="252"/>
                </a:lnTo>
                <a:lnTo>
                  <a:pt x="2161" y="251"/>
                </a:lnTo>
                <a:lnTo>
                  <a:pt x="2156" y="250"/>
                </a:lnTo>
                <a:lnTo>
                  <a:pt x="2150" y="249"/>
                </a:lnTo>
                <a:lnTo>
                  <a:pt x="2145" y="248"/>
                </a:lnTo>
                <a:lnTo>
                  <a:pt x="2140" y="245"/>
                </a:lnTo>
                <a:lnTo>
                  <a:pt x="2135" y="243"/>
                </a:lnTo>
                <a:lnTo>
                  <a:pt x="2131" y="240"/>
                </a:lnTo>
                <a:lnTo>
                  <a:pt x="2127" y="237"/>
                </a:lnTo>
                <a:lnTo>
                  <a:pt x="2124" y="233"/>
                </a:lnTo>
                <a:lnTo>
                  <a:pt x="2121" y="229"/>
                </a:lnTo>
                <a:lnTo>
                  <a:pt x="2119" y="224"/>
                </a:lnTo>
                <a:lnTo>
                  <a:pt x="2117" y="219"/>
                </a:lnTo>
                <a:lnTo>
                  <a:pt x="2116" y="213"/>
                </a:lnTo>
                <a:lnTo>
                  <a:pt x="2115" y="208"/>
                </a:lnTo>
                <a:lnTo>
                  <a:pt x="2115" y="201"/>
                </a:lnTo>
                <a:lnTo>
                  <a:pt x="2115" y="109"/>
                </a:lnTo>
                <a:lnTo>
                  <a:pt x="2091" y="109"/>
                </a:lnTo>
                <a:lnTo>
                  <a:pt x="2091" y="72"/>
                </a:lnTo>
                <a:lnTo>
                  <a:pt x="2115" y="72"/>
                </a:lnTo>
                <a:lnTo>
                  <a:pt x="2115" y="30"/>
                </a:lnTo>
                <a:lnTo>
                  <a:pt x="2164" y="30"/>
                </a:lnTo>
                <a:lnTo>
                  <a:pt x="2164" y="72"/>
                </a:lnTo>
                <a:lnTo>
                  <a:pt x="2197" y="72"/>
                </a:lnTo>
                <a:close/>
                <a:moveTo>
                  <a:pt x="2304" y="253"/>
                </a:moveTo>
                <a:lnTo>
                  <a:pt x="2291" y="252"/>
                </a:lnTo>
                <a:lnTo>
                  <a:pt x="2285" y="251"/>
                </a:lnTo>
                <a:lnTo>
                  <a:pt x="2279" y="250"/>
                </a:lnTo>
                <a:lnTo>
                  <a:pt x="2268" y="246"/>
                </a:lnTo>
                <a:lnTo>
                  <a:pt x="2263" y="244"/>
                </a:lnTo>
                <a:lnTo>
                  <a:pt x="2258" y="241"/>
                </a:lnTo>
                <a:lnTo>
                  <a:pt x="2249" y="235"/>
                </a:lnTo>
                <a:lnTo>
                  <a:pt x="2245" y="231"/>
                </a:lnTo>
                <a:lnTo>
                  <a:pt x="2241" y="227"/>
                </a:lnTo>
                <a:lnTo>
                  <a:pt x="2234" y="219"/>
                </a:lnTo>
                <a:lnTo>
                  <a:pt x="2231" y="214"/>
                </a:lnTo>
                <a:lnTo>
                  <a:pt x="2228" y="209"/>
                </a:lnTo>
                <a:lnTo>
                  <a:pt x="2223" y="198"/>
                </a:lnTo>
                <a:lnTo>
                  <a:pt x="2221" y="193"/>
                </a:lnTo>
                <a:lnTo>
                  <a:pt x="2220" y="187"/>
                </a:lnTo>
                <a:lnTo>
                  <a:pt x="2219" y="181"/>
                </a:lnTo>
                <a:lnTo>
                  <a:pt x="2218" y="175"/>
                </a:lnTo>
                <a:lnTo>
                  <a:pt x="2218" y="168"/>
                </a:lnTo>
                <a:lnTo>
                  <a:pt x="2217" y="161"/>
                </a:lnTo>
                <a:lnTo>
                  <a:pt x="2218" y="155"/>
                </a:lnTo>
                <a:lnTo>
                  <a:pt x="2218" y="148"/>
                </a:lnTo>
                <a:lnTo>
                  <a:pt x="2219" y="142"/>
                </a:lnTo>
                <a:lnTo>
                  <a:pt x="2220" y="136"/>
                </a:lnTo>
                <a:lnTo>
                  <a:pt x="2223" y="124"/>
                </a:lnTo>
                <a:lnTo>
                  <a:pt x="2225" y="119"/>
                </a:lnTo>
                <a:lnTo>
                  <a:pt x="2228" y="114"/>
                </a:lnTo>
                <a:lnTo>
                  <a:pt x="2234" y="104"/>
                </a:lnTo>
                <a:lnTo>
                  <a:pt x="2237" y="99"/>
                </a:lnTo>
                <a:lnTo>
                  <a:pt x="2241" y="95"/>
                </a:lnTo>
                <a:lnTo>
                  <a:pt x="2245" y="91"/>
                </a:lnTo>
                <a:lnTo>
                  <a:pt x="2249" y="88"/>
                </a:lnTo>
                <a:lnTo>
                  <a:pt x="2253" y="85"/>
                </a:lnTo>
                <a:lnTo>
                  <a:pt x="2258" y="82"/>
                </a:lnTo>
                <a:lnTo>
                  <a:pt x="2263" y="79"/>
                </a:lnTo>
                <a:lnTo>
                  <a:pt x="2268" y="77"/>
                </a:lnTo>
                <a:lnTo>
                  <a:pt x="2274" y="75"/>
                </a:lnTo>
                <a:lnTo>
                  <a:pt x="2279" y="73"/>
                </a:lnTo>
                <a:lnTo>
                  <a:pt x="2285" y="72"/>
                </a:lnTo>
                <a:lnTo>
                  <a:pt x="2291" y="71"/>
                </a:lnTo>
                <a:lnTo>
                  <a:pt x="2304" y="70"/>
                </a:lnTo>
                <a:lnTo>
                  <a:pt x="2317" y="71"/>
                </a:lnTo>
                <a:lnTo>
                  <a:pt x="2323" y="72"/>
                </a:lnTo>
                <a:lnTo>
                  <a:pt x="2329" y="73"/>
                </a:lnTo>
                <a:lnTo>
                  <a:pt x="2340" y="77"/>
                </a:lnTo>
                <a:lnTo>
                  <a:pt x="2346" y="79"/>
                </a:lnTo>
                <a:lnTo>
                  <a:pt x="2351" y="82"/>
                </a:lnTo>
                <a:lnTo>
                  <a:pt x="2360" y="88"/>
                </a:lnTo>
                <a:lnTo>
                  <a:pt x="2364" y="91"/>
                </a:lnTo>
                <a:lnTo>
                  <a:pt x="2368" y="95"/>
                </a:lnTo>
                <a:lnTo>
                  <a:pt x="2375" y="104"/>
                </a:lnTo>
                <a:lnTo>
                  <a:pt x="2378" y="109"/>
                </a:lnTo>
                <a:lnTo>
                  <a:pt x="2381" y="114"/>
                </a:lnTo>
                <a:lnTo>
                  <a:pt x="2385" y="124"/>
                </a:lnTo>
                <a:lnTo>
                  <a:pt x="2387" y="130"/>
                </a:lnTo>
                <a:lnTo>
                  <a:pt x="2389" y="136"/>
                </a:lnTo>
                <a:lnTo>
                  <a:pt x="2390" y="142"/>
                </a:lnTo>
                <a:lnTo>
                  <a:pt x="2391" y="148"/>
                </a:lnTo>
                <a:lnTo>
                  <a:pt x="2391" y="155"/>
                </a:lnTo>
                <a:lnTo>
                  <a:pt x="2391" y="161"/>
                </a:lnTo>
                <a:lnTo>
                  <a:pt x="2391" y="168"/>
                </a:lnTo>
                <a:lnTo>
                  <a:pt x="2391" y="175"/>
                </a:lnTo>
                <a:lnTo>
                  <a:pt x="2390" y="181"/>
                </a:lnTo>
                <a:lnTo>
                  <a:pt x="2389" y="187"/>
                </a:lnTo>
                <a:lnTo>
                  <a:pt x="2385" y="198"/>
                </a:lnTo>
                <a:lnTo>
                  <a:pt x="2383" y="204"/>
                </a:lnTo>
                <a:lnTo>
                  <a:pt x="2381" y="209"/>
                </a:lnTo>
                <a:lnTo>
                  <a:pt x="2375" y="219"/>
                </a:lnTo>
                <a:lnTo>
                  <a:pt x="2372" y="223"/>
                </a:lnTo>
                <a:lnTo>
                  <a:pt x="2368" y="227"/>
                </a:lnTo>
                <a:lnTo>
                  <a:pt x="2364" y="231"/>
                </a:lnTo>
                <a:lnTo>
                  <a:pt x="2360" y="235"/>
                </a:lnTo>
                <a:lnTo>
                  <a:pt x="2355" y="238"/>
                </a:lnTo>
                <a:lnTo>
                  <a:pt x="2351" y="241"/>
                </a:lnTo>
                <a:lnTo>
                  <a:pt x="2346" y="244"/>
                </a:lnTo>
                <a:lnTo>
                  <a:pt x="2340" y="246"/>
                </a:lnTo>
                <a:lnTo>
                  <a:pt x="2335" y="248"/>
                </a:lnTo>
                <a:lnTo>
                  <a:pt x="2329" y="250"/>
                </a:lnTo>
                <a:lnTo>
                  <a:pt x="2323" y="251"/>
                </a:lnTo>
                <a:lnTo>
                  <a:pt x="2317" y="252"/>
                </a:lnTo>
                <a:lnTo>
                  <a:pt x="2304" y="253"/>
                </a:lnTo>
                <a:close/>
                <a:moveTo>
                  <a:pt x="2305" y="215"/>
                </a:moveTo>
                <a:lnTo>
                  <a:pt x="2309" y="214"/>
                </a:lnTo>
                <a:lnTo>
                  <a:pt x="2313" y="214"/>
                </a:lnTo>
                <a:lnTo>
                  <a:pt x="2317" y="212"/>
                </a:lnTo>
                <a:lnTo>
                  <a:pt x="2321" y="211"/>
                </a:lnTo>
                <a:lnTo>
                  <a:pt x="2324" y="209"/>
                </a:lnTo>
                <a:lnTo>
                  <a:pt x="2327" y="206"/>
                </a:lnTo>
                <a:lnTo>
                  <a:pt x="2330" y="203"/>
                </a:lnTo>
                <a:lnTo>
                  <a:pt x="2332" y="199"/>
                </a:lnTo>
                <a:lnTo>
                  <a:pt x="2334" y="195"/>
                </a:lnTo>
                <a:lnTo>
                  <a:pt x="2336" y="191"/>
                </a:lnTo>
                <a:lnTo>
                  <a:pt x="2338" y="187"/>
                </a:lnTo>
                <a:lnTo>
                  <a:pt x="2339" y="182"/>
                </a:lnTo>
                <a:lnTo>
                  <a:pt x="2341" y="172"/>
                </a:lnTo>
                <a:lnTo>
                  <a:pt x="2341" y="167"/>
                </a:lnTo>
                <a:lnTo>
                  <a:pt x="2342" y="161"/>
                </a:lnTo>
                <a:lnTo>
                  <a:pt x="2341" y="150"/>
                </a:lnTo>
                <a:lnTo>
                  <a:pt x="2339" y="140"/>
                </a:lnTo>
                <a:lnTo>
                  <a:pt x="2338" y="135"/>
                </a:lnTo>
                <a:lnTo>
                  <a:pt x="2336" y="131"/>
                </a:lnTo>
                <a:lnTo>
                  <a:pt x="2332" y="123"/>
                </a:lnTo>
                <a:lnTo>
                  <a:pt x="2330" y="119"/>
                </a:lnTo>
                <a:lnTo>
                  <a:pt x="2327" y="116"/>
                </a:lnTo>
                <a:lnTo>
                  <a:pt x="2324" y="113"/>
                </a:lnTo>
                <a:lnTo>
                  <a:pt x="2321" y="111"/>
                </a:lnTo>
                <a:lnTo>
                  <a:pt x="2317" y="110"/>
                </a:lnTo>
                <a:lnTo>
                  <a:pt x="2313" y="108"/>
                </a:lnTo>
                <a:lnTo>
                  <a:pt x="2309" y="108"/>
                </a:lnTo>
                <a:lnTo>
                  <a:pt x="2305" y="107"/>
                </a:lnTo>
                <a:lnTo>
                  <a:pt x="2300" y="108"/>
                </a:lnTo>
                <a:lnTo>
                  <a:pt x="2296" y="108"/>
                </a:lnTo>
                <a:lnTo>
                  <a:pt x="2292" y="110"/>
                </a:lnTo>
                <a:lnTo>
                  <a:pt x="2288" y="111"/>
                </a:lnTo>
                <a:lnTo>
                  <a:pt x="2285" y="113"/>
                </a:lnTo>
                <a:lnTo>
                  <a:pt x="2282" y="116"/>
                </a:lnTo>
                <a:lnTo>
                  <a:pt x="2279" y="119"/>
                </a:lnTo>
                <a:lnTo>
                  <a:pt x="2277" y="123"/>
                </a:lnTo>
                <a:lnTo>
                  <a:pt x="2272" y="131"/>
                </a:lnTo>
                <a:lnTo>
                  <a:pt x="2271" y="135"/>
                </a:lnTo>
                <a:lnTo>
                  <a:pt x="2270" y="140"/>
                </a:lnTo>
                <a:lnTo>
                  <a:pt x="2269" y="145"/>
                </a:lnTo>
                <a:lnTo>
                  <a:pt x="2268" y="150"/>
                </a:lnTo>
                <a:lnTo>
                  <a:pt x="2267" y="155"/>
                </a:lnTo>
                <a:lnTo>
                  <a:pt x="2267" y="161"/>
                </a:lnTo>
                <a:lnTo>
                  <a:pt x="2268" y="172"/>
                </a:lnTo>
                <a:lnTo>
                  <a:pt x="2270" y="182"/>
                </a:lnTo>
                <a:lnTo>
                  <a:pt x="2271" y="187"/>
                </a:lnTo>
                <a:lnTo>
                  <a:pt x="2272" y="191"/>
                </a:lnTo>
                <a:lnTo>
                  <a:pt x="2274" y="195"/>
                </a:lnTo>
                <a:lnTo>
                  <a:pt x="2277" y="199"/>
                </a:lnTo>
                <a:lnTo>
                  <a:pt x="2279" y="203"/>
                </a:lnTo>
                <a:lnTo>
                  <a:pt x="2282" y="206"/>
                </a:lnTo>
                <a:lnTo>
                  <a:pt x="2285" y="209"/>
                </a:lnTo>
                <a:lnTo>
                  <a:pt x="2288" y="211"/>
                </a:lnTo>
                <a:lnTo>
                  <a:pt x="2292" y="212"/>
                </a:lnTo>
                <a:lnTo>
                  <a:pt x="2296" y="214"/>
                </a:lnTo>
                <a:lnTo>
                  <a:pt x="2300" y="214"/>
                </a:lnTo>
                <a:lnTo>
                  <a:pt x="2305" y="215"/>
                </a:lnTo>
                <a:close/>
                <a:moveTo>
                  <a:pt x="2539" y="172"/>
                </a:moveTo>
                <a:lnTo>
                  <a:pt x="2430" y="172"/>
                </a:lnTo>
                <a:lnTo>
                  <a:pt x="2430" y="133"/>
                </a:lnTo>
                <a:lnTo>
                  <a:pt x="2539" y="133"/>
                </a:lnTo>
                <a:lnTo>
                  <a:pt x="2539" y="172"/>
                </a:lnTo>
                <a:close/>
                <a:moveTo>
                  <a:pt x="2603" y="315"/>
                </a:moveTo>
                <a:lnTo>
                  <a:pt x="2594" y="315"/>
                </a:lnTo>
                <a:lnTo>
                  <a:pt x="2586" y="314"/>
                </a:lnTo>
                <a:lnTo>
                  <a:pt x="2579" y="312"/>
                </a:lnTo>
                <a:lnTo>
                  <a:pt x="2573" y="310"/>
                </a:lnTo>
                <a:lnTo>
                  <a:pt x="2584" y="274"/>
                </a:lnTo>
                <a:lnTo>
                  <a:pt x="2590" y="275"/>
                </a:lnTo>
                <a:lnTo>
                  <a:pt x="2596" y="276"/>
                </a:lnTo>
                <a:lnTo>
                  <a:pt x="2601" y="276"/>
                </a:lnTo>
                <a:lnTo>
                  <a:pt x="2606" y="276"/>
                </a:lnTo>
                <a:lnTo>
                  <a:pt x="2608" y="275"/>
                </a:lnTo>
                <a:lnTo>
                  <a:pt x="2610" y="274"/>
                </a:lnTo>
                <a:lnTo>
                  <a:pt x="2614" y="271"/>
                </a:lnTo>
                <a:lnTo>
                  <a:pt x="2617" y="267"/>
                </a:lnTo>
                <a:lnTo>
                  <a:pt x="2620" y="262"/>
                </a:lnTo>
                <a:lnTo>
                  <a:pt x="2623" y="254"/>
                </a:lnTo>
                <a:lnTo>
                  <a:pt x="2559" y="72"/>
                </a:lnTo>
                <a:lnTo>
                  <a:pt x="2611" y="72"/>
                </a:lnTo>
                <a:lnTo>
                  <a:pt x="2647" y="202"/>
                </a:lnTo>
                <a:lnTo>
                  <a:pt x="2686" y="72"/>
                </a:lnTo>
                <a:lnTo>
                  <a:pt x="2738" y="72"/>
                </a:lnTo>
                <a:lnTo>
                  <a:pt x="2669" y="268"/>
                </a:lnTo>
                <a:lnTo>
                  <a:pt x="2665" y="278"/>
                </a:lnTo>
                <a:lnTo>
                  <a:pt x="2663" y="283"/>
                </a:lnTo>
                <a:lnTo>
                  <a:pt x="2660" y="287"/>
                </a:lnTo>
                <a:lnTo>
                  <a:pt x="2654" y="296"/>
                </a:lnTo>
                <a:lnTo>
                  <a:pt x="2646" y="302"/>
                </a:lnTo>
                <a:lnTo>
                  <a:pt x="2642" y="306"/>
                </a:lnTo>
                <a:lnTo>
                  <a:pt x="2638" y="308"/>
                </a:lnTo>
                <a:lnTo>
                  <a:pt x="2633" y="310"/>
                </a:lnTo>
                <a:lnTo>
                  <a:pt x="2628" y="312"/>
                </a:lnTo>
                <a:lnTo>
                  <a:pt x="2622" y="314"/>
                </a:lnTo>
                <a:lnTo>
                  <a:pt x="2616" y="315"/>
                </a:lnTo>
                <a:lnTo>
                  <a:pt x="2610" y="315"/>
                </a:lnTo>
                <a:lnTo>
                  <a:pt x="2603" y="315"/>
                </a:lnTo>
                <a:close/>
                <a:moveTo>
                  <a:pt x="2812" y="249"/>
                </a:moveTo>
                <a:lnTo>
                  <a:pt x="2763" y="249"/>
                </a:lnTo>
                <a:lnTo>
                  <a:pt x="2763" y="13"/>
                </a:lnTo>
                <a:lnTo>
                  <a:pt x="2812" y="13"/>
                </a:lnTo>
                <a:lnTo>
                  <a:pt x="2812" y="249"/>
                </a:lnTo>
                <a:close/>
                <a:moveTo>
                  <a:pt x="2877" y="50"/>
                </a:moveTo>
                <a:lnTo>
                  <a:pt x="2872" y="49"/>
                </a:lnTo>
                <a:lnTo>
                  <a:pt x="2867" y="48"/>
                </a:lnTo>
                <a:lnTo>
                  <a:pt x="2863" y="45"/>
                </a:lnTo>
                <a:lnTo>
                  <a:pt x="2859" y="42"/>
                </a:lnTo>
                <a:lnTo>
                  <a:pt x="2855" y="38"/>
                </a:lnTo>
                <a:lnTo>
                  <a:pt x="2853" y="34"/>
                </a:lnTo>
                <a:lnTo>
                  <a:pt x="2851" y="30"/>
                </a:lnTo>
                <a:lnTo>
                  <a:pt x="2851" y="25"/>
                </a:lnTo>
                <a:lnTo>
                  <a:pt x="2851" y="20"/>
                </a:lnTo>
                <a:lnTo>
                  <a:pt x="2853" y="15"/>
                </a:lnTo>
                <a:lnTo>
                  <a:pt x="2855" y="11"/>
                </a:lnTo>
                <a:lnTo>
                  <a:pt x="2859" y="7"/>
                </a:lnTo>
                <a:lnTo>
                  <a:pt x="2863" y="4"/>
                </a:lnTo>
                <a:lnTo>
                  <a:pt x="2867" y="2"/>
                </a:lnTo>
                <a:lnTo>
                  <a:pt x="2872" y="0"/>
                </a:lnTo>
                <a:lnTo>
                  <a:pt x="2877" y="0"/>
                </a:lnTo>
                <a:lnTo>
                  <a:pt x="2883" y="0"/>
                </a:lnTo>
                <a:lnTo>
                  <a:pt x="2887" y="2"/>
                </a:lnTo>
                <a:lnTo>
                  <a:pt x="2892" y="4"/>
                </a:lnTo>
                <a:lnTo>
                  <a:pt x="2896" y="7"/>
                </a:lnTo>
                <a:lnTo>
                  <a:pt x="2900" y="11"/>
                </a:lnTo>
                <a:lnTo>
                  <a:pt x="2902" y="15"/>
                </a:lnTo>
                <a:lnTo>
                  <a:pt x="2903" y="20"/>
                </a:lnTo>
                <a:lnTo>
                  <a:pt x="2904" y="25"/>
                </a:lnTo>
                <a:lnTo>
                  <a:pt x="2903" y="30"/>
                </a:lnTo>
                <a:lnTo>
                  <a:pt x="2902" y="34"/>
                </a:lnTo>
                <a:lnTo>
                  <a:pt x="2900" y="38"/>
                </a:lnTo>
                <a:lnTo>
                  <a:pt x="2896" y="42"/>
                </a:lnTo>
                <a:lnTo>
                  <a:pt x="2892" y="45"/>
                </a:lnTo>
                <a:lnTo>
                  <a:pt x="2887" y="48"/>
                </a:lnTo>
                <a:lnTo>
                  <a:pt x="2883" y="49"/>
                </a:lnTo>
                <a:lnTo>
                  <a:pt x="2877" y="50"/>
                </a:lnTo>
                <a:close/>
                <a:moveTo>
                  <a:pt x="2853" y="72"/>
                </a:moveTo>
                <a:lnTo>
                  <a:pt x="2902" y="72"/>
                </a:lnTo>
                <a:lnTo>
                  <a:pt x="2902" y="249"/>
                </a:lnTo>
                <a:lnTo>
                  <a:pt x="2853" y="249"/>
                </a:lnTo>
                <a:lnTo>
                  <a:pt x="2853" y="72"/>
                </a:lnTo>
                <a:close/>
                <a:moveTo>
                  <a:pt x="3023" y="253"/>
                </a:moveTo>
                <a:lnTo>
                  <a:pt x="3010" y="252"/>
                </a:lnTo>
                <a:lnTo>
                  <a:pt x="3003" y="251"/>
                </a:lnTo>
                <a:lnTo>
                  <a:pt x="2998" y="250"/>
                </a:lnTo>
                <a:lnTo>
                  <a:pt x="2986" y="246"/>
                </a:lnTo>
                <a:lnTo>
                  <a:pt x="2980" y="244"/>
                </a:lnTo>
                <a:lnTo>
                  <a:pt x="2975" y="241"/>
                </a:lnTo>
                <a:lnTo>
                  <a:pt x="2966" y="235"/>
                </a:lnTo>
                <a:lnTo>
                  <a:pt x="2962" y="231"/>
                </a:lnTo>
                <a:lnTo>
                  <a:pt x="2958" y="227"/>
                </a:lnTo>
                <a:lnTo>
                  <a:pt x="2951" y="219"/>
                </a:lnTo>
                <a:lnTo>
                  <a:pt x="2948" y="214"/>
                </a:lnTo>
                <a:lnTo>
                  <a:pt x="2945" y="209"/>
                </a:lnTo>
                <a:lnTo>
                  <a:pt x="2940" y="198"/>
                </a:lnTo>
                <a:lnTo>
                  <a:pt x="2939" y="193"/>
                </a:lnTo>
                <a:lnTo>
                  <a:pt x="2937" y="187"/>
                </a:lnTo>
                <a:lnTo>
                  <a:pt x="2936" y="181"/>
                </a:lnTo>
                <a:lnTo>
                  <a:pt x="2935" y="175"/>
                </a:lnTo>
                <a:lnTo>
                  <a:pt x="2935" y="168"/>
                </a:lnTo>
                <a:lnTo>
                  <a:pt x="2935" y="161"/>
                </a:lnTo>
                <a:lnTo>
                  <a:pt x="2935" y="155"/>
                </a:lnTo>
                <a:lnTo>
                  <a:pt x="2935" y="148"/>
                </a:lnTo>
                <a:lnTo>
                  <a:pt x="2936" y="142"/>
                </a:lnTo>
                <a:lnTo>
                  <a:pt x="2937" y="136"/>
                </a:lnTo>
                <a:lnTo>
                  <a:pt x="2940" y="124"/>
                </a:lnTo>
                <a:lnTo>
                  <a:pt x="2943" y="119"/>
                </a:lnTo>
                <a:lnTo>
                  <a:pt x="2945" y="114"/>
                </a:lnTo>
                <a:lnTo>
                  <a:pt x="2951" y="104"/>
                </a:lnTo>
                <a:lnTo>
                  <a:pt x="2954" y="99"/>
                </a:lnTo>
                <a:lnTo>
                  <a:pt x="2958" y="95"/>
                </a:lnTo>
                <a:lnTo>
                  <a:pt x="2962" y="91"/>
                </a:lnTo>
                <a:lnTo>
                  <a:pt x="2966" y="88"/>
                </a:lnTo>
                <a:lnTo>
                  <a:pt x="2970" y="85"/>
                </a:lnTo>
                <a:lnTo>
                  <a:pt x="2975" y="82"/>
                </a:lnTo>
                <a:lnTo>
                  <a:pt x="2980" y="79"/>
                </a:lnTo>
                <a:lnTo>
                  <a:pt x="2986" y="77"/>
                </a:lnTo>
                <a:lnTo>
                  <a:pt x="2992" y="75"/>
                </a:lnTo>
                <a:lnTo>
                  <a:pt x="2998" y="73"/>
                </a:lnTo>
                <a:lnTo>
                  <a:pt x="3003" y="72"/>
                </a:lnTo>
                <a:lnTo>
                  <a:pt x="3010" y="71"/>
                </a:lnTo>
                <a:lnTo>
                  <a:pt x="3023" y="70"/>
                </a:lnTo>
                <a:lnTo>
                  <a:pt x="3035" y="71"/>
                </a:lnTo>
                <a:lnTo>
                  <a:pt x="3042" y="72"/>
                </a:lnTo>
                <a:lnTo>
                  <a:pt x="3047" y="73"/>
                </a:lnTo>
                <a:lnTo>
                  <a:pt x="3059" y="77"/>
                </a:lnTo>
                <a:lnTo>
                  <a:pt x="3064" y="79"/>
                </a:lnTo>
                <a:lnTo>
                  <a:pt x="3069" y="82"/>
                </a:lnTo>
                <a:lnTo>
                  <a:pt x="3078" y="88"/>
                </a:lnTo>
                <a:lnTo>
                  <a:pt x="3082" y="91"/>
                </a:lnTo>
                <a:lnTo>
                  <a:pt x="3086" y="95"/>
                </a:lnTo>
                <a:lnTo>
                  <a:pt x="3093" y="104"/>
                </a:lnTo>
                <a:lnTo>
                  <a:pt x="3096" y="109"/>
                </a:lnTo>
                <a:lnTo>
                  <a:pt x="3099" y="114"/>
                </a:lnTo>
                <a:lnTo>
                  <a:pt x="3104" y="124"/>
                </a:lnTo>
                <a:lnTo>
                  <a:pt x="3105" y="130"/>
                </a:lnTo>
                <a:lnTo>
                  <a:pt x="3107" y="136"/>
                </a:lnTo>
                <a:lnTo>
                  <a:pt x="3108" y="142"/>
                </a:lnTo>
                <a:lnTo>
                  <a:pt x="3109" y="148"/>
                </a:lnTo>
                <a:lnTo>
                  <a:pt x="3109" y="155"/>
                </a:lnTo>
                <a:lnTo>
                  <a:pt x="3109" y="161"/>
                </a:lnTo>
                <a:lnTo>
                  <a:pt x="3109" y="168"/>
                </a:lnTo>
                <a:lnTo>
                  <a:pt x="3109" y="175"/>
                </a:lnTo>
                <a:lnTo>
                  <a:pt x="3108" y="181"/>
                </a:lnTo>
                <a:lnTo>
                  <a:pt x="3107" y="187"/>
                </a:lnTo>
                <a:lnTo>
                  <a:pt x="3104" y="198"/>
                </a:lnTo>
                <a:lnTo>
                  <a:pt x="3101" y="204"/>
                </a:lnTo>
                <a:lnTo>
                  <a:pt x="3099" y="209"/>
                </a:lnTo>
                <a:lnTo>
                  <a:pt x="3093" y="219"/>
                </a:lnTo>
                <a:lnTo>
                  <a:pt x="3090" y="223"/>
                </a:lnTo>
                <a:lnTo>
                  <a:pt x="3086" y="227"/>
                </a:lnTo>
                <a:lnTo>
                  <a:pt x="3082" y="231"/>
                </a:lnTo>
                <a:lnTo>
                  <a:pt x="3078" y="235"/>
                </a:lnTo>
                <a:lnTo>
                  <a:pt x="3074" y="238"/>
                </a:lnTo>
                <a:lnTo>
                  <a:pt x="3069" y="241"/>
                </a:lnTo>
                <a:lnTo>
                  <a:pt x="3064" y="244"/>
                </a:lnTo>
                <a:lnTo>
                  <a:pt x="3059" y="246"/>
                </a:lnTo>
                <a:lnTo>
                  <a:pt x="3053" y="248"/>
                </a:lnTo>
                <a:lnTo>
                  <a:pt x="3047" y="250"/>
                </a:lnTo>
                <a:lnTo>
                  <a:pt x="3042" y="251"/>
                </a:lnTo>
                <a:lnTo>
                  <a:pt x="3035" y="252"/>
                </a:lnTo>
                <a:lnTo>
                  <a:pt x="3023" y="253"/>
                </a:lnTo>
                <a:close/>
                <a:moveTo>
                  <a:pt x="3023" y="215"/>
                </a:moveTo>
                <a:lnTo>
                  <a:pt x="3027" y="214"/>
                </a:lnTo>
                <a:lnTo>
                  <a:pt x="3031" y="214"/>
                </a:lnTo>
                <a:lnTo>
                  <a:pt x="3035" y="212"/>
                </a:lnTo>
                <a:lnTo>
                  <a:pt x="3039" y="211"/>
                </a:lnTo>
                <a:lnTo>
                  <a:pt x="3042" y="209"/>
                </a:lnTo>
                <a:lnTo>
                  <a:pt x="3045" y="206"/>
                </a:lnTo>
                <a:lnTo>
                  <a:pt x="3048" y="203"/>
                </a:lnTo>
                <a:lnTo>
                  <a:pt x="3050" y="199"/>
                </a:lnTo>
                <a:lnTo>
                  <a:pt x="3052" y="195"/>
                </a:lnTo>
                <a:lnTo>
                  <a:pt x="3054" y="191"/>
                </a:lnTo>
                <a:lnTo>
                  <a:pt x="3056" y="187"/>
                </a:lnTo>
                <a:lnTo>
                  <a:pt x="3057" y="182"/>
                </a:lnTo>
                <a:lnTo>
                  <a:pt x="3059" y="172"/>
                </a:lnTo>
                <a:lnTo>
                  <a:pt x="3060" y="167"/>
                </a:lnTo>
                <a:lnTo>
                  <a:pt x="3060" y="161"/>
                </a:lnTo>
                <a:lnTo>
                  <a:pt x="3059" y="150"/>
                </a:lnTo>
                <a:lnTo>
                  <a:pt x="3057" y="140"/>
                </a:lnTo>
                <a:lnTo>
                  <a:pt x="3056" y="135"/>
                </a:lnTo>
                <a:lnTo>
                  <a:pt x="3054" y="131"/>
                </a:lnTo>
                <a:lnTo>
                  <a:pt x="3050" y="123"/>
                </a:lnTo>
                <a:lnTo>
                  <a:pt x="3048" y="119"/>
                </a:lnTo>
                <a:lnTo>
                  <a:pt x="3045" y="116"/>
                </a:lnTo>
                <a:lnTo>
                  <a:pt x="3042" y="113"/>
                </a:lnTo>
                <a:lnTo>
                  <a:pt x="3039" y="111"/>
                </a:lnTo>
                <a:lnTo>
                  <a:pt x="3035" y="110"/>
                </a:lnTo>
                <a:lnTo>
                  <a:pt x="3031" y="108"/>
                </a:lnTo>
                <a:lnTo>
                  <a:pt x="3027" y="108"/>
                </a:lnTo>
                <a:lnTo>
                  <a:pt x="3023" y="107"/>
                </a:lnTo>
                <a:lnTo>
                  <a:pt x="3018" y="108"/>
                </a:lnTo>
                <a:lnTo>
                  <a:pt x="3014" y="108"/>
                </a:lnTo>
                <a:lnTo>
                  <a:pt x="3010" y="110"/>
                </a:lnTo>
                <a:lnTo>
                  <a:pt x="3006" y="111"/>
                </a:lnTo>
                <a:lnTo>
                  <a:pt x="3003" y="113"/>
                </a:lnTo>
                <a:lnTo>
                  <a:pt x="3000" y="116"/>
                </a:lnTo>
                <a:lnTo>
                  <a:pt x="2997" y="119"/>
                </a:lnTo>
                <a:lnTo>
                  <a:pt x="2995" y="123"/>
                </a:lnTo>
                <a:lnTo>
                  <a:pt x="2991" y="131"/>
                </a:lnTo>
                <a:lnTo>
                  <a:pt x="2989" y="135"/>
                </a:lnTo>
                <a:lnTo>
                  <a:pt x="2988" y="140"/>
                </a:lnTo>
                <a:lnTo>
                  <a:pt x="2987" y="145"/>
                </a:lnTo>
                <a:lnTo>
                  <a:pt x="2986" y="150"/>
                </a:lnTo>
                <a:lnTo>
                  <a:pt x="2986" y="155"/>
                </a:lnTo>
                <a:lnTo>
                  <a:pt x="2985" y="161"/>
                </a:lnTo>
                <a:lnTo>
                  <a:pt x="2986" y="172"/>
                </a:lnTo>
                <a:lnTo>
                  <a:pt x="2988" y="182"/>
                </a:lnTo>
                <a:lnTo>
                  <a:pt x="2989" y="187"/>
                </a:lnTo>
                <a:lnTo>
                  <a:pt x="2991" y="191"/>
                </a:lnTo>
                <a:lnTo>
                  <a:pt x="2993" y="195"/>
                </a:lnTo>
                <a:lnTo>
                  <a:pt x="2995" y="199"/>
                </a:lnTo>
                <a:lnTo>
                  <a:pt x="2997" y="203"/>
                </a:lnTo>
                <a:lnTo>
                  <a:pt x="3000" y="206"/>
                </a:lnTo>
                <a:lnTo>
                  <a:pt x="3003" y="209"/>
                </a:lnTo>
                <a:lnTo>
                  <a:pt x="3006" y="211"/>
                </a:lnTo>
                <a:lnTo>
                  <a:pt x="3010" y="212"/>
                </a:lnTo>
                <a:lnTo>
                  <a:pt x="3014" y="214"/>
                </a:lnTo>
                <a:lnTo>
                  <a:pt x="3018" y="214"/>
                </a:lnTo>
                <a:lnTo>
                  <a:pt x="3023" y="215"/>
                </a:lnTo>
                <a:close/>
                <a:moveTo>
                  <a:pt x="3142" y="315"/>
                </a:moveTo>
                <a:lnTo>
                  <a:pt x="3142" y="72"/>
                </a:lnTo>
                <a:lnTo>
                  <a:pt x="3191" y="72"/>
                </a:lnTo>
                <a:lnTo>
                  <a:pt x="3191" y="102"/>
                </a:lnTo>
                <a:lnTo>
                  <a:pt x="3197" y="95"/>
                </a:lnTo>
                <a:lnTo>
                  <a:pt x="3202" y="87"/>
                </a:lnTo>
                <a:lnTo>
                  <a:pt x="3206" y="84"/>
                </a:lnTo>
                <a:lnTo>
                  <a:pt x="3209" y="81"/>
                </a:lnTo>
                <a:lnTo>
                  <a:pt x="3214" y="78"/>
                </a:lnTo>
                <a:lnTo>
                  <a:pt x="3218" y="75"/>
                </a:lnTo>
                <a:lnTo>
                  <a:pt x="3224" y="73"/>
                </a:lnTo>
                <a:lnTo>
                  <a:pt x="3227" y="72"/>
                </a:lnTo>
                <a:lnTo>
                  <a:pt x="3230" y="71"/>
                </a:lnTo>
                <a:lnTo>
                  <a:pt x="3236" y="70"/>
                </a:lnTo>
                <a:lnTo>
                  <a:pt x="3243" y="70"/>
                </a:lnTo>
                <a:lnTo>
                  <a:pt x="3253" y="71"/>
                </a:lnTo>
                <a:lnTo>
                  <a:pt x="3257" y="71"/>
                </a:lnTo>
                <a:lnTo>
                  <a:pt x="3262" y="73"/>
                </a:lnTo>
                <a:lnTo>
                  <a:pt x="3266" y="74"/>
                </a:lnTo>
                <a:lnTo>
                  <a:pt x="3270" y="76"/>
                </a:lnTo>
                <a:lnTo>
                  <a:pt x="3279" y="80"/>
                </a:lnTo>
                <a:lnTo>
                  <a:pt x="3283" y="83"/>
                </a:lnTo>
                <a:lnTo>
                  <a:pt x="3286" y="86"/>
                </a:lnTo>
                <a:lnTo>
                  <a:pt x="3290" y="89"/>
                </a:lnTo>
                <a:lnTo>
                  <a:pt x="3293" y="93"/>
                </a:lnTo>
                <a:lnTo>
                  <a:pt x="3297" y="97"/>
                </a:lnTo>
                <a:lnTo>
                  <a:pt x="3299" y="101"/>
                </a:lnTo>
                <a:lnTo>
                  <a:pt x="3302" y="106"/>
                </a:lnTo>
                <a:lnTo>
                  <a:pt x="3305" y="110"/>
                </a:lnTo>
                <a:lnTo>
                  <a:pt x="3307" y="116"/>
                </a:lnTo>
                <a:lnTo>
                  <a:pt x="3309" y="121"/>
                </a:lnTo>
                <a:lnTo>
                  <a:pt x="3311" y="127"/>
                </a:lnTo>
                <a:lnTo>
                  <a:pt x="3312" y="133"/>
                </a:lnTo>
                <a:lnTo>
                  <a:pt x="3313" y="140"/>
                </a:lnTo>
                <a:lnTo>
                  <a:pt x="3314" y="146"/>
                </a:lnTo>
                <a:lnTo>
                  <a:pt x="3314" y="154"/>
                </a:lnTo>
                <a:lnTo>
                  <a:pt x="3315" y="161"/>
                </a:lnTo>
                <a:lnTo>
                  <a:pt x="3314" y="175"/>
                </a:lnTo>
                <a:lnTo>
                  <a:pt x="3312" y="188"/>
                </a:lnTo>
                <a:lnTo>
                  <a:pt x="3311" y="194"/>
                </a:lnTo>
                <a:lnTo>
                  <a:pt x="3309" y="200"/>
                </a:lnTo>
                <a:lnTo>
                  <a:pt x="3307" y="206"/>
                </a:lnTo>
                <a:lnTo>
                  <a:pt x="3305" y="211"/>
                </a:lnTo>
                <a:lnTo>
                  <a:pt x="3303" y="216"/>
                </a:lnTo>
                <a:lnTo>
                  <a:pt x="3300" y="220"/>
                </a:lnTo>
                <a:lnTo>
                  <a:pt x="3297" y="225"/>
                </a:lnTo>
                <a:lnTo>
                  <a:pt x="3294" y="229"/>
                </a:lnTo>
                <a:lnTo>
                  <a:pt x="3287" y="236"/>
                </a:lnTo>
                <a:lnTo>
                  <a:pt x="3283" y="239"/>
                </a:lnTo>
                <a:lnTo>
                  <a:pt x="3279" y="242"/>
                </a:lnTo>
                <a:lnTo>
                  <a:pt x="3271" y="246"/>
                </a:lnTo>
                <a:lnTo>
                  <a:pt x="3267" y="248"/>
                </a:lnTo>
                <a:lnTo>
                  <a:pt x="3262" y="249"/>
                </a:lnTo>
                <a:lnTo>
                  <a:pt x="3253" y="251"/>
                </a:lnTo>
                <a:lnTo>
                  <a:pt x="3243" y="252"/>
                </a:lnTo>
                <a:lnTo>
                  <a:pt x="3236" y="252"/>
                </a:lnTo>
                <a:lnTo>
                  <a:pt x="3230" y="251"/>
                </a:lnTo>
                <a:lnTo>
                  <a:pt x="3224" y="249"/>
                </a:lnTo>
                <a:lnTo>
                  <a:pt x="3219" y="247"/>
                </a:lnTo>
                <a:lnTo>
                  <a:pt x="3214" y="245"/>
                </a:lnTo>
                <a:lnTo>
                  <a:pt x="3210" y="242"/>
                </a:lnTo>
                <a:lnTo>
                  <a:pt x="3208" y="240"/>
                </a:lnTo>
                <a:lnTo>
                  <a:pt x="3206" y="239"/>
                </a:lnTo>
                <a:lnTo>
                  <a:pt x="3203" y="235"/>
                </a:lnTo>
                <a:lnTo>
                  <a:pt x="3200" y="232"/>
                </a:lnTo>
                <a:lnTo>
                  <a:pt x="3197" y="228"/>
                </a:lnTo>
                <a:lnTo>
                  <a:pt x="3193" y="221"/>
                </a:lnTo>
                <a:lnTo>
                  <a:pt x="3191" y="315"/>
                </a:lnTo>
                <a:lnTo>
                  <a:pt x="3142" y="315"/>
                </a:lnTo>
                <a:close/>
                <a:moveTo>
                  <a:pt x="3190" y="161"/>
                </a:moveTo>
                <a:lnTo>
                  <a:pt x="3191" y="172"/>
                </a:lnTo>
                <a:lnTo>
                  <a:pt x="3193" y="182"/>
                </a:lnTo>
                <a:lnTo>
                  <a:pt x="3194" y="187"/>
                </a:lnTo>
                <a:lnTo>
                  <a:pt x="3196" y="191"/>
                </a:lnTo>
                <a:lnTo>
                  <a:pt x="3198" y="195"/>
                </a:lnTo>
                <a:lnTo>
                  <a:pt x="3200" y="199"/>
                </a:lnTo>
                <a:lnTo>
                  <a:pt x="3205" y="205"/>
                </a:lnTo>
                <a:lnTo>
                  <a:pt x="3208" y="207"/>
                </a:lnTo>
                <a:lnTo>
                  <a:pt x="3212" y="209"/>
                </a:lnTo>
                <a:lnTo>
                  <a:pt x="3215" y="211"/>
                </a:lnTo>
                <a:lnTo>
                  <a:pt x="3219" y="212"/>
                </a:lnTo>
                <a:lnTo>
                  <a:pt x="3223" y="213"/>
                </a:lnTo>
                <a:lnTo>
                  <a:pt x="3227" y="213"/>
                </a:lnTo>
                <a:lnTo>
                  <a:pt x="3232" y="213"/>
                </a:lnTo>
                <a:lnTo>
                  <a:pt x="3236" y="212"/>
                </a:lnTo>
                <a:lnTo>
                  <a:pt x="3240" y="211"/>
                </a:lnTo>
                <a:lnTo>
                  <a:pt x="3243" y="209"/>
                </a:lnTo>
                <a:lnTo>
                  <a:pt x="3247" y="207"/>
                </a:lnTo>
                <a:lnTo>
                  <a:pt x="3250" y="205"/>
                </a:lnTo>
                <a:lnTo>
                  <a:pt x="3253" y="202"/>
                </a:lnTo>
                <a:lnTo>
                  <a:pt x="3255" y="198"/>
                </a:lnTo>
                <a:lnTo>
                  <a:pt x="3259" y="191"/>
                </a:lnTo>
                <a:lnTo>
                  <a:pt x="3261" y="186"/>
                </a:lnTo>
                <a:lnTo>
                  <a:pt x="3262" y="182"/>
                </a:lnTo>
                <a:lnTo>
                  <a:pt x="3263" y="177"/>
                </a:lnTo>
                <a:lnTo>
                  <a:pt x="3264" y="172"/>
                </a:lnTo>
                <a:lnTo>
                  <a:pt x="3264" y="166"/>
                </a:lnTo>
                <a:lnTo>
                  <a:pt x="3265" y="161"/>
                </a:lnTo>
                <a:lnTo>
                  <a:pt x="3264" y="150"/>
                </a:lnTo>
                <a:lnTo>
                  <a:pt x="3262" y="140"/>
                </a:lnTo>
                <a:lnTo>
                  <a:pt x="3261" y="135"/>
                </a:lnTo>
                <a:lnTo>
                  <a:pt x="3259" y="131"/>
                </a:lnTo>
                <a:lnTo>
                  <a:pt x="3257" y="127"/>
                </a:lnTo>
                <a:lnTo>
                  <a:pt x="3255" y="123"/>
                </a:lnTo>
                <a:lnTo>
                  <a:pt x="3253" y="120"/>
                </a:lnTo>
                <a:lnTo>
                  <a:pt x="3250" y="117"/>
                </a:lnTo>
                <a:lnTo>
                  <a:pt x="3247" y="115"/>
                </a:lnTo>
                <a:lnTo>
                  <a:pt x="3243" y="113"/>
                </a:lnTo>
                <a:lnTo>
                  <a:pt x="3240" y="111"/>
                </a:lnTo>
                <a:lnTo>
                  <a:pt x="3236" y="110"/>
                </a:lnTo>
                <a:lnTo>
                  <a:pt x="3232" y="109"/>
                </a:lnTo>
                <a:lnTo>
                  <a:pt x="3227" y="109"/>
                </a:lnTo>
                <a:lnTo>
                  <a:pt x="3219" y="110"/>
                </a:lnTo>
                <a:lnTo>
                  <a:pt x="3215" y="111"/>
                </a:lnTo>
                <a:lnTo>
                  <a:pt x="3212" y="113"/>
                </a:lnTo>
                <a:lnTo>
                  <a:pt x="3208" y="115"/>
                </a:lnTo>
                <a:lnTo>
                  <a:pt x="3205" y="117"/>
                </a:lnTo>
                <a:lnTo>
                  <a:pt x="3202" y="120"/>
                </a:lnTo>
                <a:lnTo>
                  <a:pt x="3200" y="123"/>
                </a:lnTo>
                <a:lnTo>
                  <a:pt x="3196" y="131"/>
                </a:lnTo>
                <a:lnTo>
                  <a:pt x="3194" y="135"/>
                </a:lnTo>
                <a:lnTo>
                  <a:pt x="3193" y="139"/>
                </a:lnTo>
                <a:lnTo>
                  <a:pt x="3192" y="144"/>
                </a:lnTo>
                <a:lnTo>
                  <a:pt x="3191" y="150"/>
                </a:lnTo>
                <a:lnTo>
                  <a:pt x="3190" y="155"/>
                </a:lnTo>
                <a:lnTo>
                  <a:pt x="3190" y="161"/>
                </a:lnTo>
                <a:close/>
                <a:moveTo>
                  <a:pt x="3373" y="50"/>
                </a:moveTo>
                <a:lnTo>
                  <a:pt x="3368" y="49"/>
                </a:lnTo>
                <a:lnTo>
                  <a:pt x="3363" y="48"/>
                </a:lnTo>
                <a:lnTo>
                  <a:pt x="3358" y="45"/>
                </a:lnTo>
                <a:lnTo>
                  <a:pt x="3354" y="42"/>
                </a:lnTo>
                <a:lnTo>
                  <a:pt x="3351" y="38"/>
                </a:lnTo>
                <a:lnTo>
                  <a:pt x="3348" y="34"/>
                </a:lnTo>
                <a:lnTo>
                  <a:pt x="3347" y="30"/>
                </a:lnTo>
                <a:lnTo>
                  <a:pt x="3346" y="25"/>
                </a:lnTo>
                <a:lnTo>
                  <a:pt x="3347" y="20"/>
                </a:lnTo>
                <a:lnTo>
                  <a:pt x="3348" y="15"/>
                </a:lnTo>
                <a:lnTo>
                  <a:pt x="3351" y="11"/>
                </a:lnTo>
                <a:lnTo>
                  <a:pt x="3354" y="7"/>
                </a:lnTo>
                <a:lnTo>
                  <a:pt x="3358" y="4"/>
                </a:lnTo>
                <a:lnTo>
                  <a:pt x="3363" y="2"/>
                </a:lnTo>
                <a:lnTo>
                  <a:pt x="3368" y="0"/>
                </a:lnTo>
                <a:lnTo>
                  <a:pt x="3373" y="0"/>
                </a:lnTo>
                <a:lnTo>
                  <a:pt x="3378" y="0"/>
                </a:lnTo>
                <a:lnTo>
                  <a:pt x="3383" y="2"/>
                </a:lnTo>
                <a:lnTo>
                  <a:pt x="3387" y="4"/>
                </a:lnTo>
                <a:lnTo>
                  <a:pt x="3392" y="7"/>
                </a:lnTo>
                <a:lnTo>
                  <a:pt x="3395" y="11"/>
                </a:lnTo>
                <a:lnTo>
                  <a:pt x="3397" y="15"/>
                </a:lnTo>
                <a:lnTo>
                  <a:pt x="3399" y="20"/>
                </a:lnTo>
                <a:lnTo>
                  <a:pt x="3399" y="25"/>
                </a:lnTo>
                <a:lnTo>
                  <a:pt x="3399" y="30"/>
                </a:lnTo>
                <a:lnTo>
                  <a:pt x="3397" y="34"/>
                </a:lnTo>
                <a:lnTo>
                  <a:pt x="3395" y="38"/>
                </a:lnTo>
                <a:lnTo>
                  <a:pt x="3392" y="42"/>
                </a:lnTo>
                <a:lnTo>
                  <a:pt x="3387" y="45"/>
                </a:lnTo>
                <a:lnTo>
                  <a:pt x="3383" y="48"/>
                </a:lnTo>
                <a:lnTo>
                  <a:pt x="3378" y="49"/>
                </a:lnTo>
                <a:lnTo>
                  <a:pt x="3373" y="50"/>
                </a:lnTo>
                <a:close/>
                <a:moveTo>
                  <a:pt x="3348" y="72"/>
                </a:moveTo>
                <a:lnTo>
                  <a:pt x="3397" y="72"/>
                </a:lnTo>
                <a:lnTo>
                  <a:pt x="3397" y="249"/>
                </a:lnTo>
                <a:lnTo>
                  <a:pt x="3348" y="249"/>
                </a:lnTo>
                <a:lnTo>
                  <a:pt x="3348" y="72"/>
                </a:lnTo>
                <a:close/>
                <a:moveTo>
                  <a:pt x="3585" y="123"/>
                </a:moveTo>
                <a:lnTo>
                  <a:pt x="3540" y="126"/>
                </a:lnTo>
                <a:lnTo>
                  <a:pt x="3539" y="121"/>
                </a:lnTo>
                <a:lnTo>
                  <a:pt x="3537" y="118"/>
                </a:lnTo>
                <a:lnTo>
                  <a:pt x="3534" y="114"/>
                </a:lnTo>
                <a:lnTo>
                  <a:pt x="3531" y="111"/>
                </a:lnTo>
                <a:lnTo>
                  <a:pt x="3527" y="108"/>
                </a:lnTo>
                <a:lnTo>
                  <a:pt x="3522" y="106"/>
                </a:lnTo>
                <a:lnTo>
                  <a:pt x="3516" y="105"/>
                </a:lnTo>
                <a:lnTo>
                  <a:pt x="3510" y="105"/>
                </a:lnTo>
                <a:lnTo>
                  <a:pt x="3505" y="105"/>
                </a:lnTo>
                <a:lnTo>
                  <a:pt x="3500" y="106"/>
                </a:lnTo>
                <a:lnTo>
                  <a:pt x="3495" y="108"/>
                </a:lnTo>
                <a:lnTo>
                  <a:pt x="3491" y="110"/>
                </a:lnTo>
                <a:lnTo>
                  <a:pt x="3488" y="112"/>
                </a:lnTo>
                <a:lnTo>
                  <a:pt x="3485" y="115"/>
                </a:lnTo>
                <a:lnTo>
                  <a:pt x="3484" y="119"/>
                </a:lnTo>
                <a:lnTo>
                  <a:pt x="3483" y="122"/>
                </a:lnTo>
                <a:lnTo>
                  <a:pt x="3484" y="125"/>
                </a:lnTo>
                <a:lnTo>
                  <a:pt x="3485" y="128"/>
                </a:lnTo>
                <a:lnTo>
                  <a:pt x="3486" y="131"/>
                </a:lnTo>
                <a:lnTo>
                  <a:pt x="3488" y="133"/>
                </a:lnTo>
                <a:lnTo>
                  <a:pt x="3491" y="135"/>
                </a:lnTo>
                <a:lnTo>
                  <a:pt x="3495" y="137"/>
                </a:lnTo>
                <a:lnTo>
                  <a:pt x="3500" y="139"/>
                </a:lnTo>
                <a:lnTo>
                  <a:pt x="3506" y="140"/>
                </a:lnTo>
                <a:lnTo>
                  <a:pt x="3538" y="146"/>
                </a:lnTo>
                <a:lnTo>
                  <a:pt x="3544" y="148"/>
                </a:lnTo>
                <a:lnTo>
                  <a:pt x="3550" y="150"/>
                </a:lnTo>
                <a:lnTo>
                  <a:pt x="3555" y="151"/>
                </a:lnTo>
                <a:lnTo>
                  <a:pt x="3560" y="153"/>
                </a:lnTo>
                <a:lnTo>
                  <a:pt x="3569" y="158"/>
                </a:lnTo>
                <a:lnTo>
                  <a:pt x="3576" y="164"/>
                </a:lnTo>
                <a:lnTo>
                  <a:pt x="3579" y="167"/>
                </a:lnTo>
                <a:lnTo>
                  <a:pt x="3582" y="170"/>
                </a:lnTo>
                <a:lnTo>
                  <a:pt x="3584" y="174"/>
                </a:lnTo>
                <a:lnTo>
                  <a:pt x="3586" y="177"/>
                </a:lnTo>
                <a:lnTo>
                  <a:pt x="3588" y="185"/>
                </a:lnTo>
                <a:lnTo>
                  <a:pt x="3589" y="190"/>
                </a:lnTo>
                <a:lnTo>
                  <a:pt x="3589" y="194"/>
                </a:lnTo>
                <a:lnTo>
                  <a:pt x="3589" y="199"/>
                </a:lnTo>
                <a:lnTo>
                  <a:pt x="3588" y="203"/>
                </a:lnTo>
                <a:lnTo>
                  <a:pt x="3587" y="207"/>
                </a:lnTo>
                <a:lnTo>
                  <a:pt x="3586" y="211"/>
                </a:lnTo>
                <a:lnTo>
                  <a:pt x="3585" y="214"/>
                </a:lnTo>
                <a:lnTo>
                  <a:pt x="3583" y="218"/>
                </a:lnTo>
                <a:lnTo>
                  <a:pt x="3581" y="221"/>
                </a:lnTo>
                <a:lnTo>
                  <a:pt x="3579" y="225"/>
                </a:lnTo>
                <a:lnTo>
                  <a:pt x="3573" y="231"/>
                </a:lnTo>
                <a:lnTo>
                  <a:pt x="3567" y="236"/>
                </a:lnTo>
                <a:lnTo>
                  <a:pt x="3559" y="241"/>
                </a:lnTo>
                <a:lnTo>
                  <a:pt x="3551" y="245"/>
                </a:lnTo>
                <a:lnTo>
                  <a:pt x="3542" y="248"/>
                </a:lnTo>
                <a:lnTo>
                  <a:pt x="3532" y="251"/>
                </a:lnTo>
                <a:lnTo>
                  <a:pt x="3521" y="252"/>
                </a:lnTo>
                <a:lnTo>
                  <a:pt x="3510" y="253"/>
                </a:lnTo>
                <a:lnTo>
                  <a:pt x="3502" y="252"/>
                </a:lnTo>
                <a:lnTo>
                  <a:pt x="3494" y="252"/>
                </a:lnTo>
                <a:lnTo>
                  <a:pt x="3486" y="250"/>
                </a:lnTo>
                <a:lnTo>
                  <a:pt x="3479" y="249"/>
                </a:lnTo>
                <a:lnTo>
                  <a:pt x="3472" y="247"/>
                </a:lnTo>
                <a:lnTo>
                  <a:pt x="3466" y="244"/>
                </a:lnTo>
                <a:lnTo>
                  <a:pt x="3460" y="241"/>
                </a:lnTo>
                <a:lnTo>
                  <a:pt x="3454" y="238"/>
                </a:lnTo>
                <a:lnTo>
                  <a:pt x="3449" y="234"/>
                </a:lnTo>
                <a:lnTo>
                  <a:pt x="3445" y="230"/>
                </a:lnTo>
                <a:lnTo>
                  <a:pt x="3441" y="225"/>
                </a:lnTo>
                <a:lnTo>
                  <a:pt x="3437" y="221"/>
                </a:lnTo>
                <a:lnTo>
                  <a:pt x="3434" y="215"/>
                </a:lnTo>
                <a:lnTo>
                  <a:pt x="3432" y="210"/>
                </a:lnTo>
                <a:lnTo>
                  <a:pt x="3430" y="204"/>
                </a:lnTo>
                <a:lnTo>
                  <a:pt x="3429" y="198"/>
                </a:lnTo>
                <a:lnTo>
                  <a:pt x="3478" y="195"/>
                </a:lnTo>
                <a:lnTo>
                  <a:pt x="3480" y="200"/>
                </a:lnTo>
                <a:lnTo>
                  <a:pt x="3482" y="205"/>
                </a:lnTo>
                <a:lnTo>
                  <a:pt x="3485" y="209"/>
                </a:lnTo>
                <a:lnTo>
                  <a:pt x="3489" y="212"/>
                </a:lnTo>
                <a:lnTo>
                  <a:pt x="3493" y="214"/>
                </a:lnTo>
                <a:lnTo>
                  <a:pt x="3498" y="216"/>
                </a:lnTo>
                <a:lnTo>
                  <a:pt x="3504" y="217"/>
                </a:lnTo>
                <a:lnTo>
                  <a:pt x="3510" y="217"/>
                </a:lnTo>
                <a:lnTo>
                  <a:pt x="3516" y="217"/>
                </a:lnTo>
                <a:lnTo>
                  <a:pt x="3522" y="216"/>
                </a:lnTo>
                <a:lnTo>
                  <a:pt x="3527" y="214"/>
                </a:lnTo>
                <a:lnTo>
                  <a:pt x="3529" y="213"/>
                </a:lnTo>
                <a:lnTo>
                  <a:pt x="3531" y="212"/>
                </a:lnTo>
                <a:lnTo>
                  <a:pt x="3535" y="209"/>
                </a:lnTo>
                <a:lnTo>
                  <a:pt x="3537" y="206"/>
                </a:lnTo>
                <a:lnTo>
                  <a:pt x="3538" y="205"/>
                </a:lnTo>
                <a:lnTo>
                  <a:pt x="3539" y="203"/>
                </a:lnTo>
                <a:lnTo>
                  <a:pt x="3539" y="199"/>
                </a:lnTo>
                <a:lnTo>
                  <a:pt x="3539" y="196"/>
                </a:lnTo>
                <a:lnTo>
                  <a:pt x="3538" y="193"/>
                </a:lnTo>
                <a:lnTo>
                  <a:pt x="3536" y="191"/>
                </a:lnTo>
                <a:lnTo>
                  <a:pt x="3533" y="188"/>
                </a:lnTo>
                <a:lnTo>
                  <a:pt x="3530" y="186"/>
                </a:lnTo>
                <a:lnTo>
                  <a:pt x="3526" y="184"/>
                </a:lnTo>
                <a:lnTo>
                  <a:pt x="3522" y="183"/>
                </a:lnTo>
                <a:lnTo>
                  <a:pt x="3516" y="182"/>
                </a:lnTo>
                <a:lnTo>
                  <a:pt x="3486" y="176"/>
                </a:lnTo>
                <a:lnTo>
                  <a:pt x="3480" y="174"/>
                </a:lnTo>
                <a:lnTo>
                  <a:pt x="3474" y="173"/>
                </a:lnTo>
                <a:lnTo>
                  <a:pt x="3463" y="169"/>
                </a:lnTo>
                <a:lnTo>
                  <a:pt x="3459" y="166"/>
                </a:lnTo>
                <a:lnTo>
                  <a:pt x="3455" y="164"/>
                </a:lnTo>
                <a:lnTo>
                  <a:pt x="3451" y="161"/>
                </a:lnTo>
                <a:lnTo>
                  <a:pt x="3447" y="158"/>
                </a:lnTo>
                <a:lnTo>
                  <a:pt x="3444" y="155"/>
                </a:lnTo>
                <a:lnTo>
                  <a:pt x="3442" y="151"/>
                </a:lnTo>
                <a:lnTo>
                  <a:pt x="3440" y="147"/>
                </a:lnTo>
                <a:lnTo>
                  <a:pt x="3437" y="143"/>
                </a:lnTo>
                <a:lnTo>
                  <a:pt x="3435" y="139"/>
                </a:lnTo>
                <a:lnTo>
                  <a:pt x="3434" y="135"/>
                </a:lnTo>
                <a:lnTo>
                  <a:pt x="3434" y="130"/>
                </a:lnTo>
                <a:lnTo>
                  <a:pt x="3434" y="125"/>
                </a:lnTo>
                <a:lnTo>
                  <a:pt x="3434" y="119"/>
                </a:lnTo>
                <a:lnTo>
                  <a:pt x="3435" y="113"/>
                </a:lnTo>
                <a:lnTo>
                  <a:pt x="3437" y="107"/>
                </a:lnTo>
                <a:lnTo>
                  <a:pt x="3440" y="102"/>
                </a:lnTo>
                <a:lnTo>
                  <a:pt x="3443" y="97"/>
                </a:lnTo>
                <a:lnTo>
                  <a:pt x="3446" y="93"/>
                </a:lnTo>
                <a:lnTo>
                  <a:pt x="3450" y="89"/>
                </a:lnTo>
                <a:lnTo>
                  <a:pt x="3455" y="85"/>
                </a:lnTo>
                <a:lnTo>
                  <a:pt x="3460" y="81"/>
                </a:lnTo>
                <a:lnTo>
                  <a:pt x="3466" y="78"/>
                </a:lnTo>
                <a:lnTo>
                  <a:pt x="3472" y="76"/>
                </a:lnTo>
                <a:lnTo>
                  <a:pt x="3479" y="74"/>
                </a:lnTo>
                <a:lnTo>
                  <a:pt x="3482" y="73"/>
                </a:lnTo>
                <a:lnTo>
                  <a:pt x="3486" y="72"/>
                </a:lnTo>
                <a:lnTo>
                  <a:pt x="3493" y="71"/>
                </a:lnTo>
                <a:lnTo>
                  <a:pt x="3501" y="70"/>
                </a:lnTo>
                <a:lnTo>
                  <a:pt x="3510" y="70"/>
                </a:lnTo>
                <a:lnTo>
                  <a:pt x="3518" y="70"/>
                </a:lnTo>
                <a:lnTo>
                  <a:pt x="3525" y="71"/>
                </a:lnTo>
                <a:lnTo>
                  <a:pt x="3533" y="72"/>
                </a:lnTo>
                <a:lnTo>
                  <a:pt x="3540" y="74"/>
                </a:lnTo>
                <a:lnTo>
                  <a:pt x="3546" y="76"/>
                </a:lnTo>
                <a:lnTo>
                  <a:pt x="3552" y="78"/>
                </a:lnTo>
                <a:lnTo>
                  <a:pt x="3557" y="81"/>
                </a:lnTo>
                <a:lnTo>
                  <a:pt x="3562" y="84"/>
                </a:lnTo>
                <a:lnTo>
                  <a:pt x="3567" y="88"/>
                </a:lnTo>
                <a:lnTo>
                  <a:pt x="3571" y="92"/>
                </a:lnTo>
                <a:lnTo>
                  <a:pt x="3575" y="96"/>
                </a:lnTo>
                <a:lnTo>
                  <a:pt x="3578" y="101"/>
                </a:lnTo>
                <a:lnTo>
                  <a:pt x="3580" y="106"/>
                </a:lnTo>
                <a:lnTo>
                  <a:pt x="3582" y="111"/>
                </a:lnTo>
                <a:lnTo>
                  <a:pt x="3584" y="117"/>
                </a:lnTo>
                <a:lnTo>
                  <a:pt x="3585" y="123"/>
                </a:lnTo>
                <a:close/>
                <a:moveTo>
                  <a:pt x="3714" y="72"/>
                </a:moveTo>
                <a:lnTo>
                  <a:pt x="3714" y="109"/>
                </a:lnTo>
                <a:lnTo>
                  <a:pt x="3680" y="109"/>
                </a:lnTo>
                <a:lnTo>
                  <a:pt x="3680" y="195"/>
                </a:lnTo>
                <a:lnTo>
                  <a:pt x="3681" y="199"/>
                </a:lnTo>
                <a:lnTo>
                  <a:pt x="3682" y="203"/>
                </a:lnTo>
                <a:lnTo>
                  <a:pt x="3682" y="205"/>
                </a:lnTo>
                <a:lnTo>
                  <a:pt x="3683" y="206"/>
                </a:lnTo>
                <a:lnTo>
                  <a:pt x="3685" y="208"/>
                </a:lnTo>
                <a:lnTo>
                  <a:pt x="3687" y="210"/>
                </a:lnTo>
                <a:lnTo>
                  <a:pt x="3690" y="211"/>
                </a:lnTo>
                <a:lnTo>
                  <a:pt x="3693" y="212"/>
                </a:lnTo>
                <a:lnTo>
                  <a:pt x="3697" y="212"/>
                </a:lnTo>
                <a:lnTo>
                  <a:pt x="3704" y="211"/>
                </a:lnTo>
                <a:lnTo>
                  <a:pt x="3709" y="210"/>
                </a:lnTo>
                <a:lnTo>
                  <a:pt x="3717" y="247"/>
                </a:lnTo>
                <a:lnTo>
                  <a:pt x="3707" y="250"/>
                </a:lnTo>
                <a:lnTo>
                  <a:pt x="3699" y="251"/>
                </a:lnTo>
                <a:lnTo>
                  <a:pt x="3690" y="252"/>
                </a:lnTo>
                <a:lnTo>
                  <a:pt x="3684" y="252"/>
                </a:lnTo>
                <a:lnTo>
                  <a:pt x="3678" y="251"/>
                </a:lnTo>
                <a:lnTo>
                  <a:pt x="3672" y="250"/>
                </a:lnTo>
                <a:lnTo>
                  <a:pt x="3666" y="249"/>
                </a:lnTo>
                <a:lnTo>
                  <a:pt x="3661" y="248"/>
                </a:lnTo>
                <a:lnTo>
                  <a:pt x="3656" y="245"/>
                </a:lnTo>
                <a:lnTo>
                  <a:pt x="3652" y="243"/>
                </a:lnTo>
                <a:lnTo>
                  <a:pt x="3647" y="240"/>
                </a:lnTo>
                <a:lnTo>
                  <a:pt x="3644" y="237"/>
                </a:lnTo>
                <a:lnTo>
                  <a:pt x="3640" y="233"/>
                </a:lnTo>
                <a:lnTo>
                  <a:pt x="3638" y="229"/>
                </a:lnTo>
                <a:lnTo>
                  <a:pt x="3635" y="224"/>
                </a:lnTo>
                <a:lnTo>
                  <a:pt x="3634" y="219"/>
                </a:lnTo>
                <a:lnTo>
                  <a:pt x="3632" y="213"/>
                </a:lnTo>
                <a:lnTo>
                  <a:pt x="3632" y="208"/>
                </a:lnTo>
                <a:lnTo>
                  <a:pt x="3631" y="201"/>
                </a:lnTo>
                <a:lnTo>
                  <a:pt x="3631" y="109"/>
                </a:lnTo>
                <a:lnTo>
                  <a:pt x="3607" y="109"/>
                </a:lnTo>
                <a:lnTo>
                  <a:pt x="3607" y="72"/>
                </a:lnTo>
                <a:lnTo>
                  <a:pt x="3631" y="72"/>
                </a:lnTo>
                <a:lnTo>
                  <a:pt x="3631" y="30"/>
                </a:lnTo>
                <a:lnTo>
                  <a:pt x="3680" y="30"/>
                </a:lnTo>
                <a:lnTo>
                  <a:pt x="3680" y="72"/>
                </a:lnTo>
                <a:lnTo>
                  <a:pt x="3714" y="72"/>
                </a:lnTo>
                <a:close/>
                <a:moveTo>
                  <a:pt x="3821" y="253"/>
                </a:moveTo>
                <a:lnTo>
                  <a:pt x="3808" y="252"/>
                </a:lnTo>
                <a:lnTo>
                  <a:pt x="3801" y="251"/>
                </a:lnTo>
                <a:lnTo>
                  <a:pt x="3796" y="250"/>
                </a:lnTo>
                <a:lnTo>
                  <a:pt x="3784" y="246"/>
                </a:lnTo>
                <a:lnTo>
                  <a:pt x="3779" y="244"/>
                </a:lnTo>
                <a:lnTo>
                  <a:pt x="3774" y="241"/>
                </a:lnTo>
                <a:lnTo>
                  <a:pt x="3765" y="235"/>
                </a:lnTo>
                <a:lnTo>
                  <a:pt x="3761" y="231"/>
                </a:lnTo>
                <a:lnTo>
                  <a:pt x="3757" y="227"/>
                </a:lnTo>
                <a:lnTo>
                  <a:pt x="3750" y="219"/>
                </a:lnTo>
                <a:lnTo>
                  <a:pt x="3747" y="214"/>
                </a:lnTo>
                <a:lnTo>
                  <a:pt x="3744" y="209"/>
                </a:lnTo>
                <a:lnTo>
                  <a:pt x="3740" y="198"/>
                </a:lnTo>
                <a:lnTo>
                  <a:pt x="3738" y="193"/>
                </a:lnTo>
                <a:lnTo>
                  <a:pt x="3736" y="187"/>
                </a:lnTo>
                <a:lnTo>
                  <a:pt x="3735" y="181"/>
                </a:lnTo>
                <a:lnTo>
                  <a:pt x="3734" y="175"/>
                </a:lnTo>
                <a:lnTo>
                  <a:pt x="3734" y="168"/>
                </a:lnTo>
                <a:lnTo>
                  <a:pt x="3734" y="161"/>
                </a:lnTo>
                <a:lnTo>
                  <a:pt x="3734" y="155"/>
                </a:lnTo>
                <a:lnTo>
                  <a:pt x="3734" y="148"/>
                </a:lnTo>
                <a:lnTo>
                  <a:pt x="3735" y="142"/>
                </a:lnTo>
                <a:lnTo>
                  <a:pt x="3736" y="136"/>
                </a:lnTo>
                <a:lnTo>
                  <a:pt x="3740" y="124"/>
                </a:lnTo>
                <a:lnTo>
                  <a:pt x="3742" y="119"/>
                </a:lnTo>
                <a:lnTo>
                  <a:pt x="3744" y="114"/>
                </a:lnTo>
                <a:lnTo>
                  <a:pt x="3750" y="104"/>
                </a:lnTo>
                <a:lnTo>
                  <a:pt x="3753" y="99"/>
                </a:lnTo>
                <a:lnTo>
                  <a:pt x="3757" y="95"/>
                </a:lnTo>
                <a:lnTo>
                  <a:pt x="3761" y="91"/>
                </a:lnTo>
                <a:lnTo>
                  <a:pt x="3765" y="88"/>
                </a:lnTo>
                <a:lnTo>
                  <a:pt x="3770" y="85"/>
                </a:lnTo>
                <a:lnTo>
                  <a:pt x="3774" y="82"/>
                </a:lnTo>
                <a:lnTo>
                  <a:pt x="3779" y="79"/>
                </a:lnTo>
                <a:lnTo>
                  <a:pt x="3784" y="77"/>
                </a:lnTo>
                <a:lnTo>
                  <a:pt x="3790" y="75"/>
                </a:lnTo>
                <a:lnTo>
                  <a:pt x="3796" y="73"/>
                </a:lnTo>
                <a:lnTo>
                  <a:pt x="3801" y="72"/>
                </a:lnTo>
                <a:lnTo>
                  <a:pt x="3808" y="71"/>
                </a:lnTo>
                <a:lnTo>
                  <a:pt x="3821" y="70"/>
                </a:lnTo>
                <a:lnTo>
                  <a:pt x="3834" y="71"/>
                </a:lnTo>
                <a:lnTo>
                  <a:pt x="3840" y="72"/>
                </a:lnTo>
                <a:lnTo>
                  <a:pt x="3846" y="73"/>
                </a:lnTo>
                <a:lnTo>
                  <a:pt x="3857" y="77"/>
                </a:lnTo>
                <a:lnTo>
                  <a:pt x="3862" y="79"/>
                </a:lnTo>
                <a:lnTo>
                  <a:pt x="3867" y="82"/>
                </a:lnTo>
                <a:lnTo>
                  <a:pt x="3876" y="88"/>
                </a:lnTo>
                <a:lnTo>
                  <a:pt x="3880" y="91"/>
                </a:lnTo>
                <a:lnTo>
                  <a:pt x="3884" y="95"/>
                </a:lnTo>
                <a:lnTo>
                  <a:pt x="3891" y="104"/>
                </a:lnTo>
                <a:lnTo>
                  <a:pt x="3894" y="109"/>
                </a:lnTo>
                <a:lnTo>
                  <a:pt x="3897" y="114"/>
                </a:lnTo>
                <a:lnTo>
                  <a:pt x="3903" y="124"/>
                </a:lnTo>
                <a:lnTo>
                  <a:pt x="3904" y="130"/>
                </a:lnTo>
                <a:lnTo>
                  <a:pt x="3906" y="136"/>
                </a:lnTo>
                <a:lnTo>
                  <a:pt x="3907" y="142"/>
                </a:lnTo>
                <a:lnTo>
                  <a:pt x="3908" y="148"/>
                </a:lnTo>
                <a:lnTo>
                  <a:pt x="3908" y="155"/>
                </a:lnTo>
                <a:lnTo>
                  <a:pt x="3909" y="161"/>
                </a:lnTo>
                <a:lnTo>
                  <a:pt x="3908" y="168"/>
                </a:lnTo>
                <a:lnTo>
                  <a:pt x="3908" y="175"/>
                </a:lnTo>
                <a:lnTo>
                  <a:pt x="3907" y="181"/>
                </a:lnTo>
                <a:lnTo>
                  <a:pt x="3906" y="187"/>
                </a:lnTo>
                <a:lnTo>
                  <a:pt x="3903" y="198"/>
                </a:lnTo>
                <a:lnTo>
                  <a:pt x="3900" y="204"/>
                </a:lnTo>
                <a:lnTo>
                  <a:pt x="3897" y="209"/>
                </a:lnTo>
                <a:lnTo>
                  <a:pt x="3891" y="219"/>
                </a:lnTo>
                <a:lnTo>
                  <a:pt x="3888" y="223"/>
                </a:lnTo>
                <a:lnTo>
                  <a:pt x="3884" y="227"/>
                </a:lnTo>
                <a:lnTo>
                  <a:pt x="3880" y="231"/>
                </a:lnTo>
                <a:lnTo>
                  <a:pt x="3876" y="235"/>
                </a:lnTo>
                <a:lnTo>
                  <a:pt x="3872" y="238"/>
                </a:lnTo>
                <a:lnTo>
                  <a:pt x="3867" y="241"/>
                </a:lnTo>
                <a:lnTo>
                  <a:pt x="3862" y="244"/>
                </a:lnTo>
                <a:lnTo>
                  <a:pt x="3857" y="246"/>
                </a:lnTo>
                <a:lnTo>
                  <a:pt x="3851" y="248"/>
                </a:lnTo>
                <a:lnTo>
                  <a:pt x="3846" y="250"/>
                </a:lnTo>
                <a:lnTo>
                  <a:pt x="3840" y="251"/>
                </a:lnTo>
                <a:lnTo>
                  <a:pt x="3834" y="252"/>
                </a:lnTo>
                <a:lnTo>
                  <a:pt x="3821" y="253"/>
                </a:lnTo>
                <a:close/>
                <a:moveTo>
                  <a:pt x="3821" y="215"/>
                </a:moveTo>
                <a:lnTo>
                  <a:pt x="3825" y="214"/>
                </a:lnTo>
                <a:lnTo>
                  <a:pt x="3829" y="214"/>
                </a:lnTo>
                <a:lnTo>
                  <a:pt x="3833" y="212"/>
                </a:lnTo>
                <a:lnTo>
                  <a:pt x="3837" y="211"/>
                </a:lnTo>
                <a:lnTo>
                  <a:pt x="3840" y="209"/>
                </a:lnTo>
                <a:lnTo>
                  <a:pt x="3843" y="206"/>
                </a:lnTo>
                <a:lnTo>
                  <a:pt x="3846" y="203"/>
                </a:lnTo>
                <a:lnTo>
                  <a:pt x="3848" y="199"/>
                </a:lnTo>
                <a:lnTo>
                  <a:pt x="3851" y="195"/>
                </a:lnTo>
                <a:lnTo>
                  <a:pt x="3852" y="191"/>
                </a:lnTo>
                <a:lnTo>
                  <a:pt x="3854" y="187"/>
                </a:lnTo>
                <a:lnTo>
                  <a:pt x="3855" y="182"/>
                </a:lnTo>
                <a:lnTo>
                  <a:pt x="3857" y="172"/>
                </a:lnTo>
                <a:lnTo>
                  <a:pt x="3858" y="167"/>
                </a:lnTo>
                <a:lnTo>
                  <a:pt x="3858" y="161"/>
                </a:lnTo>
                <a:lnTo>
                  <a:pt x="3857" y="150"/>
                </a:lnTo>
                <a:lnTo>
                  <a:pt x="3855" y="140"/>
                </a:lnTo>
                <a:lnTo>
                  <a:pt x="3854" y="135"/>
                </a:lnTo>
                <a:lnTo>
                  <a:pt x="3852" y="131"/>
                </a:lnTo>
                <a:lnTo>
                  <a:pt x="3848" y="123"/>
                </a:lnTo>
                <a:lnTo>
                  <a:pt x="3846" y="119"/>
                </a:lnTo>
                <a:lnTo>
                  <a:pt x="3843" y="116"/>
                </a:lnTo>
                <a:lnTo>
                  <a:pt x="3840" y="113"/>
                </a:lnTo>
                <a:lnTo>
                  <a:pt x="3837" y="111"/>
                </a:lnTo>
                <a:lnTo>
                  <a:pt x="3833" y="110"/>
                </a:lnTo>
                <a:lnTo>
                  <a:pt x="3829" y="108"/>
                </a:lnTo>
                <a:lnTo>
                  <a:pt x="3825" y="108"/>
                </a:lnTo>
                <a:lnTo>
                  <a:pt x="3821" y="107"/>
                </a:lnTo>
                <a:lnTo>
                  <a:pt x="3816" y="108"/>
                </a:lnTo>
                <a:lnTo>
                  <a:pt x="3812" y="108"/>
                </a:lnTo>
                <a:lnTo>
                  <a:pt x="3808" y="110"/>
                </a:lnTo>
                <a:lnTo>
                  <a:pt x="3805" y="111"/>
                </a:lnTo>
                <a:lnTo>
                  <a:pt x="3801" y="113"/>
                </a:lnTo>
                <a:lnTo>
                  <a:pt x="3798" y="116"/>
                </a:lnTo>
                <a:lnTo>
                  <a:pt x="3795" y="119"/>
                </a:lnTo>
                <a:lnTo>
                  <a:pt x="3793" y="123"/>
                </a:lnTo>
                <a:lnTo>
                  <a:pt x="3789" y="131"/>
                </a:lnTo>
                <a:lnTo>
                  <a:pt x="3787" y="135"/>
                </a:lnTo>
                <a:lnTo>
                  <a:pt x="3786" y="140"/>
                </a:lnTo>
                <a:lnTo>
                  <a:pt x="3785" y="145"/>
                </a:lnTo>
                <a:lnTo>
                  <a:pt x="3784" y="150"/>
                </a:lnTo>
                <a:lnTo>
                  <a:pt x="3784" y="155"/>
                </a:lnTo>
                <a:lnTo>
                  <a:pt x="3783" y="161"/>
                </a:lnTo>
                <a:lnTo>
                  <a:pt x="3784" y="172"/>
                </a:lnTo>
                <a:lnTo>
                  <a:pt x="3786" y="182"/>
                </a:lnTo>
                <a:lnTo>
                  <a:pt x="3787" y="187"/>
                </a:lnTo>
                <a:lnTo>
                  <a:pt x="3789" y="191"/>
                </a:lnTo>
                <a:lnTo>
                  <a:pt x="3791" y="195"/>
                </a:lnTo>
                <a:lnTo>
                  <a:pt x="3793" y="199"/>
                </a:lnTo>
                <a:lnTo>
                  <a:pt x="3795" y="203"/>
                </a:lnTo>
                <a:lnTo>
                  <a:pt x="3798" y="206"/>
                </a:lnTo>
                <a:lnTo>
                  <a:pt x="3801" y="209"/>
                </a:lnTo>
                <a:lnTo>
                  <a:pt x="3805" y="211"/>
                </a:lnTo>
                <a:lnTo>
                  <a:pt x="3808" y="212"/>
                </a:lnTo>
                <a:lnTo>
                  <a:pt x="3812" y="214"/>
                </a:lnTo>
                <a:lnTo>
                  <a:pt x="3816" y="214"/>
                </a:lnTo>
                <a:lnTo>
                  <a:pt x="3821" y="215"/>
                </a:lnTo>
                <a:close/>
                <a:moveTo>
                  <a:pt x="1623" y="930"/>
                </a:moveTo>
                <a:lnTo>
                  <a:pt x="1569" y="930"/>
                </a:lnTo>
                <a:lnTo>
                  <a:pt x="1651" y="694"/>
                </a:lnTo>
                <a:lnTo>
                  <a:pt x="1715" y="694"/>
                </a:lnTo>
                <a:lnTo>
                  <a:pt x="1797" y="930"/>
                </a:lnTo>
                <a:lnTo>
                  <a:pt x="1743" y="930"/>
                </a:lnTo>
                <a:lnTo>
                  <a:pt x="1726" y="876"/>
                </a:lnTo>
                <a:lnTo>
                  <a:pt x="1641" y="876"/>
                </a:lnTo>
                <a:lnTo>
                  <a:pt x="1623" y="930"/>
                </a:lnTo>
                <a:close/>
                <a:moveTo>
                  <a:pt x="1653" y="837"/>
                </a:moveTo>
                <a:lnTo>
                  <a:pt x="1713" y="837"/>
                </a:lnTo>
                <a:lnTo>
                  <a:pt x="1684" y="748"/>
                </a:lnTo>
                <a:lnTo>
                  <a:pt x="1653" y="837"/>
                </a:lnTo>
                <a:close/>
                <a:moveTo>
                  <a:pt x="1874" y="933"/>
                </a:moveTo>
                <a:lnTo>
                  <a:pt x="1867" y="933"/>
                </a:lnTo>
                <a:lnTo>
                  <a:pt x="1861" y="932"/>
                </a:lnTo>
                <a:lnTo>
                  <a:pt x="1856" y="931"/>
                </a:lnTo>
                <a:lnTo>
                  <a:pt x="1850" y="930"/>
                </a:lnTo>
                <a:lnTo>
                  <a:pt x="1845" y="928"/>
                </a:lnTo>
                <a:lnTo>
                  <a:pt x="1840" y="926"/>
                </a:lnTo>
                <a:lnTo>
                  <a:pt x="1836" y="923"/>
                </a:lnTo>
                <a:lnTo>
                  <a:pt x="1832" y="920"/>
                </a:lnTo>
                <a:lnTo>
                  <a:pt x="1828" y="916"/>
                </a:lnTo>
                <a:lnTo>
                  <a:pt x="1824" y="913"/>
                </a:lnTo>
                <a:lnTo>
                  <a:pt x="1821" y="908"/>
                </a:lnTo>
                <a:lnTo>
                  <a:pt x="1820" y="906"/>
                </a:lnTo>
                <a:lnTo>
                  <a:pt x="1819" y="903"/>
                </a:lnTo>
                <a:lnTo>
                  <a:pt x="1817" y="898"/>
                </a:lnTo>
                <a:lnTo>
                  <a:pt x="1816" y="893"/>
                </a:lnTo>
                <a:lnTo>
                  <a:pt x="1815" y="887"/>
                </a:lnTo>
                <a:lnTo>
                  <a:pt x="1815" y="880"/>
                </a:lnTo>
                <a:lnTo>
                  <a:pt x="1815" y="871"/>
                </a:lnTo>
                <a:lnTo>
                  <a:pt x="1817" y="863"/>
                </a:lnTo>
                <a:lnTo>
                  <a:pt x="1818" y="859"/>
                </a:lnTo>
                <a:lnTo>
                  <a:pt x="1820" y="856"/>
                </a:lnTo>
                <a:lnTo>
                  <a:pt x="1824" y="849"/>
                </a:lnTo>
                <a:lnTo>
                  <a:pt x="1827" y="847"/>
                </a:lnTo>
                <a:lnTo>
                  <a:pt x="1829" y="844"/>
                </a:lnTo>
                <a:lnTo>
                  <a:pt x="1832" y="842"/>
                </a:lnTo>
                <a:lnTo>
                  <a:pt x="1835" y="840"/>
                </a:lnTo>
                <a:lnTo>
                  <a:pt x="1838" y="838"/>
                </a:lnTo>
                <a:lnTo>
                  <a:pt x="1841" y="836"/>
                </a:lnTo>
                <a:lnTo>
                  <a:pt x="1845" y="834"/>
                </a:lnTo>
                <a:lnTo>
                  <a:pt x="1849" y="833"/>
                </a:lnTo>
                <a:lnTo>
                  <a:pt x="1856" y="831"/>
                </a:lnTo>
                <a:lnTo>
                  <a:pt x="1864" y="829"/>
                </a:lnTo>
                <a:lnTo>
                  <a:pt x="1873" y="827"/>
                </a:lnTo>
                <a:lnTo>
                  <a:pt x="1881" y="826"/>
                </a:lnTo>
                <a:lnTo>
                  <a:pt x="1901" y="824"/>
                </a:lnTo>
                <a:lnTo>
                  <a:pt x="1908" y="822"/>
                </a:lnTo>
                <a:lnTo>
                  <a:pt x="1914" y="821"/>
                </a:lnTo>
                <a:lnTo>
                  <a:pt x="1918" y="820"/>
                </a:lnTo>
                <a:lnTo>
                  <a:pt x="1920" y="818"/>
                </a:lnTo>
                <a:lnTo>
                  <a:pt x="1922" y="817"/>
                </a:lnTo>
                <a:lnTo>
                  <a:pt x="1923" y="816"/>
                </a:lnTo>
                <a:lnTo>
                  <a:pt x="1923" y="814"/>
                </a:lnTo>
                <a:lnTo>
                  <a:pt x="1924" y="812"/>
                </a:lnTo>
                <a:lnTo>
                  <a:pt x="1924" y="810"/>
                </a:lnTo>
                <a:lnTo>
                  <a:pt x="1924" y="805"/>
                </a:lnTo>
                <a:lnTo>
                  <a:pt x="1922" y="800"/>
                </a:lnTo>
                <a:lnTo>
                  <a:pt x="1921" y="798"/>
                </a:lnTo>
                <a:lnTo>
                  <a:pt x="1920" y="796"/>
                </a:lnTo>
                <a:lnTo>
                  <a:pt x="1919" y="794"/>
                </a:lnTo>
                <a:lnTo>
                  <a:pt x="1917" y="793"/>
                </a:lnTo>
                <a:lnTo>
                  <a:pt x="1913" y="790"/>
                </a:lnTo>
                <a:lnTo>
                  <a:pt x="1909" y="788"/>
                </a:lnTo>
                <a:lnTo>
                  <a:pt x="1904" y="787"/>
                </a:lnTo>
                <a:lnTo>
                  <a:pt x="1898" y="787"/>
                </a:lnTo>
                <a:lnTo>
                  <a:pt x="1892" y="787"/>
                </a:lnTo>
                <a:lnTo>
                  <a:pt x="1886" y="788"/>
                </a:lnTo>
                <a:lnTo>
                  <a:pt x="1881" y="790"/>
                </a:lnTo>
                <a:lnTo>
                  <a:pt x="1877" y="792"/>
                </a:lnTo>
                <a:lnTo>
                  <a:pt x="1873" y="795"/>
                </a:lnTo>
                <a:lnTo>
                  <a:pt x="1870" y="799"/>
                </a:lnTo>
                <a:lnTo>
                  <a:pt x="1868" y="803"/>
                </a:lnTo>
                <a:lnTo>
                  <a:pt x="1867" y="805"/>
                </a:lnTo>
                <a:lnTo>
                  <a:pt x="1866" y="807"/>
                </a:lnTo>
                <a:lnTo>
                  <a:pt x="1821" y="803"/>
                </a:lnTo>
                <a:lnTo>
                  <a:pt x="1823" y="797"/>
                </a:lnTo>
                <a:lnTo>
                  <a:pt x="1825" y="792"/>
                </a:lnTo>
                <a:lnTo>
                  <a:pt x="1827" y="787"/>
                </a:lnTo>
                <a:lnTo>
                  <a:pt x="1830" y="782"/>
                </a:lnTo>
                <a:lnTo>
                  <a:pt x="1833" y="777"/>
                </a:lnTo>
                <a:lnTo>
                  <a:pt x="1837" y="773"/>
                </a:lnTo>
                <a:lnTo>
                  <a:pt x="1841" y="769"/>
                </a:lnTo>
                <a:lnTo>
                  <a:pt x="1846" y="765"/>
                </a:lnTo>
                <a:lnTo>
                  <a:pt x="1851" y="762"/>
                </a:lnTo>
                <a:lnTo>
                  <a:pt x="1857" y="759"/>
                </a:lnTo>
                <a:lnTo>
                  <a:pt x="1863" y="756"/>
                </a:lnTo>
                <a:lnTo>
                  <a:pt x="1869" y="754"/>
                </a:lnTo>
                <a:lnTo>
                  <a:pt x="1876" y="753"/>
                </a:lnTo>
                <a:lnTo>
                  <a:pt x="1883" y="752"/>
                </a:lnTo>
                <a:lnTo>
                  <a:pt x="1890" y="751"/>
                </a:lnTo>
                <a:lnTo>
                  <a:pt x="1898" y="751"/>
                </a:lnTo>
                <a:lnTo>
                  <a:pt x="1908" y="751"/>
                </a:lnTo>
                <a:lnTo>
                  <a:pt x="1917" y="752"/>
                </a:lnTo>
                <a:lnTo>
                  <a:pt x="1926" y="754"/>
                </a:lnTo>
                <a:lnTo>
                  <a:pt x="1935" y="757"/>
                </a:lnTo>
                <a:lnTo>
                  <a:pt x="1943" y="761"/>
                </a:lnTo>
                <a:lnTo>
                  <a:pt x="1947" y="763"/>
                </a:lnTo>
                <a:lnTo>
                  <a:pt x="1950" y="765"/>
                </a:lnTo>
                <a:lnTo>
                  <a:pt x="1957" y="770"/>
                </a:lnTo>
                <a:lnTo>
                  <a:pt x="1963" y="776"/>
                </a:lnTo>
                <a:lnTo>
                  <a:pt x="1965" y="780"/>
                </a:lnTo>
                <a:lnTo>
                  <a:pt x="1967" y="784"/>
                </a:lnTo>
                <a:lnTo>
                  <a:pt x="1969" y="787"/>
                </a:lnTo>
                <a:lnTo>
                  <a:pt x="1970" y="792"/>
                </a:lnTo>
                <a:lnTo>
                  <a:pt x="1972" y="796"/>
                </a:lnTo>
                <a:lnTo>
                  <a:pt x="1972" y="801"/>
                </a:lnTo>
                <a:lnTo>
                  <a:pt x="1973" y="806"/>
                </a:lnTo>
                <a:lnTo>
                  <a:pt x="1973" y="811"/>
                </a:lnTo>
                <a:lnTo>
                  <a:pt x="1973" y="930"/>
                </a:lnTo>
                <a:lnTo>
                  <a:pt x="1927" y="930"/>
                </a:lnTo>
                <a:lnTo>
                  <a:pt x="1927" y="905"/>
                </a:lnTo>
                <a:lnTo>
                  <a:pt x="1922" y="911"/>
                </a:lnTo>
                <a:lnTo>
                  <a:pt x="1917" y="917"/>
                </a:lnTo>
                <a:lnTo>
                  <a:pt x="1912" y="921"/>
                </a:lnTo>
                <a:lnTo>
                  <a:pt x="1906" y="925"/>
                </a:lnTo>
                <a:lnTo>
                  <a:pt x="1899" y="929"/>
                </a:lnTo>
                <a:lnTo>
                  <a:pt x="1891" y="931"/>
                </a:lnTo>
                <a:lnTo>
                  <a:pt x="1887" y="932"/>
                </a:lnTo>
                <a:lnTo>
                  <a:pt x="1883" y="933"/>
                </a:lnTo>
                <a:lnTo>
                  <a:pt x="1874" y="933"/>
                </a:lnTo>
                <a:close/>
                <a:moveTo>
                  <a:pt x="1888" y="899"/>
                </a:moveTo>
                <a:lnTo>
                  <a:pt x="1895" y="899"/>
                </a:lnTo>
                <a:lnTo>
                  <a:pt x="1902" y="897"/>
                </a:lnTo>
                <a:lnTo>
                  <a:pt x="1905" y="896"/>
                </a:lnTo>
                <a:lnTo>
                  <a:pt x="1908" y="894"/>
                </a:lnTo>
                <a:lnTo>
                  <a:pt x="1914" y="890"/>
                </a:lnTo>
                <a:lnTo>
                  <a:pt x="1916" y="888"/>
                </a:lnTo>
                <a:lnTo>
                  <a:pt x="1919" y="885"/>
                </a:lnTo>
                <a:lnTo>
                  <a:pt x="1922" y="879"/>
                </a:lnTo>
                <a:lnTo>
                  <a:pt x="1924" y="873"/>
                </a:lnTo>
                <a:lnTo>
                  <a:pt x="1924" y="870"/>
                </a:lnTo>
                <a:lnTo>
                  <a:pt x="1924" y="867"/>
                </a:lnTo>
                <a:lnTo>
                  <a:pt x="1924" y="848"/>
                </a:lnTo>
                <a:lnTo>
                  <a:pt x="1921" y="850"/>
                </a:lnTo>
                <a:lnTo>
                  <a:pt x="1915" y="851"/>
                </a:lnTo>
                <a:lnTo>
                  <a:pt x="1903" y="854"/>
                </a:lnTo>
                <a:lnTo>
                  <a:pt x="1890" y="856"/>
                </a:lnTo>
                <a:lnTo>
                  <a:pt x="1884" y="857"/>
                </a:lnTo>
                <a:lnTo>
                  <a:pt x="1879" y="859"/>
                </a:lnTo>
                <a:lnTo>
                  <a:pt x="1874" y="861"/>
                </a:lnTo>
                <a:lnTo>
                  <a:pt x="1870" y="863"/>
                </a:lnTo>
                <a:lnTo>
                  <a:pt x="1866" y="866"/>
                </a:lnTo>
                <a:lnTo>
                  <a:pt x="1864" y="870"/>
                </a:lnTo>
                <a:lnTo>
                  <a:pt x="1863" y="872"/>
                </a:lnTo>
                <a:lnTo>
                  <a:pt x="1862" y="874"/>
                </a:lnTo>
                <a:lnTo>
                  <a:pt x="1862" y="879"/>
                </a:lnTo>
                <a:lnTo>
                  <a:pt x="1862" y="884"/>
                </a:lnTo>
                <a:lnTo>
                  <a:pt x="1863" y="888"/>
                </a:lnTo>
                <a:lnTo>
                  <a:pt x="1865" y="890"/>
                </a:lnTo>
                <a:lnTo>
                  <a:pt x="1866" y="891"/>
                </a:lnTo>
                <a:lnTo>
                  <a:pt x="1869" y="894"/>
                </a:lnTo>
                <a:lnTo>
                  <a:pt x="1873" y="896"/>
                </a:lnTo>
                <a:lnTo>
                  <a:pt x="1875" y="897"/>
                </a:lnTo>
                <a:lnTo>
                  <a:pt x="1877" y="898"/>
                </a:lnTo>
                <a:lnTo>
                  <a:pt x="1882" y="899"/>
                </a:lnTo>
                <a:lnTo>
                  <a:pt x="1888" y="899"/>
                </a:lnTo>
                <a:close/>
                <a:moveTo>
                  <a:pt x="2063" y="930"/>
                </a:moveTo>
                <a:lnTo>
                  <a:pt x="2013" y="930"/>
                </a:lnTo>
                <a:lnTo>
                  <a:pt x="2013" y="694"/>
                </a:lnTo>
                <a:lnTo>
                  <a:pt x="2063" y="694"/>
                </a:lnTo>
                <a:lnTo>
                  <a:pt x="2063" y="930"/>
                </a:lnTo>
                <a:close/>
                <a:moveTo>
                  <a:pt x="2197" y="753"/>
                </a:moveTo>
                <a:lnTo>
                  <a:pt x="2197" y="790"/>
                </a:lnTo>
                <a:lnTo>
                  <a:pt x="2164" y="790"/>
                </a:lnTo>
                <a:lnTo>
                  <a:pt x="2164" y="876"/>
                </a:lnTo>
                <a:lnTo>
                  <a:pt x="2164" y="880"/>
                </a:lnTo>
                <a:lnTo>
                  <a:pt x="2165" y="884"/>
                </a:lnTo>
                <a:lnTo>
                  <a:pt x="2166" y="886"/>
                </a:lnTo>
                <a:lnTo>
                  <a:pt x="2167" y="887"/>
                </a:lnTo>
                <a:lnTo>
                  <a:pt x="2169" y="889"/>
                </a:lnTo>
                <a:lnTo>
                  <a:pt x="2171" y="891"/>
                </a:lnTo>
                <a:lnTo>
                  <a:pt x="2174" y="892"/>
                </a:lnTo>
                <a:lnTo>
                  <a:pt x="2177" y="893"/>
                </a:lnTo>
                <a:lnTo>
                  <a:pt x="2181" y="893"/>
                </a:lnTo>
                <a:lnTo>
                  <a:pt x="2188" y="892"/>
                </a:lnTo>
                <a:lnTo>
                  <a:pt x="2193" y="891"/>
                </a:lnTo>
                <a:lnTo>
                  <a:pt x="2201" y="928"/>
                </a:lnTo>
                <a:lnTo>
                  <a:pt x="2190" y="930"/>
                </a:lnTo>
                <a:lnTo>
                  <a:pt x="2183" y="932"/>
                </a:lnTo>
                <a:lnTo>
                  <a:pt x="2174" y="932"/>
                </a:lnTo>
                <a:lnTo>
                  <a:pt x="2168" y="932"/>
                </a:lnTo>
                <a:lnTo>
                  <a:pt x="2161" y="932"/>
                </a:lnTo>
                <a:lnTo>
                  <a:pt x="2156" y="931"/>
                </a:lnTo>
                <a:lnTo>
                  <a:pt x="2150" y="930"/>
                </a:lnTo>
                <a:lnTo>
                  <a:pt x="2145" y="928"/>
                </a:lnTo>
                <a:lnTo>
                  <a:pt x="2140" y="926"/>
                </a:lnTo>
                <a:lnTo>
                  <a:pt x="2135" y="924"/>
                </a:lnTo>
                <a:lnTo>
                  <a:pt x="2131" y="921"/>
                </a:lnTo>
                <a:lnTo>
                  <a:pt x="2127" y="917"/>
                </a:lnTo>
                <a:lnTo>
                  <a:pt x="2124" y="914"/>
                </a:lnTo>
                <a:lnTo>
                  <a:pt x="2121" y="909"/>
                </a:lnTo>
                <a:lnTo>
                  <a:pt x="2119" y="905"/>
                </a:lnTo>
                <a:lnTo>
                  <a:pt x="2117" y="900"/>
                </a:lnTo>
                <a:lnTo>
                  <a:pt x="2116" y="894"/>
                </a:lnTo>
                <a:lnTo>
                  <a:pt x="2115" y="888"/>
                </a:lnTo>
                <a:lnTo>
                  <a:pt x="2115" y="882"/>
                </a:lnTo>
                <a:lnTo>
                  <a:pt x="2115" y="790"/>
                </a:lnTo>
                <a:lnTo>
                  <a:pt x="2091" y="790"/>
                </a:lnTo>
                <a:lnTo>
                  <a:pt x="2091" y="753"/>
                </a:lnTo>
                <a:lnTo>
                  <a:pt x="2115" y="753"/>
                </a:lnTo>
                <a:lnTo>
                  <a:pt x="2115" y="711"/>
                </a:lnTo>
                <a:lnTo>
                  <a:pt x="2164" y="711"/>
                </a:lnTo>
                <a:lnTo>
                  <a:pt x="2164" y="753"/>
                </a:lnTo>
                <a:lnTo>
                  <a:pt x="2197" y="753"/>
                </a:lnTo>
                <a:close/>
                <a:moveTo>
                  <a:pt x="2304" y="933"/>
                </a:moveTo>
                <a:lnTo>
                  <a:pt x="2291" y="933"/>
                </a:lnTo>
                <a:lnTo>
                  <a:pt x="2285" y="932"/>
                </a:lnTo>
                <a:lnTo>
                  <a:pt x="2279" y="930"/>
                </a:lnTo>
                <a:lnTo>
                  <a:pt x="2268" y="927"/>
                </a:lnTo>
                <a:lnTo>
                  <a:pt x="2263" y="925"/>
                </a:lnTo>
                <a:lnTo>
                  <a:pt x="2258" y="922"/>
                </a:lnTo>
                <a:lnTo>
                  <a:pt x="2249" y="916"/>
                </a:lnTo>
                <a:lnTo>
                  <a:pt x="2245" y="912"/>
                </a:lnTo>
                <a:lnTo>
                  <a:pt x="2241" y="908"/>
                </a:lnTo>
                <a:lnTo>
                  <a:pt x="2234" y="900"/>
                </a:lnTo>
                <a:lnTo>
                  <a:pt x="2231" y="895"/>
                </a:lnTo>
                <a:lnTo>
                  <a:pt x="2228" y="890"/>
                </a:lnTo>
                <a:lnTo>
                  <a:pt x="2223" y="879"/>
                </a:lnTo>
                <a:lnTo>
                  <a:pt x="2221" y="874"/>
                </a:lnTo>
                <a:lnTo>
                  <a:pt x="2220" y="868"/>
                </a:lnTo>
                <a:lnTo>
                  <a:pt x="2219" y="862"/>
                </a:lnTo>
                <a:lnTo>
                  <a:pt x="2218" y="855"/>
                </a:lnTo>
                <a:lnTo>
                  <a:pt x="2218" y="849"/>
                </a:lnTo>
                <a:lnTo>
                  <a:pt x="2217" y="842"/>
                </a:lnTo>
                <a:lnTo>
                  <a:pt x="2218" y="835"/>
                </a:lnTo>
                <a:lnTo>
                  <a:pt x="2218" y="829"/>
                </a:lnTo>
                <a:lnTo>
                  <a:pt x="2219" y="823"/>
                </a:lnTo>
                <a:lnTo>
                  <a:pt x="2220" y="816"/>
                </a:lnTo>
                <a:lnTo>
                  <a:pt x="2223" y="805"/>
                </a:lnTo>
                <a:lnTo>
                  <a:pt x="2225" y="799"/>
                </a:lnTo>
                <a:lnTo>
                  <a:pt x="2228" y="794"/>
                </a:lnTo>
                <a:lnTo>
                  <a:pt x="2234" y="785"/>
                </a:lnTo>
                <a:lnTo>
                  <a:pt x="2237" y="780"/>
                </a:lnTo>
                <a:lnTo>
                  <a:pt x="2241" y="776"/>
                </a:lnTo>
                <a:lnTo>
                  <a:pt x="2245" y="772"/>
                </a:lnTo>
                <a:lnTo>
                  <a:pt x="2249" y="769"/>
                </a:lnTo>
                <a:lnTo>
                  <a:pt x="2253" y="765"/>
                </a:lnTo>
                <a:lnTo>
                  <a:pt x="2258" y="762"/>
                </a:lnTo>
                <a:lnTo>
                  <a:pt x="2263" y="760"/>
                </a:lnTo>
                <a:lnTo>
                  <a:pt x="2268" y="757"/>
                </a:lnTo>
                <a:lnTo>
                  <a:pt x="2274" y="755"/>
                </a:lnTo>
                <a:lnTo>
                  <a:pt x="2279" y="754"/>
                </a:lnTo>
                <a:lnTo>
                  <a:pt x="2285" y="752"/>
                </a:lnTo>
                <a:lnTo>
                  <a:pt x="2291" y="752"/>
                </a:lnTo>
                <a:lnTo>
                  <a:pt x="2304" y="751"/>
                </a:lnTo>
                <a:lnTo>
                  <a:pt x="2317" y="752"/>
                </a:lnTo>
                <a:lnTo>
                  <a:pt x="2323" y="752"/>
                </a:lnTo>
                <a:lnTo>
                  <a:pt x="2329" y="754"/>
                </a:lnTo>
                <a:lnTo>
                  <a:pt x="2340" y="757"/>
                </a:lnTo>
                <a:lnTo>
                  <a:pt x="2346" y="760"/>
                </a:lnTo>
                <a:lnTo>
                  <a:pt x="2351" y="762"/>
                </a:lnTo>
                <a:lnTo>
                  <a:pt x="2360" y="769"/>
                </a:lnTo>
                <a:lnTo>
                  <a:pt x="2364" y="772"/>
                </a:lnTo>
                <a:lnTo>
                  <a:pt x="2368" y="776"/>
                </a:lnTo>
                <a:lnTo>
                  <a:pt x="2375" y="785"/>
                </a:lnTo>
                <a:lnTo>
                  <a:pt x="2378" y="789"/>
                </a:lnTo>
                <a:lnTo>
                  <a:pt x="2381" y="794"/>
                </a:lnTo>
                <a:lnTo>
                  <a:pt x="2385" y="805"/>
                </a:lnTo>
                <a:lnTo>
                  <a:pt x="2387" y="811"/>
                </a:lnTo>
                <a:lnTo>
                  <a:pt x="2389" y="816"/>
                </a:lnTo>
                <a:lnTo>
                  <a:pt x="2390" y="823"/>
                </a:lnTo>
                <a:lnTo>
                  <a:pt x="2391" y="829"/>
                </a:lnTo>
                <a:lnTo>
                  <a:pt x="2391" y="835"/>
                </a:lnTo>
                <a:lnTo>
                  <a:pt x="2391" y="842"/>
                </a:lnTo>
                <a:lnTo>
                  <a:pt x="2391" y="849"/>
                </a:lnTo>
                <a:lnTo>
                  <a:pt x="2391" y="855"/>
                </a:lnTo>
                <a:lnTo>
                  <a:pt x="2390" y="862"/>
                </a:lnTo>
                <a:lnTo>
                  <a:pt x="2389" y="868"/>
                </a:lnTo>
                <a:lnTo>
                  <a:pt x="2385" y="879"/>
                </a:lnTo>
                <a:lnTo>
                  <a:pt x="2383" y="885"/>
                </a:lnTo>
                <a:lnTo>
                  <a:pt x="2381" y="890"/>
                </a:lnTo>
                <a:lnTo>
                  <a:pt x="2375" y="900"/>
                </a:lnTo>
                <a:lnTo>
                  <a:pt x="2372" y="904"/>
                </a:lnTo>
                <a:lnTo>
                  <a:pt x="2368" y="908"/>
                </a:lnTo>
                <a:lnTo>
                  <a:pt x="2364" y="912"/>
                </a:lnTo>
                <a:lnTo>
                  <a:pt x="2360" y="916"/>
                </a:lnTo>
                <a:lnTo>
                  <a:pt x="2355" y="919"/>
                </a:lnTo>
                <a:lnTo>
                  <a:pt x="2351" y="922"/>
                </a:lnTo>
                <a:lnTo>
                  <a:pt x="2346" y="925"/>
                </a:lnTo>
                <a:lnTo>
                  <a:pt x="2340" y="927"/>
                </a:lnTo>
                <a:lnTo>
                  <a:pt x="2335" y="929"/>
                </a:lnTo>
                <a:lnTo>
                  <a:pt x="2329" y="930"/>
                </a:lnTo>
                <a:lnTo>
                  <a:pt x="2323" y="932"/>
                </a:lnTo>
                <a:lnTo>
                  <a:pt x="2317" y="933"/>
                </a:lnTo>
                <a:lnTo>
                  <a:pt x="2304" y="933"/>
                </a:lnTo>
                <a:close/>
                <a:moveTo>
                  <a:pt x="2305" y="895"/>
                </a:moveTo>
                <a:lnTo>
                  <a:pt x="2309" y="895"/>
                </a:lnTo>
                <a:lnTo>
                  <a:pt x="2313" y="894"/>
                </a:lnTo>
                <a:lnTo>
                  <a:pt x="2317" y="893"/>
                </a:lnTo>
                <a:lnTo>
                  <a:pt x="2321" y="892"/>
                </a:lnTo>
                <a:lnTo>
                  <a:pt x="2324" y="889"/>
                </a:lnTo>
                <a:lnTo>
                  <a:pt x="2327" y="887"/>
                </a:lnTo>
                <a:lnTo>
                  <a:pt x="2330" y="884"/>
                </a:lnTo>
                <a:lnTo>
                  <a:pt x="2332" y="880"/>
                </a:lnTo>
                <a:lnTo>
                  <a:pt x="2334" y="876"/>
                </a:lnTo>
                <a:lnTo>
                  <a:pt x="2336" y="872"/>
                </a:lnTo>
                <a:lnTo>
                  <a:pt x="2338" y="868"/>
                </a:lnTo>
                <a:lnTo>
                  <a:pt x="2339" y="863"/>
                </a:lnTo>
                <a:lnTo>
                  <a:pt x="2341" y="853"/>
                </a:lnTo>
                <a:lnTo>
                  <a:pt x="2341" y="847"/>
                </a:lnTo>
                <a:lnTo>
                  <a:pt x="2342" y="842"/>
                </a:lnTo>
                <a:lnTo>
                  <a:pt x="2341" y="831"/>
                </a:lnTo>
                <a:lnTo>
                  <a:pt x="2339" y="821"/>
                </a:lnTo>
                <a:lnTo>
                  <a:pt x="2338" y="816"/>
                </a:lnTo>
                <a:lnTo>
                  <a:pt x="2336" y="812"/>
                </a:lnTo>
                <a:lnTo>
                  <a:pt x="2332" y="803"/>
                </a:lnTo>
                <a:lnTo>
                  <a:pt x="2330" y="800"/>
                </a:lnTo>
                <a:lnTo>
                  <a:pt x="2327" y="797"/>
                </a:lnTo>
                <a:lnTo>
                  <a:pt x="2324" y="794"/>
                </a:lnTo>
                <a:lnTo>
                  <a:pt x="2321" y="792"/>
                </a:lnTo>
                <a:lnTo>
                  <a:pt x="2317" y="790"/>
                </a:lnTo>
                <a:lnTo>
                  <a:pt x="2313" y="789"/>
                </a:lnTo>
                <a:lnTo>
                  <a:pt x="2309" y="788"/>
                </a:lnTo>
                <a:lnTo>
                  <a:pt x="2305" y="788"/>
                </a:lnTo>
                <a:lnTo>
                  <a:pt x="2300" y="788"/>
                </a:lnTo>
                <a:lnTo>
                  <a:pt x="2296" y="789"/>
                </a:lnTo>
                <a:lnTo>
                  <a:pt x="2292" y="790"/>
                </a:lnTo>
                <a:lnTo>
                  <a:pt x="2288" y="792"/>
                </a:lnTo>
                <a:lnTo>
                  <a:pt x="2285" y="794"/>
                </a:lnTo>
                <a:lnTo>
                  <a:pt x="2282" y="797"/>
                </a:lnTo>
                <a:lnTo>
                  <a:pt x="2279" y="800"/>
                </a:lnTo>
                <a:lnTo>
                  <a:pt x="2277" y="803"/>
                </a:lnTo>
                <a:lnTo>
                  <a:pt x="2272" y="812"/>
                </a:lnTo>
                <a:lnTo>
                  <a:pt x="2271" y="816"/>
                </a:lnTo>
                <a:lnTo>
                  <a:pt x="2270" y="821"/>
                </a:lnTo>
                <a:lnTo>
                  <a:pt x="2269" y="826"/>
                </a:lnTo>
                <a:lnTo>
                  <a:pt x="2268" y="831"/>
                </a:lnTo>
                <a:lnTo>
                  <a:pt x="2267" y="836"/>
                </a:lnTo>
                <a:lnTo>
                  <a:pt x="2267" y="842"/>
                </a:lnTo>
                <a:lnTo>
                  <a:pt x="2268" y="853"/>
                </a:lnTo>
                <a:lnTo>
                  <a:pt x="2270" y="863"/>
                </a:lnTo>
                <a:lnTo>
                  <a:pt x="2271" y="868"/>
                </a:lnTo>
                <a:lnTo>
                  <a:pt x="2272" y="872"/>
                </a:lnTo>
                <a:lnTo>
                  <a:pt x="2274" y="876"/>
                </a:lnTo>
                <a:lnTo>
                  <a:pt x="2277" y="880"/>
                </a:lnTo>
                <a:lnTo>
                  <a:pt x="2279" y="884"/>
                </a:lnTo>
                <a:lnTo>
                  <a:pt x="2282" y="887"/>
                </a:lnTo>
                <a:lnTo>
                  <a:pt x="2285" y="889"/>
                </a:lnTo>
                <a:lnTo>
                  <a:pt x="2288" y="892"/>
                </a:lnTo>
                <a:lnTo>
                  <a:pt x="2292" y="893"/>
                </a:lnTo>
                <a:lnTo>
                  <a:pt x="2296" y="894"/>
                </a:lnTo>
                <a:lnTo>
                  <a:pt x="2300" y="895"/>
                </a:lnTo>
                <a:lnTo>
                  <a:pt x="2305" y="895"/>
                </a:lnTo>
                <a:close/>
                <a:moveTo>
                  <a:pt x="2646" y="694"/>
                </a:moveTo>
                <a:lnTo>
                  <a:pt x="2696" y="694"/>
                </a:lnTo>
                <a:lnTo>
                  <a:pt x="2696" y="847"/>
                </a:lnTo>
                <a:lnTo>
                  <a:pt x="2696" y="854"/>
                </a:lnTo>
                <a:lnTo>
                  <a:pt x="2695" y="860"/>
                </a:lnTo>
                <a:lnTo>
                  <a:pt x="2694" y="866"/>
                </a:lnTo>
                <a:lnTo>
                  <a:pt x="2693" y="871"/>
                </a:lnTo>
                <a:lnTo>
                  <a:pt x="2691" y="877"/>
                </a:lnTo>
                <a:lnTo>
                  <a:pt x="2689" y="882"/>
                </a:lnTo>
                <a:lnTo>
                  <a:pt x="2686" y="887"/>
                </a:lnTo>
                <a:lnTo>
                  <a:pt x="2684" y="892"/>
                </a:lnTo>
                <a:lnTo>
                  <a:pt x="2680" y="897"/>
                </a:lnTo>
                <a:lnTo>
                  <a:pt x="2677" y="901"/>
                </a:lnTo>
                <a:lnTo>
                  <a:pt x="2673" y="906"/>
                </a:lnTo>
                <a:lnTo>
                  <a:pt x="2669" y="910"/>
                </a:lnTo>
                <a:lnTo>
                  <a:pt x="2664" y="913"/>
                </a:lnTo>
                <a:lnTo>
                  <a:pt x="2660" y="917"/>
                </a:lnTo>
                <a:lnTo>
                  <a:pt x="2655" y="920"/>
                </a:lnTo>
                <a:lnTo>
                  <a:pt x="2649" y="922"/>
                </a:lnTo>
                <a:lnTo>
                  <a:pt x="2638" y="927"/>
                </a:lnTo>
                <a:lnTo>
                  <a:pt x="2632" y="929"/>
                </a:lnTo>
                <a:lnTo>
                  <a:pt x="2626" y="930"/>
                </a:lnTo>
                <a:lnTo>
                  <a:pt x="2619" y="932"/>
                </a:lnTo>
                <a:lnTo>
                  <a:pt x="2612" y="932"/>
                </a:lnTo>
                <a:lnTo>
                  <a:pt x="2605" y="933"/>
                </a:lnTo>
                <a:lnTo>
                  <a:pt x="2598" y="933"/>
                </a:lnTo>
                <a:lnTo>
                  <a:pt x="2591" y="933"/>
                </a:lnTo>
                <a:lnTo>
                  <a:pt x="2584" y="932"/>
                </a:lnTo>
                <a:lnTo>
                  <a:pt x="2577" y="932"/>
                </a:lnTo>
                <a:lnTo>
                  <a:pt x="2571" y="930"/>
                </a:lnTo>
                <a:lnTo>
                  <a:pt x="2558" y="927"/>
                </a:lnTo>
                <a:lnTo>
                  <a:pt x="2552" y="925"/>
                </a:lnTo>
                <a:lnTo>
                  <a:pt x="2547" y="922"/>
                </a:lnTo>
                <a:lnTo>
                  <a:pt x="2541" y="920"/>
                </a:lnTo>
                <a:lnTo>
                  <a:pt x="2536" y="917"/>
                </a:lnTo>
                <a:lnTo>
                  <a:pt x="2527" y="910"/>
                </a:lnTo>
                <a:lnTo>
                  <a:pt x="2518" y="901"/>
                </a:lnTo>
                <a:lnTo>
                  <a:pt x="2515" y="897"/>
                </a:lnTo>
                <a:lnTo>
                  <a:pt x="2512" y="892"/>
                </a:lnTo>
                <a:lnTo>
                  <a:pt x="2509" y="887"/>
                </a:lnTo>
                <a:lnTo>
                  <a:pt x="2506" y="882"/>
                </a:lnTo>
                <a:lnTo>
                  <a:pt x="2504" y="877"/>
                </a:lnTo>
                <a:lnTo>
                  <a:pt x="2502" y="871"/>
                </a:lnTo>
                <a:lnTo>
                  <a:pt x="2501" y="866"/>
                </a:lnTo>
                <a:lnTo>
                  <a:pt x="2500" y="860"/>
                </a:lnTo>
                <a:lnTo>
                  <a:pt x="2500" y="854"/>
                </a:lnTo>
                <a:lnTo>
                  <a:pt x="2499" y="847"/>
                </a:lnTo>
                <a:lnTo>
                  <a:pt x="2499" y="694"/>
                </a:lnTo>
                <a:lnTo>
                  <a:pt x="2550" y="694"/>
                </a:lnTo>
                <a:lnTo>
                  <a:pt x="2550" y="843"/>
                </a:lnTo>
                <a:lnTo>
                  <a:pt x="2551" y="853"/>
                </a:lnTo>
                <a:lnTo>
                  <a:pt x="2552" y="857"/>
                </a:lnTo>
                <a:lnTo>
                  <a:pt x="2553" y="861"/>
                </a:lnTo>
                <a:lnTo>
                  <a:pt x="2555" y="865"/>
                </a:lnTo>
                <a:lnTo>
                  <a:pt x="2558" y="869"/>
                </a:lnTo>
                <a:lnTo>
                  <a:pt x="2560" y="873"/>
                </a:lnTo>
                <a:lnTo>
                  <a:pt x="2563" y="876"/>
                </a:lnTo>
                <a:lnTo>
                  <a:pt x="2567" y="879"/>
                </a:lnTo>
                <a:lnTo>
                  <a:pt x="2570" y="882"/>
                </a:lnTo>
                <a:lnTo>
                  <a:pt x="2574" y="884"/>
                </a:lnTo>
                <a:lnTo>
                  <a:pt x="2579" y="886"/>
                </a:lnTo>
                <a:lnTo>
                  <a:pt x="2583" y="887"/>
                </a:lnTo>
                <a:lnTo>
                  <a:pt x="2588" y="889"/>
                </a:lnTo>
                <a:lnTo>
                  <a:pt x="2598" y="889"/>
                </a:lnTo>
                <a:lnTo>
                  <a:pt x="2608" y="889"/>
                </a:lnTo>
                <a:lnTo>
                  <a:pt x="2613" y="887"/>
                </a:lnTo>
                <a:lnTo>
                  <a:pt x="2618" y="886"/>
                </a:lnTo>
                <a:lnTo>
                  <a:pt x="2622" y="884"/>
                </a:lnTo>
                <a:lnTo>
                  <a:pt x="2626" y="882"/>
                </a:lnTo>
                <a:lnTo>
                  <a:pt x="2629" y="879"/>
                </a:lnTo>
                <a:lnTo>
                  <a:pt x="2633" y="876"/>
                </a:lnTo>
                <a:lnTo>
                  <a:pt x="2636" y="873"/>
                </a:lnTo>
                <a:lnTo>
                  <a:pt x="2639" y="869"/>
                </a:lnTo>
                <a:lnTo>
                  <a:pt x="2641" y="865"/>
                </a:lnTo>
                <a:lnTo>
                  <a:pt x="2643" y="861"/>
                </a:lnTo>
                <a:lnTo>
                  <a:pt x="2644" y="857"/>
                </a:lnTo>
                <a:lnTo>
                  <a:pt x="2645" y="853"/>
                </a:lnTo>
                <a:lnTo>
                  <a:pt x="2646" y="848"/>
                </a:lnTo>
                <a:lnTo>
                  <a:pt x="2646" y="843"/>
                </a:lnTo>
                <a:lnTo>
                  <a:pt x="2646" y="694"/>
                </a:lnTo>
                <a:close/>
                <a:moveTo>
                  <a:pt x="2788" y="828"/>
                </a:moveTo>
                <a:lnTo>
                  <a:pt x="2788" y="930"/>
                </a:lnTo>
                <a:lnTo>
                  <a:pt x="2739" y="930"/>
                </a:lnTo>
                <a:lnTo>
                  <a:pt x="2739" y="753"/>
                </a:lnTo>
                <a:lnTo>
                  <a:pt x="2786" y="753"/>
                </a:lnTo>
                <a:lnTo>
                  <a:pt x="2786" y="784"/>
                </a:lnTo>
                <a:lnTo>
                  <a:pt x="2790" y="777"/>
                </a:lnTo>
                <a:lnTo>
                  <a:pt x="2796" y="770"/>
                </a:lnTo>
                <a:lnTo>
                  <a:pt x="2801" y="765"/>
                </a:lnTo>
                <a:lnTo>
                  <a:pt x="2808" y="760"/>
                </a:lnTo>
                <a:lnTo>
                  <a:pt x="2815" y="756"/>
                </a:lnTo>
                <a:lnTo>
                  <a:pt x="2819" y="754"/>
                </a:lnTo>
                <a:lnTo>
                  <a:pt x="2823" y="753"/>
                </a:lnTo>
                <a:lnTo>
                  <a:pt x="2832" y="751"/>
                </a:lnTo>
                <a:lnTo>
                  <a:pt x="2836" y="751"/>
                </a:lnTo>
                <a:lnTo>
                  <a:pt x="2841" y="751"/>
                </a:lnTo>
                <a:lnTo>
                  <a:pt x="2848" y="751"/>
                </a:lnTo>
                <a:lnTo>
                  <a:pt x="2854" y="752"/>
                </a:lnTo>
                <a:lnTo>
                  <a:pt x="2860" y="753"/>
                </a:lnTo>
                <a:lnTo>
                  <a:pt x="2866" y="755"/>
                </a:lnTo>
                <a:lnTo>
                  <a:pt x="2871" y="758"/>
                </a:lnTo>
                <a:lnTo>
                  <a:pt x="2876" y="761"/>
                </a:lnTo>
                <a:lnTo>
                  <a:pt x="2881" y="764"/>
                </a:lnTo>
                <a:lnTo>
                  <a:pt x="2885" y="769"/>
                </a:lnTo>
                <a:lnTo>
                  <a:pt x="2889" y="773"/>
                </a:lnTo>
                <a:lnTo>
                  <a:pt x="2893" y="778"/>
                </a:lnTo>
                <a:lnTo>
                  <a:pt x="2895" y="784"/>
                </a:lnTo>
                <a:lnTo>
                  <a:pt x="2897" y="787"/>
                </a:lnTo>
                <a:lnTo>
                  <a:pt x="2898" y="790"/>
                </a:lnTo>
                <a:lnTo>
                  <a:pt x="2900" y="796"/>
                </a:lnTo>
                <a:lnTo>
                  <a:pt x="2901" y="803"/>
                </a:lnTo>
                <a:lnTo>
                  <a:pt x="2902" y="810"/>
                </a:lnTo>
                <a:lnTo>
                  <a:pt x="2902" y="817"/>
                </a:lnTo>
                <a:lnTo>
                  <a:pt x="2902" y="930"/>
                </a:lnTo>
                <a:lnTo>
                  <a:pt x="2853" y="930"/>
                </a:lnTo>
                <a:lnTo>
                  <a:pt x="2853" y="826"/>
                </a:lnTo>
                <a:lnTo>
                  <a:pt x="2853" y="818"/>
                </a:lnTo>
                <a:lnTo>
                  <a:pt x="2852" y="815"/>
                </a:lnTo>
                <a:lnTo>
                  <a:pt x="2851" y="812"/>
                </a:lnTo>
                <a:lnTo>
                  <a:pt x="2848" y="806"/>
                </a:lnTo>
                <a:lnTo>
                  <a:pt x="2847" y="803"/>
                </a:lnTo>
                <a:lnTo>
                  <a:pt x="2845" y="801"/>
                </a:lnTo>
                <a:lnTo>
                  <a:pt x="2840" y="797"/>
                </a:lnTo>
                <a:lnTo>
                  <a:pt x="2837" y="795"/>
                </a:lnTo>
                <a:lnTo>
                  <a:pt x="2835" y="794"/>
                </a:lnTo>
                <a:lnTo>
                  <a:pt x="2829" y="792"/>
                </a:lnTo>
                <a:lnTo>
                  <a:pt x="2825" y="792"/>
                </a:lnTo>
                <a:lnTo>
                  <a:pt x="2822" y="792"/>
                </a:lnTo>
                <a:lnTo>
                  <a:pt x="2814" y="792"/>
                </a:lnTo>
                <a:lnTo>
                  <a:pt x="2808" y="794"/>
                </a:lnTo>
                <a:lnTo>
                  <a:pt x="2805" y="795"/>
                </a:lnTo>
                <a:lnTo>
                  <a:pt x="2802" y="797"/>
                </a:lnTo>
                <a:lnTo>
                  <a:pt x="2800" y="799"/>
                </a:lnTo>
                <a:lnTo>
                  <a:pt x="2797" y="801"/>
                </a:lnTo>
                <a:lnTo>
                  <a:pt x="2795" y="804"/>
                </a:lnTo>
                <a:lnTo>
                  <a:pt x="2793" y="806"/>
                </a:lnTo>
                <a:lnTo>
                  <a:pt x="2792" y="809"/>
                </a:lnTo>
                <a:lnTo>
                  <a:pt x="2790" y="812"/>
                </a:lnTo>
                <a:lnTo>
                  <a:pt x="2789" y="820"/>
                </a:lnTo>
                <a:lnTo>
                  <a:pt x="2788" y="824"/>
                </a:lnTo>
                <a:lnTo>
                  <a:pt x="2788" y="828"/>
                </a:lnTo>
                <a:close/>
                <a:moveTo>
                  <a:pt x="2966" y="730"/>
                </a:moveTo>
                <a:lnTo>
                  <a:pt x="2961" y="730"/>
                </a:lnTo>
                <a:lnTo>
                  <a:pt x="2956" y="729"/>
                </a:lnTo>
                <a:lnTo>
                  <a:pt x="2952" y="726"/>
                </a:lnTo>
                <a:lnTo>
                  <a:pt x="2948" y="723"/>
                </a:lnTo>
                <a:lnTo>
                  <a:pt x="2944" y="719"/>
                </a:lnTo>
                <a:lnTo>
                  <a:pt x="2942" y="715"/>
                </a:lnTo>
                <a:lnTo>
                  <a:pt x="2940" y="710"/>
                </a:lnTo>
                <a:lnTo>
                  <a:pt x="2940" y="705"/>
                </a:lnTo>
                <a:lnTo>
                  <a:pt x="2940" y="701"/>
                </a:lnTo>
                <a:lnTo>
                  <a:pt x="2942" y="696"/>
                </a:lnTo>
                <a:lnTo>
                  <a:pt x="2944" y="692"/>
                </a:lnTo>
                <a:lnTo>
                  <a:pt x="2948" y="688"/>
                </a:lnTo>
                <a:lnTo>
                  <a:pt x="2952" y="685"/>
                </a:lnTo>
                <a:lnTo>
                  <a:pt x="2956" y="683"/>
                </a:lnTo>
                <a:lnTo>
                  <a:pt x="2961" y="681"/>
                </a:lnTo>
                <a:lnTo>
                  <a:pt x="2966" y="681"/>
                </a:lnTo>
                <a:lnTo>
                  <a:pt x="2972" y="681"/>
                </a:lnTo>
                <a:lnTo>
                  <a:pt x="2977" y="683"/>
                </a:lnTo>
                <a:lnTo>
                  <a:pt x="2982" y="685"/>
                </a:lnTo>
                <a:lnTo>
                  <a:pt x="2986" y="688"/>
                </a:lnTo>
                <a:lnTo>
                  <a:pt x="2990" y="692"/>
                </a:lnTo>
                <a:lnTo>
                  <a:pt x="2992" y="696"/>
                </a:lnTo>
                <a:lnTo>
                  <a:pt x="2994" y="701"/>
                </a:lnTo>
                <a:lnTo>
                  <a:pt x="2994" y="705"/>
                </a:lnTo>
                <a:lnTo>
                  <a:pt x="2994" y="710"/>
                </a:lnTo>
                <a:lnTo>
                  <a:pt x="2992" y="715"/>
                </a:lnTo>
                <a:lnTo>
                  <a:pt x="2990" y="719"/>
                </a:lnTo>
                <a:lnTo>
                  <a:pt x="2986" y="723"/>
                </a:lnTo>
                <a:lnTo>
                  <a:pt x="2982" y="726"/>
                </a:lnTo>
                <a:lnTo>
                  <a:pt x="2977" y="729"/>
                </a:lnTo>
                <a:lnTo>
                  <a:pt x="2972" y="730"/>
                </a:lnTo>
                <a:lnTo>
                  <a:pt x="2966" y="730"/>
                </a:lnTo>
                <a:close/>
                <a:moveTo>
                  <a:pt x="2942" y="753"/>
                </a:moveTo>
                <a:lnTo>
                  <a:pt x="2992" y="753"/>
                </a:lnTo>
                <a:lnTo>
                  <a:pt x="2992" y="930"/>
                </a:lnTo>
                <a:lnTo>
                  <a:pt x="2942" y="930"/>
                </a:lnTo>
                <a:lnTo>
                  <a:pt x="2942" y="753"/>
                </a:lnTo>
                <a:close/>
                <a:moveTo>
                  <a:pt x="3195" y="753"/>
                </a:moveTo>
                <a:lnTo>
                  <a:pt x="3134" y="930"/>
                </a:lnTo>
                <a:lnTo>
                  <a:pt x="3078" y="930"/>
                </a:lnTo>
                <a:lnTo>
                  <a:pt x="3017" y="753"/>
                </a:lnTo>
                <a:lnTo>
                  <a:pt x="3068" y="753"/>
                </a:lnTo>
                <a:lnTo>
                  <a:pt x="3105" y="880"/>
                </a:lnTo>
                <a:lnTo>
                  <a:pt x="3143" y="753"/>
                </a:lnTo>
                <a:lnTo>
                  <a:pt x="3195" y="753"/>
                </a:lnTo>
                <a:close/>
                <a:moveTo>
                  <a:pt x="3294" y="933"/>
                </a:moveTo>
                <a:lnTo>
                  <a:pt x="3287" y="933"/>
                </a:lnTo>
                <a:lnTo>
                  <a:pt x="3280" y="933"/>
                </a:lnTo>
                <a:lnTo>
                  <a:pt x="3268" y="931"/>
                </a:lnTo>
                <a:lnTo>
                  <a:pt x="3263" y="929"/>
                </a:lnTo>
                <a:lnTo>
                  <a:pt x="3257" y="927"/>
                </a:lnTo>
                <a:lnTo>
                  <a:pt x="3247" y="922"/>
                </a:lnTo>
                <a:lnTo>
                  <a:pt x="3242" y="919"/>
                </a:lnTo>
                <a:lnTo>
                  <a:pt x="3237" y="916"/>
                </a:lnTo>
                <a:lnTo>
                  <a:pt x="3233" y="913"/>
                </a:lnTo>
                <a:lnTo>
                  <a:pt x="3229" y="909"/>
                </a:lnTo>
                <a:lnTo>
                  <a:pt x="3222" y="900"/>
                </a:lnTo>
                <a:lnTo>
                  <a:pt x="3219" y="896"/>
                </a:lnTo>
                <a:lnTo>
                  <a:pt x="3216" y="891"/>
                </a:lnTo>
                <a:lnTo>
                  <a:pt x="3212" y="880"/>
                </a:lnTo>
                <a:lnTo>
                  <a:pt x="3210" y="874"/>
                </a:lnTo>
                <a:lnTo>
                  <a:pt x="3209" y="868"/>
                </a:lnTo>
                <a:lnTo>
                  <a:pt x="3207" y="862"/>
                </a:lnTo>
                <a:lnTo>
                  <a:pt x="3207" y="856"/>
                </a:lnTo>
                <a:lnTo>
                  <a:pt x="3206" y="849"/>
                </a:lnTo>
                <a:lnTo>
                  <a:pt x="3206" y="842"/>
                </a:lnTo>
                <a:lnTo>
                  <a:pt x="3206" y="836"/>
                </a:lnTo>
                <a:lnTo>
                  <a:pt x="3207" y="829"/>
                </a:lnTo>
                <a:lnTo>
                  <a:pt x="3207" y="823"/>
                </a:lnTo>
                <a:lnTo>
                  <a:pt x="3209" y="817"/>
                </a:lnTo>
                <a:lnTo>
                  <a:pt x="3212" y="805"/>
                </a:lnTo>
                <a:lnTo>
                  <a:pt x="3214" y="800"/>
                </a:lnTo>
                <a:lnTo>
                  <a:pt x="3216" y="794"/>
                </a:lnTo>
                <a:lnTo>
                  <a:pt x="3222" y="785"/>
                </a:lnTo>
                <a:lnTo>
                  <a:pt x="3226" y="780"/>
                </a:lnTo>
                <a:lnTo>
                  <a:pt x="3229" y="776"/>
                </a:lnTo>
                <a:lnTo>
                  <a:pt x="3233" y="772"/>
                </a:lnTo>
                <a:lnTo>
                  <a:pt x="3237" y="769"/>
                </a:lnTo>
                <a:lnTo>
                  <a:pt x="3246" y="762"/>
                </a:lnTo>
                <a:lnTo>
                  <a:pt x="3251" y="760"/>
                </a:lnTo>
                <a:lnTo>
                  <a:pt x="3256" y="757"/>
                </a:lnTo>
                <a:lnTo>
                  <a:pt x="3262" y="755"/>
                </a:lnTo>
                <a:lnTo>
                  <a:pt x="3267" y="754"/>
                </a:lnTo>
                <a:lnTo>
                  <a:pt x="3273" y="752"/>
                </a:lnTo>
                <a:lnTo>
                  <a:pt x="3279" y="752"/>
                </a:lnTo>
                <a:lnTo>
                  <a:pt x="3292" y="751"/>
                </a:lnTo>
                <a:lnTo>
                  <a:pt x="3303" y="751"/>
                </a:lnTo>
                <a:lnTo>
                  <a:pt x="3314" y="753"/>
                </a:lnTo>
                <a:lnTo>
                  <a:pt x="3319" y="755"/>
                </a:lnTo>
                <a:lnTo>
                  <a:pt x="3324" y="756"/>
                </a:lnTo>
                <a:lnTo>
                  <a:pt x="3334" y="761"/>
                </a:lnTo>
                <a:lnTo>
                  <a:pt x="3343" y="766"/>
                </a:lnTo>
                <a:lnTo>
                  <a:pt x="3347" y="770"/>
                </a:lnTo>
                <a:lnTo>
                  <a:pt x="3351" y="773"/>
                </a:lnTo>
                <a:lnTo>
                  <a:pt x="3358" y="781"/>
                </a:lnTo>
                <a:lnTo>
                  <a:pt x="3361" y="786"/>
                </a:lnTo>
                <a:lnTo>
                  <a:pt x="3364" y="791"/>
                </a:lnTo>
                <a:lnTo>
                  <a:pt x="3366" y="796"/>
                </a:lnTo>
                <a:lnTo>
                  <a:pt x="3368" y="801"/>
                </a:lnTo>
                <a:lnTo>
                  <a:pt x="3370" y="807"/>
                </a:lnTo>
                <a:lnTo>
                  <a:pt x="3372" y="813"/>
                </a:lnTo>
                <a:lnTo>
                  <a:pt x="3373" y="819"/>
                </a:lnTo>
                <a:lnTo>
                  <a:pt x="3374" y="826"/>
                </a:lnTo>
                <a:lnTo>
                  <a:pt x="3374" y="833"/>
                </a:lnTo>
                <a:lnTo>
                  <a:pt x="3375" y="841"/>
                </a:lnTo>
                <a:lnTo>
                  <a:pt x="3375" y="854"/>
                </a:lnTo>
                <a:lnTo>
                  <a:pt x="3254" y="854"/>
                </a:lnTo>
                <a:lnTo>
                  <a:pt x="3254" y="859"/>
                </a:lnTo>
                <a:lnTo>
                  <a:pt x="3255" y="863"/>
                </a:lnTo>
                <a:lnTo>
                  <a:pt x="3256" y="868"/>
                </a:lnTo>
                <a:lnTo>
                  <a:pt x="3257" y="872"/>
                </a:lnTo>
                <a:lnTo>
                  <a:pt x="3260" y="879"/>
                </a:lnTo>
                <a:lnTo>
                  <a:pt x="3263" y="882"/>
                </a:lnTo>
                <a:lnTo>
                  <a:pt x="3265" y="885"/>
                </a:lnTo>
                <a:lnTo>
                  <a:pt x="3268" y="888"/>
                </a:lnTo>
                <a:lnTo>
                  <a:pt x="3271" y="890"/>
                </a:lnTo>
                <a:lnTo>
                  <a:pt x="3274" y="892"/>
                </a:lnTo>
                <a:lnTo>
                  <a:pt x="3278" y="894"/>
                </a:lnTo>
                <a:lnTo>
                  <a:pt x="3282" y="895"/>
                </a:lnTo>
                <a:lnTo>
                  <a:pt x="3286" y="896"/>
                </a:lnTo>
                <a:lnTo>
                  <a:pt x="3294" y="897"/>
                </a:lnTo>
                <a:lnTo>
                  <a:pt x="3300" y="896"/>
                </a:lnTo>
                <a:lnTo>
                  <a:pt x="3306" y="895"/>
                </a:lnTo>
                <a:lnTo>
                  <a:pt x="3311" y="894"/>
                </a:lnTo>
                <a:lnTo>
                  <a:pt x="3316" y="892"/>
                </a:lnTo>
                <a:lnTo>
                  <a:pt x="3318" y="890"/>
                </a:lnTo>
                <a:lnTo>
                  <a:pt x="3320" y="889"/>
                </a:lnTo>
                <a:lnTo>
                  <a:pt x="3323" y="885"/>
                </a:lnTo>
                <a:lnTo>
                  <a:pt x="3326" y="881"/>
                </a:lnTo>
                <a:lnTo>
                  <a:pt x="3328" y="876"/>
                </a:lnTo>
                <a:lnTo>
                  <a:pt x="3374" y="879"/>
                </a:lnTo>
                <a:lnTo>
                  <a:pt x="3372" y="885"/>
                </a:lnTo>
                <a:lnTo>
                  <a:pt x="3370" y="891"/>
                </a:lnTo>
                <a:lnTo>
                  <a:pt x="3367" y="896"/>
                </a:lnTo>
                <a:lnTo>
                  <a:pt x="3364" y="901"/>
                </a:lnTo>
                <a:lnTo>
                  <a:pt x="3361" y="906"/>
                </a:lnTo>
                <a:lnTo>
                  <a:pt x="3357" y="911"/>
                </a:lnTo>
                <a:lnTo>
                  <a:pt x="3352" y="915"/>
                </a:lnTo>
                <a:lnTo>
                  <a:pt x="3347" y="919"/>
                </a:lnTo>
                <a:lnTo>
                  <a:pt x="3342" y="922"/>
                </a:lnTo>
                <a:lnTo>
                  <a:pt x="3336" y="925"/>
                </a:lnTo>
                <a:lnTo>
                  <a:pt x="3330" y="928"/>
                </a:lnTo>
                <a:lnTo>
                  <a:pt x="3323" y="930"/>
                </a:lnTo>
                <a:lnTo>
                  <a:pt x="3320" y="930"/>
                </a:lnTo>
                <a:lnTo>
                  <a:pt x="3316" y="931"/>
                </a:lnTo>
                <a:lnTo>
                  <a:pt x="3309" y="932"/>
                </a:lnTo>
                <a:lnTo>
                  <a:pt x="3302" y="933"/>
                </a:lnTo>
                <a:lnTo>
                  <a:pt x="3294" y="933"/>
                </a:lnTo>
                <a:close/>
                <a:moveTo>
                  <a:pt x="3254" y="824"/>
                </a:moveTo>
                <a:lnTo>
                  <a:pt x="3329" y="824"/>
                </a:lnTo>
                <a:lnTo>
                  <a:pt x="3328" y="820"/>
                </a:lnTo>
                <a:lnTo>
                  <a:pt x="3328" y="816"/>
                </a:lnTo>
                <a:lnTo>
                  <a:pt x="3327" y="813"/>
                </a:lnTo>
                <a:lnTo>
                  <a:pt x="3326" y="809"/>
                </a:lnTo>
                <a:lnTo>
                  <a:pt x="3324" y="806"/>
                </a:lnTo>
                <a:lnTo>
                  <a:pt x="3323" y="803"/>
                </a:lnTo>
                <a:lnTo>
                  <a:pt x="3321" y="800"/>
                </a:lnTo>
                <a:lnTo>
                  <a:pt x="3318" y="798"/>
                </a:lnTo>
                <a:lnTo>
                  <a:pt x="3313" y="793"/>
                </a:lnTo>
                <a:lnTo>
                  <a:pt x="3307" y="790"/>
                </a:lnTo>
                <a:lnTo>
                  <a:pt x="3300" y="788"/>
                </a:lnTo>
                <a:lnTo>
                  <a:pt x="3292" y="787"/>
                </a:lnTo>
                <a:lnTo>
                  <a:pt x="3285" y="788"/>
                </a:lnTo>
                <a:lnTo>
                  <a:pt x="3281" y="789"/>
                </a:lnTo>
                <a:lnTo>
                  <a:pt x="3278" y="790"/>
                </a:lnTo>
                <a:lnTo>
                  <a:pt x="3271" y="793"/>
                </a:lnTo>
                <a:lnTo>
                  <a:pt x="3268" y="796"/>
                </a:lnTo>
                <a:lnTo>
                  <a:pt x="3266" y="798"/>
                </a:lnTo>
                <a:lnTo>
                  <a:pt x="3261" y="804"/>
                </a:lnTo>
                <a:lnTo>
                  <a:pt x="3258" y="810"/>
                </a:lnTo>
                <a:lnTo>
                  <a:pt x="3256" y="813"/>
                </a:lnTo>
                <a:lnTo>
                  <a:pt x="3255" y="816"/>
                </a:lnTo>
                <a:lnTo>
                  <a:pt x="3254" y="824"/>
                </a:lnTo>
                <a:close/>
                <a:moveTo>
                  <a:pt x="3409" y="930"/>
                </a:moveTo>
                <a:lnTo>
                  <a:pt x="3409" y="753"/>
                </a:lnTo>
                <a:lnTo>
                  <a:pt x="3457" y="753"/>
                </a:lnTo>
                <a:lnTo>
                  <a:pt x="3457" y="784"/>
                </a:lnTo>
                <a:lnTo>
                  <a:pt x="3461" y="776"/>
                </a:lnTo>
                <a:lnTo>
                  <a:pt x="3465" y="769"/>
                </a:lnTo>
                <a:lnTo>
                  <a:pt x="3470" y="764"/>
                </a:lnTo>
                <a:lnTo>
                  <a:pt x="3475" y="759"/>
                </a:lnTo>
                <a:lnTo>
                  <a:pt x="3478" y="757"/>
                </a:lnTo>
                <a:lnTo>
                  <a:pt x="3481" y="755"/>
                </a:lnTo>
                <a:lnTo>
                  <a:pt x="3487" y="753"/>
                </a:lnTo>
                <a:lnTo>
                  <a:pt x="3494" y="751"/>
                </a:lnTo>
                <a:lnTo>
                  <a:pt x="3501" y="751"/>
                </a:lnTo>
                <a:lnTo>
                  <a:pt x="3509" y="751"/>
                </a:lnTo>
                <a:lnTo>
                  <a:pt x="3517" y="752"/>
                </a:lnTo>
                <a:lnTo>
                  <a:pt x="3517" y="796"/>
                </a:lnTo>
                <a:lnTo>
                  <a:pt x="3513" y="795"/>
                </a:lnTo>
                <a:lnTo>
                  <a:pt x="3507" y="794"/>
                </a:lnTo>
                <a:lnTo>
                  <a:pt x="3496" y="793"/>
                </a:lnTo>
                <a:lnTo>
                  <a:pt x="3488" y="794"/>
                </a:lnTo>
                <a:lnTo>
                  <a:pt x="3485" y="795"/>
                </a:lnTo>
                <a:lnTo>
                  <a:pt x="3481" y="796"/>
                </a:lnTo>
                <a:lnTo>
                  <a:pt x="3478" y="797"/>
                </a:lnTo>
                <a:lnTo>
                  <a:pt x="3475" y="799"/>
                </a:lnTo>
                <a:lnTo>
                  <a:pt x="3472" y="801"/>
                </a:lnTo>
                <a:lnTo>
                  <a:pt x="3469" y="803"/>
                </a:lnTo>
                <a:lnTo>
                  <a:pt x="3465" y="809"/>
                </a:lnTo>
                <a:lnTo>
                  <a:pt x="3463" y="812"/>
                </a:lnTo>
                <a:lnTo>
                  <a:pt x="3461" y="815"/>
                </a:lnTo>
                <a:lnTo>
                  <a:pt x="3460" y="818"/>
                </a:lnTo>
                <a:lnTo>
                  <a:pt x="3459" y="822"/>
                </a:lnTo>
                <a:lnTo>
                  <a:pt x="3459" y="826"/>
                </a:lnTo>
                <a:lnTo>
                  <a:pt x="3459" y="830"/>
                </a:lnTo>
                <a:lnTo>
                  <a:pt x="3459" y="930"/>
                </a:lnTo>
                <a:lnTo>
                  <a:pt x="3409" y="930"/>
                </a:lnTo>
                <a:close/>
                <a:moveTo>
                  <a:pt x="3690" y="804"/>
                </a:moveTo>
                <a:lnTo>
                  <a:pt x="3645" y="806"/>
                </a:lnTo>
                <a:lnTo>
                  <a:pt x="3644" y="802"/>
                </a:lnTo>
                <a:lnTo>
                  <a:pt x="3642" y="798"/>
                </a:lnTo>
                <a:lnTo>
                  <a:pt x="3639" y="795"/>
                </a:lnTo>
                <a:lnTo>
                  <a:pt x="3636" y="792"/>
                </a:lnTo>
                <a:lnTo>
                  <a:pt x="3632" y="789"/>
                </a:lnTo>
                <a:lnTo>
                  <a:pt x="3627" y="787"/>
                </a:lnTo>
                <a:lnTo>
                  <a:pt x="3622" y="786"/>
                </a:lnTo>
                <a:lnTo>
                  <a:pt x="3616" y="786"/>
                </a:lnTo>
                <a:lnTo>
                  <a:pt x="3610" y="786"/>
                </a:lnTo>
                <a:lnTo>
                  <a:pt x="3605" y="787"/>
                </a:lnTo>
                <a:lnTo>
                  <a:pt x="3601" y="788"/>
                </a:lnTo>
                <a:lnTo>
                  <a:pt x="3596" y="790"/>
                </a:lnTo>
                <a:lnTo>
                  <a:pt x="3593" y="793"/>
                </a:lnTo>
                <a:lnTo>
                  <a:pt x="3591" y="796"/>
                </a:lnTo>
                <a:lnTo>
                  <a:pt x="3589" y="799"/>
                </a:lnTo>
                <a:lnTo>
                  <a:pt x="3589" y="803"/>
                </a:lnTo>
                <a:lnTo>
                  <a:pt x="3589" y="806"/>
                </a:lnTo>
                <a:lnTo>
                  <a:pt x="3590" y="809"/>
                </a:lnTo>
                <a:lnTo>
                  <a:pt x="3591" y="811"/>
                </a:lnTo>
                <a:lnTo>
                  <a:pt x="3594" y="814"/>
                </a:lnTo>
                <a:lnTo>
                  <a:pt x="3597" y="816"/>
                </a:lnTo>
                <a:lnTo>
                  <a:pt x="3601" y="818"/>
                </a:lnTo>
                <a:lnTo>
                  <a:pt x="3605" y="819"/>
                </a:lnTo>
                <a:lnTo>
                  <a:pt x="3611" y="821"/>
                </a:lnTo>
                <a:lnTo>
                  <a:pt x="3643" y="827"/>
                </a:lnTo>
                <a:lnTo>
                  <a:pt x="3649" y="829"/>
                </a:lnTo>
                <a:lnTo>
                  <a:pt x="3655" y="830"/>
                </a:lnTo>
                <a:lnTo>
                  <a:pt x="3660" y="832"/>
                </a:lnTo>
                <a:lnTo>
                  <a:pt x="3665" y="834"/>
                </a:lnTo>
                <a:lnTo>
                  <a:pt x="3674" y="839"/>
                </a:lnTo>
                <a:lnTo>
                  <a:pt x="3681" y="844"/>
                </a:lnTo>
                <a:lnTo>
                  <a:pt x="3684" y="848"/>
                </a:lnTo>
                <a:lnTo>
                  <a:pt x="3687" y="851"/>
                </a:lnTo>
                <a:lnTo>
                  <a:pt x="3689" y="854"/>
                </a:lnTo>
                <a:lnTo>
                  <a:pt x="3691" y="858"/>
                </a:lnTo>
                <a:lnTo>
                  <a:pt x="3693" y="866"/>
                </a:lnTo>
                <a:lnTo>
                  <a:pt x="3694" y="870"/>
                </a:lnTo>
                <a:lnTo>
                  <a:pt x="3694" y="875"/>
                </a:lnTo>
                <a:lnTo>
                  <a:pt x="3694" y="879"/>
                </a:lnTo>
                <a:lnTo>
                  <a:pt x="3694" y="883"/>
                </a:lnTo>
                <a:lnTo>
                  <a:pt x="3693" y="888"/>
                </a:lnTo>
                <a:lnTo>
                  <a:pt x="3692" y="891"/>
                </a:lnTo>
                <a:lnTo>
                  <a:pt x="3690" y="895"/>
                </a:lnTo>
                <a:lnTo>
                  <a:pt x="3688" y="899"/>
                </a:lnTo>
                <a:lnTo>
                  <a:pt x="3686" y="902"/>
                </a:lnTo>
                <a:lnTo>
                  <a:pt x="3684" y="906"/>
                </a:lnTo>
                <a:lnTo>
                  <a:pt x="3678" y="912"/>
                </a:lnTo>
                <a:lnTo>
                  <a:pt x="3672" y="917"/>
                </a:lnTo>
                <a:lnTo>
                  <a:pt x="3664" y="922"/>
                </a:lnTo>
                <a:lnTo>
                  <a:pt x="3656" y="926"/>
                </a:lnTo>
                <a:lnTo>
                  <a:pt x="3647" y="929"/>
                </a:lnTo>
                <a:lnTo>
                  <a:pt x="3637" y="931"/>
                </a:lnTo>
                <a:lnTo>
                  <a:pt x="3627" y="933"/>
                </a:lnTo>
                <a:lnTo>
                  <a:pt x="3615" y="933"/>
                </a:lnTo>
                <a:lnTo>
                  <a:pt x="3607" y="933"/>
                </a:lnTo>
                <a:lnTo>
                  <a:pt x="3599" y="932"/>
                </a:lnTo>
                <a:lnTo>
                  <a:pt x="3591" y="931"/>
                </a:lnTo>
                <a:lnTo>
                  <a:pt x="3584" y="930"/>
                </a:lnTo>
                <a:lnTo>
                  <a:pt x="3577" y="928"/>
                </a:lnTo>
                <a:lnTo>
                  <a:pt x="3571" y="925"/>
                </a:lnTo>
                <a:lnTo>
                  <a:pt x="3565" y="922"/>
                </a:lnTo>
                <a:lnTo>
                  <a:pt x="3560" y="919"/>
                </a:lnTo>
                <a:lnTo>
                  <a:pt x="3555" y="915"/>
                </a:lnTo>
                <a:lnTo>
                  <a:pt x="3550" y="911"/>
                </a:lnTo>
                <a:lnTo>
                  <a:pt x="3546" y="906"/>
                </a:lnTo>
                <a:lnTo>
                  <a:pt x="3543" y="901"/>
                </a:lnTo>
                <a:lnTo>
                  <a:pt x="3540" y="896"/>
                </a:lnTo>
                <a:lnTo>
                  <a:pt x="3538" y="891"/>
                </a:lnTo>
                <a:lnTo>
                  <a:pt x="3536" y="885"/>
                </a:lnTo>
                <a:lnTo>
                  <a:pt x="3535" y="879"/>
                </a:lnTo>
                <a:lnTo>
                  <a:pt x="3584" y="876"/>
                </a:lnTo>
                <a:lnTo>
                  <a:pt x="3585" y="881"/>
                </a:lnTo>
                <a:lnTo>
                  <a:pt x="3587" y="886"/>
                </a:lnTo>
                <a:lnTo>
                  <a:pt x="3590" y="889"/>
                </a:lnTo>
                <a:lnTo>
                  <a:pt x="3594" y="892"/>
                </a:lnTo>
                <a:lnTo>
                  <a:pt x="3599" y="895"/>
                </a:lnTo>
                <a:lnTo>
                  <a:pt x="3604" y="897"/>
                </a:lnTo>
                <a:lnTo>
                  <a:pt x="3609" y="898"/>
                </a:lnTo>
                <a:lnTo>
                  <a:pt x="3616" y="898"/>
                </a:lnTo>
                <a:lnTo>
                  <a:pt x="3622" y="898"/>
                </a:lnTo>
                <a:lnTo>
                  <a:pt x="3627" y="897"/>
                </a:lnTo>
                <a:lnTo>
                  <a:pt x="3632" y="895"/>
                </a:lnTo>
                <a:lnTo>
                  <a:pt x="3634" y="894"/>
                </a:lnTo>
                <a:lnTo>
                  <a:pt x="3636" y="893"/>
                </a:lnTo>
                <a:lnTo>
                  <a:pt x="3640" y="890"/>
                </a:lnTo>
                <a:lnTo>
                  <a:pt x="3642" y="887"/>
                </a:lnTo>
                <a:lnTo>
                  <a:pt x="3643" y="886"/>
                </a:lnTo>
                <a:lnTo>
                  <a:pt x="3644" y="884"/>
                </a:lnTo>
                <a:lnTo>
                  <a:pt x="3644" y="880"/>
                </a:lnTo>
                <a:lnTo>
                  <a:pt x="3644" y="877"/>
                </a:lnTo>
                <a:lnTo>
                  <a:pt x="3643" y="874"/>
                </a:lnTo>
                <a:lnTo>
                  <a:pt x="3641" y="871"/>
                </a:lnTo>
                <a:lnTo>
                  <a:pt x="3639" y="869"/>
                </a:lnTo>
                <a:lnTo>
                  <a:pt x="3635" y="867"/>
                </a:lnTo>
                <a:lnTo>
                  <a:pt x="3631" y="865"/>
                </a:lnTo>
                <a:lnTo>
                  <a:pt x="3627" y="864"/>
                </a:lnTo>
                <a:lnTo>
                  <a:pt x="3622" y="862"/>
                </a:lnTo>
                <a:lnTo>
                  <a:pt x="3591" y="856"/>
                </a:lnTo>
                <a:lnTo>
                  <a:pt x="3585" y="855"/>
                </a:lnTo>
                <a:lnTo>
                  <a:pt x="3579" y="853"/>
                </a:lnTo>
                <a:lnTo>
                  <a:pt x="3569" y="849"/>
                </a:lnTo>
                <a:lnTo>
                  <a:pt x="3564" y="847"/>
                </a:lnTo>
                <a:lnTo>
                  <a:pt x="3560" y="844"/>
                </a:lnTo>
                <a:lnTo>
                  <a:pt x="3556" y="842"/>
                </a:lnTo>
                <a:lnTo>
                  <a:pt x="3553" y="839"/>
                </a:lnTo>
                <a:lnTo>
                  <a:pt x="3550" y="835"/>
                </a:lnTo>
                <a:lnTo>
                  <a:pt x="3547" y="832"/>
                </a:lnTo>
                <a:lnTo>
                  <a:pt x="3545" y="828"/>
                </a:lnTo>
                <a:lnTo>
                  <a:pt x="3543" y="824"/>
                </a:lnTo>
                <a:lnTo>
                  <a:pt x="3542" y="820"/>
                </a:lnTo>
                <a:lnTo>
                  <a:pt x="3541" y="815"/>
                </a:lnTo>
                <a:lnTo>
                  <a:pt x="3540" y="811"/>
                </a:lnTo>
                <a:lnTo>
                  <a:pt x="3540" y="806"/>
                </a:lnTo>
                <a:lnTo>
                  <a:pt x="3540" y="800"/>
                </a:lnTo>
                <a:lnTo>
                  <a:pt x="3541" y="794"/>
                </a:lnTo>
                <a:lnTo>
                  <a:pt x="3543" y="788"/>
                </a:lnTo>
                <a:lnTo>
                  <a:pt x="3545" y="783"/>
                </a:lnTo>
                <a:lnTo>
                  <a:pt x="3548" y="778"/>
                </a:lnTo>
                <a:lnTo>
                  <a:pt x="3551" y="774"/>
                </a:lnTo>
                <a:lnTo>
                  <a:pt x="3556" y="769"/>
                </a:lnTo>
                <a:lnTo>
                  <a:pt x="3560" y="766"/>
                </a:lnTo>
                <a:lnTo>
                  <a:pt x="3566" y="762"/>
                </a:lnTo>
                <a:lnTo>
                  <a:pt x="3572" y="759"/>
                </a:lnTo>
                <a:lnTo>
                  <a:pt x="3578" y="757"/>
                </a:lnTo>
                <a:lnTo>
                  <a:pt x="3584" y="754"/>
                </a:lnTo>
                <a:lnTo>
                  <a:pt x="3588" y="754"/>
                </a:lnTo>
                <a:lnTo>
                  <a:pt x="3591" y="753"/>
                </a:lnTo>
                <a:lnTo>
                  <a:pt x="3599" y="752"/>
                </a:lnTo>
                <a:lnTo>
                  <a:pt x="3607" y="751"/>
                </a:lnTo>
                <a:lnTo>
                  <a:pt x="3615" y="751"/>
                </a:lnTo>
                <a:lnTo>
                  <a:pt x="3623" y="751"/>
                </a:lnTo>
                <a:lnTo>
                  <a:pt x="3631" y="752"/>
                </a:lnTo>
                <a:lnTo>
                  <a:pt x="3638" y="753"/>
                </a:lnTo>
                <a:lnTo>
                  <a:pt x="3645" y="754"/>
                </a:lnTo>
                <a:lnTo>
                  <a:pt x="3651" y="756"/>
                </a:lnTo>
                <a:lnTo>
                  <a:pt x="3657" y="759"/>
                </a:lnTo>
                <a:lnTo>
                  <a:pt x="3663" y="762"/>
                </a:lnTo>
                <a:lnTo>
                  <a:pt x="3668" y="765"/>
                </a:lnTo>
                <a:lnTo>
                  <a:pt x="3672" y="769"/>
                </a:lnTo>
                <a:lnTo>
                  <a:pt x="3676" y="773"/>
                </a:lnTo>
                <a:lnTo>
                  <a:pt x="3680" y="777"/>
                </a:lnTo>
                <a:lnTo>
                  <a:pt x="3683" y="782"/>
                </a:lnTo>
                <a:lnTo>
                  <a:pt x="3685" y="787"/>
                </a:lnTo>
                <a:lnTo>
                  <a:pt x="3688" y="792"/>
                </a:lnTo>
                <a:lnTo>
                  <a:pt x="3689" y="798"/>
                </a:lnTo>
                <a:lnTo>
                  <a:pt x="3690" y="804"/>
                </a:lnTo>
                <a:close/>
                <a:moveTo>
                  <a:pt x="3751" y="730"/>
                </a:moveTo>
                <a:lnTo>
                  <a:pt x="3746" y="730"/>
                </a:lnTo>
                <a:lnTo>
                  <a:pt x="3741" y="729"/>
                </a:lnTo>
                <a:lnTo>
                  <a:pt x="3736" y="726"/>
                </a:lnTo>
                <a:lnTo>
                  <a:pt x="3732" y="723"/>
                </a:lnTo>
                <a:lnTo>
                  <a:pt x="3729" y="719"/>
                </a:lnTo>
                <a:lnTo>
                  <a:pt x="3726" y="715"/>
                </a:lnTo>
                <a:lnTo>
                  <a:pt x="3725" y="710"/>
                </a:lnTo>
                <a:lnTo>
                  <a:pt x="3724" y="705"/>
                </a:lnTo>
                <a:lnTo>
                  <a:pt x="3725" y="701"/>
                </a:lnTo>
                <a:lnTo>
                  <a:pt x="3726" y="696"/>
                </a:lnTo>
                <a:lnTo>
                  <a:pt x="3729" y="692"/>
                </a:lnTo>
                <a:lnTo>
                  <a:pt x="3732" y="688"/>
                </a:lnTo>
                <a:lnTo>
                  <a:pt x="3736" y="685"/>
                </a:lnTo>
                <a:lnTo>
                  <a:pt x="3741" y="683"/>
                </a:lnTo>
                <a:lnTo>
                  <a:pt x="3746" y="681"/>
                </a:lnTo>
                <a:lnTo>
                  <a:pt x="3751" y="681"/>
                </a:lnTo>
                <a:lnTo>
                  <a:pt x="3756" y="681"/>
                </a:lnTo>
                <a:lnTo>
                  <a:pt x="3761" y="683"/>
                </a:lnTo>
                <a:lnTo>
                  <a:pt x="3765" y="685"/>
                </a:lnTo>
                <a:lnTo>
                  <a:pt x="3770" y="688"/>
                </a:lnTo>
                <a:lnTo>
                  <a:pt x="3773" y="692"/>
                </a:lnTo>
                <a:lnTo>
                  <a:pt x="3775" y="696"/>
                </a:lnTo>
                <a:lnTo>
                  <a:pt x="3777" y="701"/>
                </a:lnTo>
                <a:lnTo>
                  <a:pt x="3777" y="705"/>
                </a:lnTo>
                <a:lnTo>
                  <a:pt x="3777" y="710"/>
                </a:lnTo>
                <a:lnTo>
                  <a:pt x="3775" y="715"/>
                </a:lnTo>
                <a:lnTo>
                  <a:pt x="3773" y="719"/>
                </a:lnTo>
                <a:lnTo>
                  <a:pt x="3770" y="723"/>
                </a:lnTo>
                <a:lnTo>
                  <a:pt x="3765" y="726"/>
                </a:lnTo>
                <a:lnTo>
                  <a:pt x="3761" y="729"/>
                </a:lnTo>
                <a:lnTo>
                  <a:pt x="3756" y="730"/>
                </a:lnTo>
                <a:lnTo>
                  <a:pt x="3751" y="730"/>
                </a:lnTo>
                <a:close/>
                <a:moveTo>
                  <a:pt x="3726" y="753"/>
                </a:moveTo>
                <a:lnTo>
                  <a:pt x="3775" y="753"/>
                </a:lnTo>
                <a:lnTo>
                  <a:pt x="3775" y="930"/>
                </a:lnTo>
                <a:lnTo>
                  <a:pt x="3726" y="930"/>
                </a:lnTo>
                <a:lnTo>
                  <a:pt x="3726" y="753"/>
                </a:lnTo>
                <a:close/>
                <a:moveTo>
                  <a:pt x="3908" y="753"/>
                </a:moveTo>
                <a:lnTo>
                  <a:pt x="3908" y="790"/>
                </a:lnTo>
                <a:lnTo>
                  <a:pt x="3874" y="790"/>
                </a:lnTo>
                <a:lnTo>
                  <a:pt x="3874" y="876"/>
                </a:lnTo>
                <a:lnTo>
                  <a:pt x="3874" y="880"/>
                </a:lnTo>
                <a:lnTo>
                  <a:pt x="3875" y="884"/>
                </a:lnTo>
                <a:lnTo>
                  <a:pt x="3876" y="886"/>
                </a:lnTo>
                <a:lnTo>
                  <a:pt x="3877" y="887"/>
                </a:lnTo>
                <a:lnTo>
                  <a:pt x="3879" y="889"/>
                </a:lnTo>
                <a:lnTo>
                  <a:pt x="3881" y="891"/>
                </a:lnTo>
                <a:lnTo>
                  <a:pt x="3884" y="892"/>
                </a:lnTo>
                <a:lnTo>
                  <a:pt x="3887" y="893"/>
                </a:lnTo>
                <a:lnTo>
                  <a:pt x="3891" y="893"/>
                </a:lnTo>
                <a:lnTo>
                  <a:pt x="3899" y="892"/>
                </a:lnTo>
                <a:lnTo>
                  <a:pt x="3904" y="891"/>
                </a:lnTo>
                <a:lnTo>
                  <a:pt x="3912" y="928"/>
                </a:lnTo>
                <a:lnTo>
                  <a:pt x="3901" y="930"/>
                </a:lnTo>
                <a:lnTo>
                  <a:pt x="3893" y="932"/>
                </a:lnTo>
                <a:lnTo>
                  <a:pt x="3884" y="932"/>
                </a:lnTo>
                <a:lnTo>
                  <a:pt x="3878" y="932"/>
                </a:lnTo>
                <a:lnTo>
                  <a:pt x="3871" y="932"/>
                </a:lnTo>
                <a:lnTo>
                  <a:pt x="3866" y="931"/>
                </a:lnTo>
                <a:lnTo>
                  <a:pt x="3860" y="930"/>
                </a:lnTo>
                <a:lnTo>
                  <a:pt x="3855" y="928"/>
                </a:lnTo>
                <a:lnTo>
                  <a:pt x="3850" y="926"/>
                </a:lnTo>
                <a:lnTo>
                  <a:pt x="3845" y="924"/>
                </a:lnTo>
                <a:lnTo>
                  <a:pt x="3841" y="921"/>
                </a:lnTo>
                <a:lnTo>
                  <a:pt x="3837" y="917"/>
                </a:lnTo>
                <a:lnTo>
                  <a:pt x="3834" y="914"/>
                </a:lnTo>
                <a:lnTo>
                  <a:pt x="3831" y="909"/>
                </a:lnTo>
                <a:lnTo>
                  <a:pt x="3829" y="905"/>
                </a:lnTo>
                <a:lnTo>
                  <a:pt x="3827" y="900"/>
                </a:lnTo>
                <a:lnTo>
                  <a:pt x="3826" y="894"/>
                </a:lnTo>
                <a:lnTo>
                  <a:pt x="3825" y="888"/>
                </a:lnTo>
                <a:lnTo>
                  <a:pt x="3825" y="882"/>
                </a:lnTo>
                <a:lnTo>
                  <a:pt x="3825" y="790"/>
                </a:lnTo>
                <a:lnTo>
                  <a:pt x="3801" y="790"/>
                </a:lnTo>
                <a:lnTo>
                  <a:pt x="3801" y="753"/>
                </a:lnTo>
                <a:lnTo>
                  <a:pt x="3825" y="753"/>
                </a:lnTo>
                <a:lnTo>
                  <a:pt x="3825" y="711"/>
                </a:lnTo>
                <a:lnTo>
                  <a:pt x="3874" y="711"/>
                </a:lnTo>
                <a:lnTo>
                  <a:pt x="3874" y="753"/>
                </a:lnTo>
                <a:lnTo>
                  <a:pt x="3908" y="753"/>
                </a:lnTo>
                <a:close/>
                <a:moveTo>
                  <a:pt x="3974" y="996"/>
                </a:moveTo>
                <a:lnTo>
                  <a:pt x="3965" y="996"/>
                </a:lnTo>
                <a:lnTo>
                  <a:pt x="3956" y="995"/>
                </a:lnTo>
                <a:lnTo>
                  <a:pt x="3949" y="993"/>
                </a:lnTo>
                <a:lnTo>
                  <a:pt x="3943" y="991"/>
                </a:lnTo>
                <a:lnTo>
                  <a:pt x="3954" y="954"/>
                </a:lnTo>
                <a:lnTo>
                  <a:pt x="3960" y="956"/>
                </a:lnTo>
                <a:lnTo>
                  <a:pt x="3966" y="957"/>
                </a:lnTo>
                <a:lnTo>
                  <a:pt x="3971" y="957"/>
                </a:lnTo>
                <a:lnTo>
                  <a:pt x="3976" y="957"/>
                </a:lnTo>
                <a:lnTo>
                  <a:pt x="3978" y="956"/>
                </a:lnTo>
                <a:lnTo>
                  <a:pt x="3980" y="955"/>
                </a:lnTo>
                <a:lnTo>
                  <a:pt x="3984" y="952"/>
                </a:lnTo>
                <a:lnTo>
                  <a:pt x="3987" y="948"/>
                </a:lnTo>
                <a:lnTo>
                  <a:pt x="3990" y="942"/>
                </a:lnTo>
                <a:lnTo>
                  <a:pt x="3993" y="935"/>
                </a:lnTo>
                <a:lnTo>
                  <a:pt x="3930" y="753"/>
                </a:lnTo>
                <a:lnTo>
                  <a:pt x="3981" y="753"/>
                </a:lnTo>
                <a:lnTo>
                  <a:pt x="4018" y="883"/>
                </a:lnTo>
                <a:lnTo>
                  <a:pt x="4056" y="753"/>
                </a:lnTo>
                <a:lnTo>
                  <a:pt x="4108" y="753"/>
                </a:lnTo>
                <a:lnTo>
                  <a:pt x="4040" y="949"/>
                </a:lnTo>
                <a:lnTo>
                  <a:pt x="4035" y="959"/>
                </a:lnTo>
                <a:lnTo>
                  <a:pt x="4033" y="964"/>
                </a:lnTo>
                <a:lnTo>
                  <a:pt x="4030" y="968"/>
                </a:lnTo>
                <a:lnTo>
                  <a:pt x="4024" y="976"/>
                </a:lnTo>
                <a:lnTo>
                  <a:pt x="4017" y="983"/>
                </a:lnTo>
                <a:lnTo>
                  <a:pt x="4013" y="986"/>
                </a:lnTo>
                <a:lnTo>
                  <a:pt x="4008" y="989"/>
                </a:lnTo>
                <a:lnTo>
                  <a:pt x="4003" y="991"/>
                </a:lnTo>
                <a:lnTo>
                  <a:pt x="3998" y="993"/>
                </a:lnTo>
                <a:lnTo>
                  <a:pt x="3993" y="994"/>
                </a:lnTo>
                <a:lnTo>
                  <a:pt x="3987" y="995"/>
                </a:lnTo>
                <a:lnTo>
                  <a:pt x="3980" y="996"/>
                </a:lnTo>
                <a:lnTo>
                  <a:pt x="3974" y="996"/>
                </a:lnTo>
                <a:close/>
                <a:moveTo>
                  <a:pt x="1623" y="590"/>
                </a:moveTo>
                <a:lnTo>
                  <a:pt x="1569" y="590"/>
                </a:lnTo>
                <a:lnTo>
                  <a:pt x="1651" y="354"/>
                </a:lnTo>
                <a:lnTo>
                  <a:pt x="1715" y="354"/>
                </a:lnTo>
                <a:lnTo>
                  <a:pt x="1797" y="590"/>
                </a:lnTo>
                <a:lnTo>
                  <a:pt x="1743" y="590"/>
                </a:lnTo>
                <a:lnTo>
                  <a:pt x="1726" y="536"/>
                </a:lnTo>
                <a:lnTo>
                  <a:pt x="1641" y="536"/>
                </a:lnTo>
                <a:lnTo>
                  <a:pt x="1623" y="590"/>
                </a:lnTo>
                <a:close/>
                <a:moveTo>
                  <a:pt x="1653" y="497"/>
                </a:moveTo>
                <a:lnTo>
                  <a:pt x="1713" y="497"/>
                </a:lnTo>
                <a:lnTo>
                  <a:pt x="1684" y="408"/>
                </a:lnTo>
                <a:lnTo>
                  <a:pt x="1653" y="497"/>
                </a:lnTo>
                <a:close/>
                <a:moveTo>
                  <a:pt x="1874" y="593"/>
                </a:moveTo>
                <a:lnTo>
                  <a:pt x="1867" y="593"/>
                </a:lnTo>
                <a:lnTo>
                  <a:pt x="1861" y="592"/>
                </a:lnTo>
                <a:lnTo>
                  <a:pt x="1856" y="591"/>
                </a:lnTo>
                <a:lnTo>
                  <a:pt x="1850" y="590"/>
                </a:lnTo>
                <a:lnTo>
                  <a:pt x="1845" y="588"/>
                </a:lnTo>
                <a:lnTo>
                  <a:pt x="1840" y="586"/>
                </a:lnTo>
                <a:lnTo>
                  <a:pt x="1836" y="583"/>
                </a:lnTo>
                <a:lnTo>
                  <a:pt x="1832" y="580"/>
                </a:lnTo>
                <a:lnTo>
                  <a:pt x="1828" y="576"/>
                </a:lnTo>
                <a:lnTo>
                  <a:pt x="1824" y="572"/>
                </a:lnTo>
                <a:lnTo>
                  <a:pt x="1821" y="568"/>
                </a:lnTo>
                <a:lnTo>
                  <a:pt x="1820" y="566"/>
                </a:lnTo>
                <a:lnTo>
                  <a:pt x="1819" y="563"/>
                </a:lnTo>
                <a:lnTo>
                  <a:pt x="1817" y="558"/>
                </a:lnTo>
                <a:lnTo>
                  <a:pt x="1816" y="553"/>
                </a:lnTo>
                <a:lnTo>
                  <a:pt x="1815" y="547"/>
                </a:lnTo>
                <a:lnTo>
                  <a:pt x="1815" y="540"/>
                </a:lnTo>
                <a:lnTo>
                  <a:pt x="1815" y="531"/>
                </a:lnTo>
                <a:lnTo>
                  <a:pt x="1817" y="523"/>
                </a:lnTo>
                <a:lnTo>
                  <a:pt x="1818" y="519"/>
                </a:lnTo>
                <a:lnTo>
                  <a:pt x="1820" y="515"/>
                </a:lnTo>
                <a:lnTo>
                  <a:pt x="1824" y="509"/>
                </a:lnTo>
                <a:lnTo>
                  <a:pt x="1827" y="507"/>
                </a:lnTo>
                <a:lnTo>
                  <a:pt x="1829" y="504"/>
                </a:lnTo>
                <a:lnTo>
                  <a:pt x="1832" y="502"/>
                </a:lnTo>
                <a:lnTo>
                  <a:pt x="1835" y="499"/>
                </a:lnTo>
                <a:lnTo>
                  <a:pt x="1838" y="497"/>
                </a:lnTo>
                <a:lnTo>
                  <a:pt x="1841" y="496"/>
                </a:lnTo>
                <a:lnTo>
                  <a:pt x="1845" y="494"/>
                </a:lnTo>
                <a:lnTo>
                  <a:pt x="1849" y="493"/>
                </a:lnTo>
                <a:lnTo>
                  <a:pt x="1856" y="490"/>
                </a:lnTo>
                <a:lnTo>
                  <a:pt x="1864" y="488"/>
                </a:lnTo>
                <a:lnTo>
                  <a:pt x="1873" y="487"/>
                </a:lnTo>
                <a:lnTo>
                  <a:pt x="1881" y="486"/>
                </a:lnTo>
                <a:lnTo>
                  <a:pt x="1901" y="484"/>
                </a:lnTo>
                <a:lnTo>
                  <a:pt x="1908" y="482"/>
                </a:lnTo>
                <a:lnTo>
                  <a:pt x="1914" y="481"/>
                </a:lnTo>
                <a:lnTo>
                  <a:pt x="1918" y="479"/>
                </a:lnTo>
                <a:lnTo>
                  <a:pt x="1920" y="478"/>
                </a:lnTo>
                <a:lnTo>
                  <a:pt x="1922" y="477"/>
                </a:lnTo>
                <a:lnTo>
                  <a:pt x="1923" y="476"/>
                </a:lnTo>
                <a:lnTo>
                  <a:pt x="1923" y="474"/>
                </a:lnTo>
                <a:lnTo>
                  <a:pt x="1924" y="472"/>
                </a:lnTo>
                <a:lnTo>
                  <a:pt x="1924" y="470"/>
                </a:lnTo>
                <a:lnTo>
                  <a:pt x="1924" y="464"/>
                </a:lnTo>
                <a:lnTo>
                  <a:pt x="1922" y="460"/>
                </a:lnTo>
                <a:lnTo>
                  <a:pt x="1921" y="458"/>
                </a:lnTo>
                <a:lnTo>
                  <a:pt x="1920" y="456"/>
                </a:lnTo>
                <a:lnTo>
                  <a:pt x="1919" y="454"/>
                </a:lnTo>
                <a:lnTo>
                  <a:pt x="1917" y="452"/>
                </a:lnTo>
                <a:lnTo>
                  <a:pt x="1913" y="450"/>
                </a:lnTo>
                <a:lnTo>
                  <a:pt x="1909" y="448"/>
                </a:lnTo>
                <a:lnTo>
                  <a:pt x="1904" y="447"/>
                </a:lnTo>
                <a:lnTo>
                  <a:pt x="1898" y="446"/>
                </a:lnTo>
                <a:lnTo>
                  <a:pt x="1892" y="447"/>
                </a:lnTo>
                <a:lnTo>
                  <a:pt x="1886" y="448"/>
                </a:lnTo>
                <a:lnTo>
                  <a:pt x="1881" y="450"/>
                </a:lnTo>
                <a:lnTo>
                  <a:pt x="1877" y="452"/>
                </a:lnTo>
                <a:lnTo>
                  <a:pt x="1873" y="455"/>
                </a:lnTo>
                <a:lnTo>
                  <a:pt x="1870" y="459"/>
                </a:lnTo>
                <a:lnTo>
                  <a:pt x="1868" y="463"/>
                </a:lnTo>
                <a:lnTo>
                  <a:pt x="1867" y="465"/>
                </a:lnTo>
                <a:lnTo>
                  <a:pt x="1866" y="467"/>
                </a:lnTo>
                <a:lnTo>
                  <a:pt x="1821" y="463"/>
                </a:lnTo>
                <a:lnTo>
                  <a:pt x="1823" y="457"/>
                </a:lnTo>
                <a:lnTo>
                  <a:pt x="1825" y="452"/>
                </a:lnTo>
                <a:lnTo>
                  <a:pt x="1827" y="446"/>
                </a:lnTo>
                <a:lnTo>
                  <a:pt x="1830" y="441"/>
                </a:lnTo>
                <a:lnTo>
                  <a:pt x="1833" y="437"/>
                </a:lnTo>
                <a:lnTo>
                  <a:pt x="1837" y="432"/>
                </a:lnTo>
                <a:lnTo>
                  <a:pt x="1841" y="428"/>
                </a:lnTo>
                <a:lnTo>
                  <a:pt x="1846" y="425"/>
                </a:lnTo>
                <a:lnTo>
                  <a:pt x="1851" y="421"/>
                </a:lnTo>
                <a:lnTo>
                  <a:pt x="1857" y="419"/>
                </a:lnTo>
                <a:lnTo>
                  <a:pt x="1863" y="416"/>
                </a:lnTo>
                <a:lnTo>
                  <a:pt x="1869" y="414"/>
                </a:lnTo>
                <a:lnTo>
                  <a:pt x="1876" y="413"/>
                </a:lnTo>
                <a:lnTo>
                  <a:pt x="1883" y="412"/>
                </a:lnTo>
                <a:lnTo>
                  <a:pt x="1890" y="411"/>
                </a:lnTo>
                <a:lnTo>
                  <a:pt x="1898" y="411"/>
                </a:lnTo>
                <a:lnTo>
                  <a:pt x="1908" y="411"/>
                </a:lnTo>
                <a:lnTo>
                  <a:pt x="1917" y="412"/>
                </a:lnTo>
                <a:lnTo>
                  <a:pt x="1926" y="414"/>
                </a:lnTo>
                <a:lnTo>
                  <a:pt x="1935" y="417"/>
                </a:lnTo>
                <a:lnTo>
                  <a:pt x="1943" y="420"/>
                </a:lnTo>
                <a:lnTo>
                  <a:pt x="1947" y="422"/>
                </a:lnTo>
                <a:lnTo>
                  <a:pt x="1950" y="425"/>
                </a:lnTo>
                <a:lnTo>
                  <a:pt x="1957" y="430"/>
                </a:lnTo>
                <a:lnTo>
                  <a:pt x="1963" y="436"/>
                </a:lnTo>
                <a:lnTo>
                  <a:pt x="1965" y="440"/>
                </a:lnTo>
                <a:lnTo>
                  <a:pt x="1967" y="443"/>
                </a:lnTo>
                <a:lnTo>
                  <a:pt x="1969" y="447"/>
                </a:lnTo>
                <a:lnTo>
                  <a:pt x="1970" y="451"/>
                </a:lnTo>
                <a:lnTo>
                  <a:pt x="1972" y="456"/>
                </a:lnTo>
                <a:lnTo>
                  <a:pt x="1972" y="460"/>
                </a:lnTo>
                <a:lnTo>
                  <a:pt x="1973" y="465"/>
                </a:lnTo>
                <a:lnTo>
                  <a:pt x="1973" y="470"/>
                </a:lnTo>
                <a:lnTo>
                  <a:pt x="1973" y="590"/>
                </a:lnTo>
                <a:lnTo>
                  <a:pt x="1927" y="590"/>
                </a:lnTo>
                <a:lnTo>
                  <a:pt x="1927" y="565"/>
                </a:lnTo>
                <a:lnTo>
                  <a:pt x="1922" y="571"/>
                </a:lnTo>
                <a:lnTo>
                  <a:pt x="1917" y="576"/>
                </a:lnTo>
                <a:lnTo>
                  <a:pt x="1912" y="581"/>
                </a:lnTo>
                <a:lnTo>
                  <a:pt x="1906" y="585"/>
                </a:lnTo>
                <a:lnTo>
                  <a:pt x="1899" y="589"/>
                </a:lnTo>
                <a:lnTo>
                  <a:pt x="1891" y="591"/>
                </a:lnTo>
                <a:lnTo>
                  <a:pt x="1887" y="592"/>
                </a:lnTo>
                <a:lnTo>
                  <a:pt x="1883" y="592"/>
                </a:lnTo>
                <a:lnTo>
                  <a:pt x="1874" y="593"/>
                </a:lnTo>
                <a:close/>
                <a:moveTo>
                  <a:pt x="1888" y="559"/>
                </a:moveTo>
                <a:lnTo>
                  <a:pt x="1895" y="559"/>
                </a:lnTo>
                <a:lnTo>
                  <a:pt x="1902" y="557"/>
                </a:lnTo>
                <a:lnTo>
                  <a:pt x="1905" y="556"/>
                </a:lnTo>
                <a:lnTo>
                  <a:pt x="1908" y="554"/>
                </a:lnTo>
                <a:lnTo>
                  <a:pt x="1914" y="550"/>
                </a:lnTo>
                <a:lnTo>
                  <a:pt x="1916" y="547"/>
                </a:lnTo>
                <a:lnTo>
                  <a:pt x="1919" y="545"/>
                </a:lnTo>
                <a:lnTo>
                  <a:pt x="1922" y="539"/>
                </a:lnTo>
                <a:lnTo>
                  <a:pt x="1924" y="533"/>
                </a:lnTo>
                <a:lnTo>
                  <a:pt x="1924" y="530"/>
                </a:lnTo>
                <a:lnTo>
                  <a:pt x="1924" y="527"/>
                </a:lnTo>
                <a:lnTo>
                  <a:pt x="1924" y="508"/>
                </a:lnTo>
                <a:lnTo>
                  <a:pt x="1921" y="510"/>
                </a:lnTo>
                <a:lnTo>
                  <a:pt x="1915" y="511"/>
                </a:lnTo>
                <a:lnTo>
                  <a:pt x="1903" y="514"/>
                </a:lnTo>
                <a:lnTo>
                  <a:pt x="1890" y="516"/>
                </a:lnTo>
                <a:lnTo>
                  <a:pt x="1884" y="517"/>
                </a:lnTo>
                <a:lnTo>
                  <a:pt x="1879" y="518"/>
                </a:lnTo>
                <a:lnTo>
                  <a:pt x="1874" y="520"/>
                </a:lnTo>
                <a:lnTo>
                  <a:pt x="1870" y="523"/>
                </a:lnTo>
                <a:lnTo>
                  <a:pt x="1866" y="526"/>
                </a:lnTo>
                <a:lnTo>
                  <a:pt x="1864" y="530"/>
                </a:lnTo>
                <a:lnTo>
                  <a:pt x="1863" y="532"/>
                </a:lnTo>
                <a:lnTo>
                  <a:pt x="1862" y="534"/>
                </a:lnTo>
                <a:lnTo>
                  <a:pt x="1862" y="539"/>
                </a:lnTo>
                <a:lnTo>
                  <a:pt x="1862" y="543"/>
                </a:lnTo>
                <a:lnTo>
                  <a:pt x="1863" y="548"/>
                </a:lnTo>
                <a:lnTo>
                  <a:pt x="1865" y="549"/>
                </a:lnTo>
                <a:lnTo>
                  <a:pt x="1866" y="551"/>
                </a:lnTo>
                <a:lnTo>
                  <a:pt x="1869" y="554"/>
                </a:lnTo>
                <a:lnTo>
                  <a:pt x="1873" y="556"/>
                </a:lnTo>
                <a:lnTo>
                  <a:pt x="1875" y="557"/>
                </a:lnTo>
                <a:lnTo>
                  <a:pt x="1877" y="558"/>
                </a:lnTo>
                <a:lnTo>
                  <a:pt x="1882" y="559"/>
                </a:lnTo>
                <a:lnTo>
                  <a:pt x="1888" y="559"/>
                </a:lnTo>
                <a:close/>
                <a:moveTo>
                  <a:pt x="2063" y="590"/>
                </a:moveTo>
                <a:lnTo>
                  <a:pt x="2013" y="590"/>
                </a:lnTo>
                <a:lnTo>
                  <a:pt x="2013" y="354"/>
                </a:lnTo>
                <a:lnTo>
                  <a:pt x="2063" y="354"/>
                </a:lnTo>
                <a:lnTo>
                  <a:pt x="2063" y="590"/>
                </a:lnTo>
                <a:close/>
                <a:moveTo>
                  <a:pt x="2197" y="413"/>
                </a:moveTo>
                <a:lnTo>
                  <a:pt x="2197" y="450"/>
                </a:lnTo>
                <a:lnTo>
                  <a:pt x="2164" y="450"/>
                </a:lnTo>
                <a:lnTo>
                  <a:pt x="2164" y="535"/>
                </a:lnTo>
                <a:lnTo>
                  <a:pt x="2164" y="540"/>
                </a:lnTo>
                <a:lnTo>
                  <a:pt x="2165" y="544"/>
                </a:lnTo>
                <a:lnTo>
                  <a:pt x="2166" y="545"/>
                </a:lnTo>
                <a:lnTo>
                  <a:pt x="2167" y="547"/>
                </a:lnTo>
                <a:lnTo>
                  <a:pt x="2169" y="549"/>
                </a:lnTo>
                <a:lnTo>
                  <a:pt x="2171" y="551"/>
                </a:lnTo>
                <a:lnTo>
                  <a:pt x="2174" y="552"/>
                </a:lnTo>
                <a:lnTo>
                  <a:pt x="2177" y="552"/>
                </a:lnTo>
                <a:lnTo>
                  <a:pt x="2181" y="553"/>
                </a:lnTo>
                <a:lnTo>
                  <a:pt x="2188" y="552"/>
                </a:lnTo>
                <a:lnTo>
                  <a:pt x="2193" y="551"/>
                </a:lnTo>
                <a:lnTo>
                  <a:pt x="2201" y="587"/>
                </a:lnTo>
                <a:lnTo>
                  <a:pt x="2190" y="590"/>
                </a:lnTo>
                <a:lnTo>
                  <a:pt x="2183" y="591"/>
                </a:lnTo>
                <a:lnTo>
                  <a:pt x="2174" y="592"/>
                </a:lnTo>
                <a:lnTo>
                  <a:pt x="2168" y="592"/>
                </a:lnTo>
                <a:lnTo>
                  <a:pt x="2161" y="592"/>
                </a:lnTo>
                <a:lnTo>
                  <a:pt x="2156" y="591"/>
                </a:lnTo>
                <a:lnTo>
                  <a:pt x="2150" y="590"/>
                </a:lnTo>
                <a:lnTo>
                  <a:pt x="2145" y="588"/>
                </a:lnTo>
                <a:lnTo>
                  <a:pt x="2140" y="586"/>
                </a:lnTo>
                <a:lnTo>
                  <a:pt x="2135" y="583"/>
                </a:lnTo>
                <a:lnTo>
                  <a:pt x="2131" y="581"/>
                </a:lnTo>
                <a:lnTo>
                  <a:pt x="2127" y="577"/>
                </a:lnTo>
                <a:lnTo>
                  <a:pt x="2124" y="573"/>
                </a:lnTo>
                <a:lnTo>
                  <a:pt x="2121" y="569"/>
                </a:lnTo>
                <a:lnTo>
                  <a:pt x="2119" y="564"/>
                </a:lnTo>
                <a:lnTo>
                  <a:pt x="2117" y="559"/>
                </a:lnTo>
                <a:lnTo>
                  <a:pt x="2116" y="554"/>
                </a:lnTo>
                <a:lnTo>
                  <a:pt x="2115" y="548"/>
                </a:lnTo>
                <a:lnTo>
                  <a:pt x="2115" y="542"/>
                </a:lnTo>
                <a:lnTo>
                  <a:pt x="2115" y="450"/>
                </a:lnTo>
                <a:lnTo>
                  <a:pt x="2091" y="450"/>
                </a:lnTo>
                <a:lnTo>
                  <a:pt x="2091" y="413"/>
                </a:lnTo>
                <a:lnTo>
                  <a:pt x="2115" y="413"/>
                </a:lnTo>
                <a:lnTo>
                  <a:pt x="2115" y="371"/>
                </a:lnTo>
                <a:lnTo>
                  <a:pt x="2164" y="371"/>
                </a:lnTo>
                <a:lnTo>
                  <a:pt x="2164" y="413"/>
                </a:lnTo>
                <a:lnTo>
                  <a:pt x="2197" y="413"/>
                </a:lnTo>
                <a:close/>
                <a:moveTo>
                  <a:pt x="2304" y="593"/>
                </a:moveTo>
                <a:lnTo>
                  <a:pt x="2291" y="592"/>
                </a:lnTo>
                <a:lnTo>
                  <a:pt x="2285" y="591"/>
                </a:lnTo>
                <a:lnTo>
                  <a:pt x="2279" y="590"/>
                </a:lnTo>
                <a:lnTo>
                  <a:pt x="2268" y="587"/>
                </a:lnTo>
                <a:lnTo>
                  <a:pt x="2263" y="584"/>
                </a:lnTo>
                <a:lnTo>
                  <a:pt x="2258" y="582"/>
                </a:lnTo>
                <a:lnTo>
                  <a:pt x="2249" y="575"/>
                </a:lnTo>
                <a:lnTo>
                  <a:pt x="2245" y="572"/>
                </a:lnTo>
                <a:lnTo>
                  <a:pt x="2241" y="568"/>
                </a:lnTo>
                <a:lnTo>
                  <a:pt x="2234" y="559"/>
                </a:lnTo>
                <a:lnTo>
                  <a:pt x="2231" y="555"/>
                </a:lnTo>
                <a:lnTo>
                  <a:pt x="2228" y="550"/>
                </a:lnTo>
                <a:lnTo>
                  <a:pt x="2223" y="539"/>
                </a:lnTo>
                <a:lnTo>
                  <a:pt x="2221" y="533"/>
                </a:lnTo>
                <a:lnTo>
                  <a:pt x="2220" y="527"/>
                </a:lnTo>
                <a:lnTo>
                  <a:pt x="2219" y="521"/>
                </a:lnTo>
                <a:lnTo>
                  <a:pt x="2218" y="515"/>
                </a:lnTo>
                <a:lnTo>
                  <a:pt x="2218" y="509"/>
                </a:lnTo>
                <a:lnTo>
                  <a:pt x="2217" y="502"/>
                </a:lnTo>
                <a:lnTo>
                  <a:pt x="2218" y="495"/>
                </a:lnTo>
                <a:lnTo>
                  <a:pt x="2218" y="489"/>
                </a:lnTo>
                <a:lnTo>
                  <a:pt x="2219" y="482"/>
                </a:lnTo>
                <a:lnTo>
                  <a:pt x="2220" y="476"/>
                </a:lnTo>
                <a:lnTo>
                  <a:pt x="2223" y="465"/>
                </a:lnTo>
                <a:lnTo>
                  <a:pt x="2225" y="459"/>
                </a:lnTo>
                <a:lnTo>
                  <a:pt x="2228" y="454"/>
                </a:lnTo>
                <a:lnTo>
                  <a:pt x="2234" y="444"/>
                </a:lnTo>
                <a:lnTo>
                  <a:pt x="2237" y="440"/>
                </a:lnTo>
                <a:lnTo>
                  <a:pt x="2241" y="436"/>
                </a:lnTo>
                <a:lnTo>
                  <a:pt x="2245" y="432"/>
                </a:lnTo>
                <a:lnTo>
                  <a:pt x="2249" y="428"/>
                </a:lnTo>
                <a:lnTo>
                  <a:pt x="2253" y="425"/>
                </a:lnTo>
                <a:lnTo>
                  <a:pt x="2258" y="422"/>
                </a:lnTo>
                <a:lnTo>
                  <a:pt x="2263" y="419"/>
                </a:lnTo>
                <a:lnTo>
                  <a:pt x="2268" y="417"/>
                </a:lnTo>
                <a:lnTo>
                  <a:pt x="2274" y="415"/>
                </a:lnTo>
                <a:lnTo>
                  <a:pt x="2279" y="413"/>
                </a:lnTo>
                <a:lnTo>
                  <a:pt x="2285" y="412"/>
                </a:lnTo>
                <a:lnTo>
                  <a:pt x="2291" y="411"/>
                </a:lnTo>
                <a:lnTo>
                  <a:pt x="2304" y="411"/>
                </a:lnTo>
                <a:lnTo>
                  <a:pt x="2317" y="411"/>
                </a:lnTo>
                <a:lnTo>
                  <a:pt x="2323" y="412"/>
                </a:lnTo>
                <a:lnTo>
                  <a:pt x="2329" y="413"/>
                </a:lnTo>
                <a:lnTo>
                  <a:pt x="2340" y="417"/>
                </a:lnTo>
                <a:lnTo>
                  <a:pt x="2346" y="419"/>
                </a:lnTo>
                <a:lnTo>
                  <a:pt x="2351" y="422"/>
                </a:lnTo>
                <a:lnTo>
                  <a:pt x="2360" y="428"/>
                </a:lnTo>
                <a:lnTo>
                  <a:pt x="2364" y="432"/>
                </a:lnTo>
                <a:lnTo>
                  <a:pt x="2368" y="436"/>
                </a:lnTo>
                <a:lnTo>
                  <a:pt x="2375" y="444"/>
                </a:lnTo>
                <a:lnTo>
                  <a:pt x="2378" y="449"/>
                </a:lnTo>
                <a:lnTo>
                  <a:pt x="2381" y="454"/>
                </a:lnTo>
                <a:lnTo>
                  <a:pt x="2385" y="465"/>
                </a:lnTo>
                <a:lnTo>
                  <a:pt x="2387" y="470"/>
                </a:lnTo>
                <a:lnTo>
                  <a:pt x="2389" y="476"/>
                </a:lnTo>
                <a:lnTo>
                  <a:pt x="2390" y="482"/>
                </a:lnTo>
                <a:lnTo>
                  <a:pt x="2391" y="489"/>
                </a:lnTo>
                <a:lnTo>
                  <a:pt x="2391" y="495"/>
                </a:lnTo>
                <a:lnTo>
                  <a:pt x="2391" y="502"/>
                </a:lnTo>
                <a:lnTo>
                  <a:pt x="2391" y="509"/>
                </a:lnTo>
                <a:lnTo>
                  <a:pt x="2391" y="515"/>
                </a:lnTo>
                <a:lnTo>
                  <a:pt x="2390" y="521"/>
                </a:lnTo>
                <a:lnTo>
                  <a:pt x="2389" y="527"/>
                </a:lnTo>
                <a:lnTo>
                  <a:pt x="2385" y="539"/>
                </a:lnTo>
                <a:lnTo>
                  <a:pt x="2383" y="544"/>
                </a:lnTo>
                <a:lnTo>
                  <a:pt x="2381" y="550"/>
                </a:lnTo>
                <a:lnTo>
                  <a:pt x="2375" y="559"/>
                </a:lnTo>
                <a:lnTo>
                  <a:pt x="2372" y="564"/>
                </a:lnTo>
                <a:lnTo>
                  <a:pt x="2368" y="568"/>
                </a:lnTo>
                <a:lnTo>
                  <a:pt x="2364" y="572"/>
                </a:lnTo>
                <a:lnTo>
                  <a:pt x="2360" y="575"/>
                </a:lnTo>
                <a:lnTo>
                  <a:pt x="2355" y="579"/>
                </a:lnTo>
                <a:lnTo>
                  <a:pt x="2351" y="582"/>
                </a:lnTo>
                <a:lnTo>
                  <a:pt x="2346" y="584"/>
                </a:lnTo>
                <a:lnTo>
                  <a:pt x="2340" y="587"/>
                </a:lnTo>
                <a:lnTo>
                  <a:pt x="2335" y="589"/>
                </a:lnTo>
                <a:lnTo>
                  <a:pt x="2329" y="590"/>
                </a:lnTo>
                <a:lnTo>
                  <a:pt x="2323" y="591"/>
                </a:lnTo>
                <a:lnTo>
                  <a:pt x="2317" y="592"/>
                </a:lnTo>
                <a:lnTo>
                  <a:pt x="2304" y="593"/>
                </a:lnTo>
                <a:close/>
                <a:moveTo>
                  <a:pt x="2305" y="555"/>
                </a:moveTo>
                <a:lnTo>
                  <a:pt x="2309" y="555"/>
                </a:lnTo>
                <a:lnTo>
                  <a:pt x="2313" y="554"/>
                </a:lnTo>
                <a:lnTo>
                  <a:pt x="2317" y="553"/>
                </a:lnTo>
                <a:lnTo>
                  <a:pt x="2321" y="551"/>
                </a:lnTo>
                <a:lnTo>
                  <a:pt x="2324" y="549"/>
                </a:lnTo>
                <a:lnTo>
                  <a:pt x="2327" y="547"/>
                </a:lnTo>
                <a:lnTo>
                  <a:pt x="2330" y="544"/>
                </a:lnTo>
                <a:lnTo>
                  <a:pt x="2332" y="540"/>
                </a:lnTo>
                <a:lnTo>
                  <a:pt x="2334" y="536"/>
                </a:lnTo>
                <a:lnTo>
                  <a:pt x="2336" y="532"/>
                </a:lnTo>
                <a:lnTo>
                  <a:pt x="2338" y="527"/>
                </a:lnTo>
                <a:lnTo>
                  <a:pt x="2339" y="523"/>
                </a:lnTo>
                <a:lnTo>
                  <a:pt x="2341" y="513"/>
                </a:lnTo>
                <a:lnTo>
                  <a:pt x="2341" y="507"/>
                </a:lnTo>
                <a:lnTo>
                  <a:pt x="2342" y="502"/>
                </a:lnTo>
                <a:lnTo>
                  <a:pt x="2341" y="491"/>
                </a:lnTo>
                <a:lnTo>
                  <a:pt x="2339" y="480"/>
                </a:lnTo>
                <a:lnTo>
                  <a:pt x="2338" y="476"/>
                </a:lnTo>
                <a:lnTo>
                  <a:pt x="2336" y="471"/>
                </a:lnTo>
                <a:lnTo>
                  <a:pt x="2332" y="463"/>
                </a:lnTo>
                <a:lnTo>
                  <a:pt x="2330" y="460"/>
                </a:lnTo>
                <a:lnTo>
                  <a:pt x="2327" y="457"/>
                </a:lnTo>
                <a:lnTo>
                  <a:pt x="2324" y="454"/>
                </a:lnTo>
                <a:lnTo>
                  <a:pt x="2321" y="452"/>
                </a:lnTo>
                <a:lnTo>
                  <a:pt x="2317" y="450"/>
                </a:lnTo>
                <a:lnTo>
                  <a:pt x="2313" y="449"/>
                </a:lnTo>
                <a:lnTo>
                  <a:pt x="2309" y="448"/>
                </a:lnTo>
                <a:lnTo>
                  <a:pt x="2305" y="448"/>
                </a:lnTo>
                <a:lnTo>
                  <a:pt x="2300" y="448"/>
                </a:lnTo>
                <a:lnTo>
                  <a:pt x="2296" y="449"/>
                </a:lnTo>
                <a:lnTo>
                  <a:pt x="2292" y="450"/>
                </a:lnTo>
                <a:lnTo>
                  <a:pt x="2288" y="452"/>
                </a:lnTo>
                <a:lnTo>
                  <a:pt x="2285" y="454"/>
                </a:lnTo>
                <a:lnTo>
                  <a:pt x="2282" y="457"/>
                </a:lnTo>
                <a:lnTo>
                  <a:pt x="2279" y="460"/>
                </a:lnTo>
                <a:lnTo>
                  <a:pt x="2277" y="463"/>
                </a:lnTo>
                <a:lnTo>
                  <a:pt x="2272" y="471"/>
                </a:lnTo>
                <a:lnTo>
                  <a:pt x="2271" y="476"/>
                </a:lnTo>
                <a:lnTo>
                  <a:pt x="2270" y="480"/>
                </a:lnTo>
                <a:lnTo>
                  <a:pt x="2269" y="485"/>
                </a:lnTo>
                <a:lnTo>
                  <a:pt x="2268" y="491"/>
                </a:lnTo>
                <a:lnTo>
                  <a:pt x="2267" y="496"/>
                </a:lnTo>
                <a:lnTo>
                  <a:pt x="2267" y="502"/>
                </a:lnTo>
                <a:lnTo>
                  <a:pt x="2268" y="513"/>
                </a:lnTo>
                <a:lnTo>
                  <a:pt x="2270" y="523"/>
                </a:lnTo>
                <a:lnTo>
                  <a:pt x="2271" y="527"/>
                </a:lnTo>
                <a:lnTo>
                  <a:pt x="2272" y="532"/>
                </a:lnTo>
                <a:lnTo>
                  <a:pt x="2274" y="536"/>
                </a:lnTo>
                <a:lnTo>
                  <a:pt x="2277" y="540"/>
                </a:lnTo>
                <a:lnTo>
                  <a:pt x="2279" y="544"/>
                </a:lnTo>
                <a:lnTo>
                  <a:pt x="2282" y="547"/>
                </a:lnTo>
                <a:lnTo>
                  <a:pt x="2285" y="549"/>
                </a:lnTo>
                <a:lnTo>
                  <a:pt x="2288" y="551"/>
                </a:lnTo>
                <a:lnTo>
                  <a:pt x="2292" y="553"/>
                </a:lnTo>
                <a:lnTo>
                  <a:pt x="2296" y="554"/>
                </a:lnTo>
                <a:lnTo>
                  <a:pt x="2300" y="555"/>
                </a:lnTo>
                <a:lnTo>
                  <a:pt x="2305" y="555"/>
                </a:lnTo>
                <a:close/>
                <a:moveTo>
                  <a:pt x="2539" y="512"/>
                </a:moveTo>
                <a:lnTo>
                  <a:pt x="2430" y="512"/>
                </a:lnTo>
                <a:lnTo>
                  <a:pt x="2430" y="473"/>
                </a:lnTo>
                <a:lnTo>
                  <a:pt x="2539" y="473"/>
                </a:lnTo>
                <a:lnTo>
                  <a:pt x="2539" y="512"/>
                </a:lnTo>
                <a:close/>
                <a:moveTo>
                  <a:pt x="2695" y="514"/>
                </a:moveTo>
                <a:lnTo>
                  <a:pt x="2695" y="413"/>
                </a:lnTo>
                <a:lnTo>
                  <a:pt x="2744" y="413"/>
                </a:lnTo>
                <a:lnTo>
                  <a:pt x="2744" y="590"/>
                </a:lnTo>
                <a:lnTo>
                  <a:pt x="2697" y="590"/>
                </a:lnTo>
                <a:lnTo>
                  <a:pt x="2697" y="558"/>
                </a:lnTo>
                <a:lnTo>
                  <a:pt x="2693" y="565"/>
                </a:lnTo>
                <a:lnTo>
                  <a:pt x="2688" y="572"/>
                </a:lnTo>
                <a:lnTo>
                  <a:pt x="2682" y="577"/>
                </a:lnTo>
                <a:lnTo>
                  <a:pt x="2675" y="583"/>
                </a:lnTo>
                <a:lnTo>
                  <a:pt x="2672" y="585"/>
                </a:lnTo>
                <a:lnTo>
                  <a:pt x="2668" y="587"/>
                </a:lnTo>
                <a:lnTo>
                  <a:pt x="2666" y="588"/>
                </a:lnTo>
                <a:lnTo>
                  <a:pt x="2664" y="588"/>
                </a:lnTo>
                <a:lnTo>
                  <a:pt x="2660" y="590"/>
                </a:lnTo>
                <a:lnTo>
                  <a:pt x="2651" y="591"/>
                </a:lnTo>
                <a:lnTo>
                  <a:pt x="2647" y="592"/>
                </a:lnTo>
                <a:lnTo>
                  <a:pt x="2642" y="592"/>
                </a:lnTo>
                <a:lnTo>
                  <a:pt x="2635" y="592"/>
                </a:lnTo>
                <a:lnTo>
                  <a:pt x="2629" y="591"/>
                </a:lnTo>
                <a:lnTo>
                  <a:pt x="2623" y="589"/>
                </a:lnTo>
                <a:lnTo>
                  <a:pt x="2618" y="588"/>
                </a:lnTo>
                <a:lnTo>
                  <a:pt x="2612" y="585"/>
                </a:lnTo>
                <a:lnTo>
                  <a:pt x="2607" y="582"/>
                </a:lnTo>
                <a:lnTo>
                  <a:pt x="2603" y="578"/>
                </a:lnTo>
                <a:lnTo>
                  <a:pt x="2598" y="574"/>
                </a:lnTo>
                <a:lnTo>
                  <a:pt x="2596" y="572"/>
                </a:lnTo>
                <a:lnTo>
                  <a:pt x="2595" y="570"/>
                </a:lnTo>
                <a:lnTo>
                  <a:pt x="2591" y="564"/>
                </a:lnTo>
                <a:lnTo>
                  <a:pt x="2588" y="559"/>
                </a:lnTo>
                <a:lnTo>
                  <a:pt x="2587" y="556"/>
                </a:lnTo>
                <a:lnTo>
                  <a:pt x="2586" y="553"/>
                </a:lnTo>
                <a:lnTo>
                  <a:pt x="2584" y="547"/>
                </a:lnTo>
                <a:lnTo>
                  <a:pt x="2583" y="540"/>
                </a:lnTo>
                <a:lnTo>
                  <a:pt x="2582" y="533"/>
                </a:lnTo>
                <a:lnTo>
                  <a:pt x="2582" y="525"/>
                </a:lnTo>
                <a:lnTo>
                  <a:pt x="2582" y="413"/>
                </a:lnTo>
                <a:lnTo>
                  <a:pt x="2631" y="413"/>
                </a:lnTo>
                <a:lnTo>
                  <a:pt x="2631" y="517"/>
                </a:lnTo>
                <a:lnTo>
                  <a:pt x="2631" y="524"/>
                </a:lnTo>
                <a:lnTo>
                  <a:pt x="2633" y="531"/>
                </a:lnTo>
                <a:lnTo>
                  <a:pt x="2636" y="536"/>
                </a:lnTo>
                <a:lnTo>
                  <a:pt x="2637" y="539"/>
                </a:lnTo>
                <a:lnTo>
                  <a:pt x="2639" y="541"/>
                </a:lnTo>
                <a:lnTo>
                  <a:pt x="2644" y="545"/>
                </a:lnTo>
                <a:lnTo>
                  <a:pt x="2646" y="547"/>
                </a:lnTo>
                <a:lnTo>
                  <a:pt x="2649" y="548"/>
                </a:lnTo>
                <a:lnTo>
                  <a:pt x="2655" y="550"/>
                </a:lnTo>
                <a:lnTo>
                  <a:pt x="2658" y="550"/>
                </a:lnTo>
                <a:lnTo>
                  <a:pt x="2661" y="551"/>
                </a:lnTo>
                <a:lnTo>
                  <a:pt x="2668" y="550"/>
                </a:lnTo>
                <a:lnTo>
                  <a:pt x="2674" y="548"/>
                </a:lnTo>
                <a:lnTo>
                  <a:pt x="2680" y="545"/>
                </a:lnTo>
                <a:lnTo>
                  <a:pt x="2685" y="541"/>
                </a:lnTo>
                <a:lnTo>
                  <a:pt x="2687" y="539"/>
                </a:lnTo>
                <a:lnTo>
                  <a:pt x="2689" y="536"/>
                </a:lnTo>
                <a:lnTo>
                  <a:pt x="2693" y="530"/>
                </a:lnTo>
                <a:lnTo>
                  <a:pt x="2695" y="523"/>
                </a:lnTo>
                <a:lnTo>
                  <a:pt x="2695" y="519"/>
                </a:lnTo>
                <a:lnTo>
                  <a:pt x="2695" y="514"/>
                </a:lnTo>
                <a:close/>
                <a:moveTo>
                  <a:pt x="2834" y="487"/>
                </a:moveTo>
                <a:lnTo>
                  <a:pt x="2834" y="590"/>
                </a:lnTo>
                <a:lnTo>
                  <a:pt x="2785" y="590"/>
                </a:lnTo>
                <a:lnTo>
                  <a:pt x="2785" y="413"/>
                </a:lnTo>
                <a:lnTo>
                  <a:pt x="2832" y="413"/>
                </a:lnTo>
                <a:lnTo>
                  <a:pt x="2832" y="444"/>
                </a:lnTo>
                <a:lnTo>
                  <a:pt x="2837" y="437"/>
                </a:lnTo>
                <a:lnTo>
                  <a:pt x="2842" y="430"/>
                </a:lnTo>
                <a:lnTo>
                  <a:pt x="2847" y="425"/>
                </a:lnTo>
                <a:lnTo>
                  <a:pt x="2854" y="420"/>
                </a:lnTo>
                <a:lnTo>
                  <a:pt x="2861" y="416"/>
                </a:lnTo>
                <a:lnTo>
                  <a:pt x="2865" y="414"/>
                </a:lnTo>
                <a:lnTo>
                  <a:pt x="2869" y="413"/>
                </a:lnTo>
                <a:lnTo>
                  <a:pt x="2878" y="411"/>
                </a:lnTo>
                <a:lnTo>
                  <a:pt x="2882" y="411"/>
                </a:lnTo>
                <a:lnTo>
                  <a:pt x="2887" y="411"/>
                </a:lnTo>
                <a:lnTo>
                  <a:pt x="2894" y="411"/>
                </a:lnTo>
                <a:lnTo>
                  <a:pt x="2900" y="412"/>
                </a:lnTo>
                <a:lnTo>
                  <a:pt x="2906" y="413"/>
                </a:lnTo>
                <a:lnTo>
                  <a:pt x="2912" y="415"/>
                </a:lnTo>
                <a:lnTo>
                  <a:pt x="2917" y="418"/>
                </a:lnTo>
                <a:lnTo>
                  <a:pt x="2922" y="421"/>
                </a:lnTo>
                <a:lnTo>
                  <a:pt x="2927" y="424"/>
                </a:lnTo>
                <a:lnTo>
                  <a:pt x="2932" y="428"/>
                </a:lnTo>
                <a:lnTo>
                  <a:pt x="2935" y="433"/>
                </a:lnTo>
                <a:lnTo>
                  <a:pt x="2939" y="438"/>
                </a:lnTo>
                <a:lnTo>
                  <a:pt x="2942" y="444"/>
                </a:lnTo>
                <a:lnTo>
                  <a:pt x="2943" y="446"/>
                </a:lnTo>
                <a:lnTo>
                  <a:pt x="2944" y="449"/>
                </a:lnTo>
                <a:lnTo>
                  <a:pt x="2946" y="456"/>
                </a:lnTo>
                <a:lnTo>
                  <a:pt x="2947" y="462"/>
                </a:lnTo>
                <a:lnTo>
                  <a:pt x="2948" y="470"/>
                </a:lnTo>
                <a:lnTo>
                  <a:pt x="2948" y="477"/>
                </a:lnTo>
                <a:lnTo>
                  <a:pt x="2948" y="590"/>
                </a:lnTo>
                <a:lnTo>
                  <a:pt x="2899" y="590"/>
                </a:lnTo>
                <a:lnTo>
                  <a:pt x="2899" y="486"/>
                </a:lnTo>
                <a:lnTo>
                  <a:pt x="2899" y="478"/>
                </a:lnTo>
                <a:lnTo>
                  <a:pt x="2898" y="475"/>
                </a:lnTo>
                <a:lnTo>
                  <a:pt x="2897" y="471"/>
                </a:lnTo>
                <a:lnTo>
                  <a:pt x="2895" y="466"/>
                </a:lnTo>
                <a:lnTo>
                  <a:pt x="2893" y="463"/>
                </a:lnTo>
                <a:lnTo>
                  <a:pt x="2891" y="461"/>
                </a:lnTo>
                <a:lnTo>
                  <a:pt x="2886" y="457"/>
                </a:lnTo>
                <a:lnTo>
                  <a:pt x="2884" y="455"/>
                </a:lnTo>
                <a:lnTo>
                  <a:pt x="2881" y="454"/>
                </a:lnTo>
                <a:lnTo>
                  <a:pt x="2875" y="452"/>
                </a:lnTo>
                <a:lnTo>
                  <a:pt x="2871" y="451"/>
                </a:lnTo>
                <a:lnTo>
                  <a:pt x="2868" y="451"/>
                </a:lnTo>
                <a:lnTo>
                  <a:pt x="2861" y="452"/>
                </a:lnTo>
                <a:lnTo>
                  <a:pt x="2854" y="454"/>
                </a:lnTo>
                <a:lnTo>
                  <a:pt x="2851" y="455"/>
                </a:lnTo>
                <a:lnTo>
                  <a:pt x="2849" y="457"/>
                </a:lnTo>
                <a:lnTo>
                  <a:pt x="2846" y="459"/>
                </a:lnTo>
                <a:lnTo>
                  <a:pt x="2844" y="461"/>
                </a:lnTo>
                <a:lnTo>
                  <a:pt x="2842" y="463"/>
                </a:lnTo>
                <a:lnTo>
                  <a:pt x="2840" y="466"/>
                </a:lnTo>
                <a:lnTo>
                  <a:pt x="2838" y="469"/>
                </a:lnTo>
                <a:lnTo>
                  <a:pt x="2837" y="472"/>
                </a:lnTo>
                <a:lnTo>
                  <a:pt x="2835" y="479"/>
                </a:lnTo>
                <a:lnTo>
                  <a:pt x="2834" y="483"/>
                </a:lnTo>
                <a:lnTo>
                  <a:pt x="2834" y="487"/>
                </a:lnTo>
                <a:close/>
                <a:moveTo>
                  <a:pt x="3014" y="390"/>
                </a:moveTo>
                <a:lnTo>
                  <a:pt x="3008" y="390"/>
                </a:lnTo>
                <a:lnTo>
                  <a:pt x="3004" y="388"/>
                </a:lnTo>
                <a:lnTo>
                  <a:pt x="2999" y="386"/>
                </a:lnTo>
                <a:lnTo>
                  <a:pt x="2995" y="383"/>
                </a:lnTo>
                <a:lnTo>
                  <a:pt x="2992" y="379"/>
                </a:lnTo>
                <a:lnTo>
                  <a:pt x="2989" y="375"/>
                </a:lnTo>
                <a:lnTo>
                  <a:pt x="2988" y="370"/>
                </a:lnTo>
                <a:lnTo>
                  <a:pt x="2987" y="365"/>
                </a:lnTo>
                <a:lnTo>
                  <a:pt x="2988" y="360"/>
                </a:lnTo>
                <a:lnTo>
                  <a:pt x="2989" y="356"/>
                </a:lnTo>
                <a:lnTo>
                  <a:pt x="2992" y="352"/>
                </a:lnTo>
                <a:lnTo>
                  <a:pt x="2995" y="348"/>
                </a:lnTo>
                <a:lnTo>
                  <a:pt x="2999" y="345"/>
                </a:lnTo>
                <a:lnTo>
                  <a:pt x="3004" y="342"/>
                </a:lnTo>
                <a:lnTo>
                  <a:pt x="3008" y="341"/>
                </a:lnTo>
                <a:lnTo>
                  <a:pt x="3014" y="341"/>
                </a:lnTo>
                <a:lnTo>
                  <a:pt x="3019" y="341"/>
                </a:lnTo>
                <a:lnTo>
                  <a:pt x="3024" y="342"/>
                </a:lnTo>
                <a:lnTo>
                  <a:pt x="3028" y="345"/>
                </a:lnTo>
                <a:lnTo>
                  <a:pt x="3032" y="348"/>
                </a:lnTo>
                <a:lnTo>
                  <a:pt x="3036" y="352"/>
                </a:lnTo>
                <a:lnTo>
                  <a:pt x="3038" y="356"/>
                </a:lnTo>
                <a:lnTo>
                  <a:pt x="3040" y="360"/>
                </a:lnTo>
                <a:lnTo>
                  <a:pt x="3040" y="365"/>
                </a:lnTo>
                <a:lnTo>
                  <a:pt x="3040" y="370"/>
                </a:lnTo>
                <a:lnTo>
                  <a:pt x="3038" y="375"/>
                </a:lnTo>
                <a:lnTo>
                  <a:pt x="3036" y="379"/>
                </a:lnTo>
                <a:lnTo>
                  <a:pt x="3032" y="383"/>
                </a:lnTo>
                <a:lnTo>
                  <a:pt x="3028" y="386"/>
                </a:lnTo>
                <a:lnTo>
                  <a:pt x="3024" y="388"/>
                </a:lnTo>
                <a:lnTo>
                  <a:pt x="3019" y="390"/>
                </a:lnTo>
                <a:lnTo>
                  <a:pt x="3014" y="390"/>
                </a:lnTo>
                <a:close/>
                <a:moveTo>
                  <a:pt x="2989" y="413"/>
                </a:moveTo>
                <a:lnTo>
                  <a:pt x="3038" y="413"/>
                </a:lnTo>
                <a:lnTo>
                  <a:pt x="3038" y="590"/>
                </a:lnTo>
                <a:lnTo>
                  <a:pt x="2989" y="590"/>
                </a:lnTo>
                <a:lnTo>
                  <a:pt x="2989" y="413"/>
                </a:lnTo>
                <a:close/>
                <a:moveTo>
                  <a:pt x="3242" y="413"/>
                </a:moveTo>
                <a:lnTo>
                  <a:pt x="3180" y="590"/>
                </a:lnTo>
                <a:lnTo>
                  <a:pt x="3125" y="590"/>
                </a:lnTo>
                <a:lnTo>
                  <a:pt x="3063" y="413"/>
                </a:lnTo>
                <a:lnTo>
                  <a:pt x="3115" y="413"/>
                </a:lnTo>
                <a:lnTo>
                  <a:pt x="3151" y="539"/>
                </a:lnTo>
                <a:lnTo>
                  <a:pt x="3190" y="413"/>
                </a:lnTo>
                <a:lnTo>
                  <a:pt x="3242" y="413"/>
                </a:lnTo>
                <a:close/>
                <a:moveTo>
                  <a:pt x="3340" y="593"/>
                </a:moveTo>
                <a:lnTo>
                  <a:pt x="3333" y="593"/>
                </a:lnTo>
                <a:lnTo>
                  <a:pt x="3327" y="592"/>
                </a:lnTo>
                <a:lnTo>
                  <a:pt x="3315" y="590"/>
                </a:lnTo>
                <a:lnTo>
                  <a:pt x="3309" y="589"/>
                </a:lnTo>
                <a:lnTo>
                  <a:pt x="3303" y="587"/>
                </a:lnTo>
                <a:lnTo>
                  <a:pt x="3293" y="582"/>
                </a:lnTo>
                <a:lnTo>
                  <a:pt x="3288" y="579"/>
                </a:lnTo>
                <a:lnTo>
                  <a:pt x="3284" y="576"/>
                </a:lnTo>
                <a:lnTo>
                  <a:pt x="3279" y="572"/>
                </a:lnTo>
                <a:lnTo>
                  <a:pt x="3276" y="569"/>
                </a:lnTo>
                <a:lnTo>
                  <a:pt x="3269" y="560"/>
                </a:lnTo>
                <a:lnTo>
                  <a:pt x="3266" y="555"/>
                </a:lnTo>
                <a:lnTo>
                  <a:pt x="3263" y="550"/>
                </a:lnTo>
                <a:lnTo>
                  <a:pt x="3258" y="540"/>
                </a:lnTo>
                <a:lnTo>
                  <a:pt x="3256" y="534"/>
                </a:lnTo>
                <a:lnTo>
                  <a:pt x="3255" y="528"/>
                </a:lnTo>
                <a:lnTo>
                  <a:pt x="3254" y="522"/>
                </a:lnTo>
                <a:lnTo>
                  <a:pt x="3253" y="516"/>
                </a:lnTo>
                <a:lnTo>
                  <a:pt x="3252" y="509"/>
                </a:lnTo>
                <a:lnTo>
                  <a:pt x="3252" y="502"/>
                </a:lnTo>
                <a:lnTo>
                  <a:pt x="3252" y="495"/>
                </a:lnTo>
                <a:lnTo>
                  <a:pt x="3253" y="489"/>
                </a:lnTo>
                <a:lnTo>
                  <a:pt x="3254" y="483"/>
                </a:lnTo>
                <a:lnTo>
                  <a:pt x="3255" y="477"/>
                </a:lnTo>
                <a:lnTo>
                  <a:pt x="3258" y="465"/>
                </a:lnTo>
                <a:lnTo>
                  <a:pt x="3260" y="459"/>
                </a:lnTo>
                <a:lnTo>
                  <a:pt x="3263" y="454"/>
                </a:lnTo>
                <a:lnTo>
                  <a:pt x="3269" y="445"/>
                </a:lnTo>
                <a:lnTo>
                  <a:pt x="3272" y="440"/>
                </a:lnTo>
                <a:lnTo>
                  <a:pt x="3275" y="436"/>
                </a:lnTo>
                <a:lnTo>
                  <a:pt x="3279" y="432"/>
                </a:lnTo>
                <a:lnTo>
                  <a:pt x="3283" y="428"/>
                </a:lnTo>
                <a:lnTo>
                  <a:pt x="3293" y="422"/>
                </a:lnTo>
                <a:lnTo>
                  <a:pt x="3297" y="419"/>
                </a:lnTo>
                <a:lnTo>
                  <a:pt x="3303" y="417"/>
                </a:lnTo>
                <a:lnTo>
                  <a:pt x="3308" y="415"/>
                </a:lnTo>
                <a:lnTo>
                  <a:pt x="3314" y="413"/>
                </a:lnTo>
                <a:lnTo>
                  <a:pt x="3319" y="412"/>
                </a:lnTo>
                <a:lnTo>
                  <a:pt x="3325" y="411"/>
                </a:lnTo>
                <a:lnTo>
                  <a:pt x="3338" y="411"/>
                </a:lnTo>
                <a:lnTo>
                  <a:pt x="3349" y="411"/>
                </a:lnTo>
                <a:lnTo>
                  <a:pt x="3360" y="413"/>
                </a:lnTo>
                <a:lnTo>
                  <a:pt x="3365" y="414"/>
                </a:lnTo>
                <a:lnTo>
                  <a:pt x="3370" y="416"/>
                </a:lnTo>
                <a:lnTo>
                  <a:pt x="3380" y="421"/>
                </a:lnTo>
                <a:lnTo>
                  <a:pt x="3389" y="426"/>
                </a:lnTo>
                <a:lnTo>
                  <a:pt x="3393" y="429"/>
                </a:lnTo>
                <a:lnTo>
                  <a:pt x="3397" y="433"/>
                </a:lnTo>
                <a:lnTo>
                  <a:pt x="3404" y="441"/>
                </a:lnTo>
                <a:lnTo>
                  <a:pt x="3407" y="446"/>
                </a:lnTo>
                <a:lnTo>
                  <a:pt x="3410" y="450"/>
                </a:lnTo>
                <a:lnTo>
                  <a:pt x="3412" y="456"/>
                </a:lnTo>
                <a:lnTo>
                  <a:pt x="3415" y="461"/>
                </a:lnTo>
                <a:lnTo>
                  <a:pt x="3417" y="467"/>
                </a:lnTo>
                <a:lnTo>
                  <a:pt x="3418" y="473"/>
                </a:lnTo>
                <a:lnTo>
                  <a:pt x="3419" y="479"/>
                </a:lnTo>
                <a:lnTo>
                  <a:pt x="3420" y="486"/>
                </a:lnTo>
                <a:lnTo>
                  <a:pt x="3421" y="493"/>
                </a:lnTo>
                <a:lnTo>
                  <a:pt x="3421" y="500"/>
                </a:lnTo>
                <a:lnTo>
                  <a:pt x="3421" y="514"/>
                </a:lnTo>
                <a:lnTo>
                  <a:pt x="3301" y="514"/>
                </a:lnTo>
                <a:lnTo>
                  <a:pt x="3301" y="519"/>
                </a:lnTo>
                <a:lnTo>
                  <a:pt x="3301" y="523"/>
                </a:lnTo>
                <a:lnTo>
                  <a:pt x="3302" y="528"/>
                </a:lnTo>
                <a:lnTo>
                  <a:pt x="3303" y="532"/>
                </a:lnTo>
                <a:lnTo>
                  <a:pt x="3307" y="539"/>
                </a:lnTo>
                <a:lnTo>
                  <a:pt x="3309" y="542"/>
                </a:lnTo>
                <a:lnTo>
                  <a:pt x="3311" y="545"/>
                </a:lnTo>
                <a:lnTo>
                  <a:pt x="3314" y="548"/>
                </a:lnTo>
                <a:lnTo>
                  <a:pt x="3317" y="550"/>
                </a:lnTo>
                <a:lnTo>
                  <a:pt x="3321" y="552"/>
                </a:lnTo>
                <a:lnTo>
                  <a:pt x="3324" y="554"/>
                </a:lnTo>
                <a:lnTo>
                  <a:pt x="3328" y="555"/>
                </a:lnTo>
                <a:lnTo>
                  <a:pt x="3332" y="556"/>
                </a:lnTo>
                <a:lnTo>
                  <a:pt x="3341" y="557"/>
                </a:lnTo>
                <a:lnTo>
                  <a:pt x="3347" y="556"/>
                </a:lnTo>
                <a:lnTo>
                  <a:pt x="3352" y="555"/>
                </a:lnTo>
                <a:lnTo>
                  <a:pt x="3357" y="554"/>
                </a:lnTo>
                <a:lnTo>
                  <a:pt x="3362" y="551"/>
                </a:lnTo>
                <a:lnTo>
                  <a:pt x="3364" y="550"/>
                </a:lnTo>
                <a:lnTo>
                  <a:pt x="3366" y="548"/>
                </a:lnTo>
                <a:lnTo>
                  <a:pt x="3370" y="545"/>
                </a:lnTo>
                <a:lnTo>
                  <a:pt x="3372" y="541"/>
                </a:lnTo>
                <a:lnTo>
                  <a:pt x="3375" y="536"/>
                </a:lnTo>
                <a:lnTo>
                  <a:pt x="3420" y="539"/>
                </a:lnTo>
                <a:lnTo>
                  <a:pt x="3418" y="545"/>
                </a:lnTo>
                <a:lnTo>
                  <a:pt x="3416" y="551"/>
                </a:lnTo>
                <a:lnTo>
                  <a:pt x="3414" y="556"/>
                </a:lnTo>
                <a:lnTo>
                  <a:pt x="3411" y="561"/>
                </a:lnTo>
                <a:lnTo>
                  <a:pt x="3407" y="566"/>
                </a:lnTo>
                <a:lnTo>
                  <a:pt x="3403" y="570"/>
                </a:lnTo>
                <a:lnTo>
                  <a:pt x="3399" y="575"/>
                </a:lnTo>
                <a:lnTo>
                  <a:pt x="3394" y="578"/>
                </a:lnTo>
                <a:lnTo>
                  <a:pt x="3388" y="582"/>
                </a:lnTo>
                <a:lnTo>
                  <a:pt x="3382" y="585"/>
                </a:lnTo>
                <a:lnTo>
                  <a:pt x="3376" y="587"/>
                </a:lnTo>
                <a:lnTo>
                  <a:pt x="3370" y="589"/>
                </a:lnTo>
                <a:lnTo>
                  <a:pt x="3366" y="590"/>
                </a:lnTo>
                <a:lnTo>
                  <a:pt x="3363" y="591"/>
                </a:lnTo>
                <a:lnTo>
                  <a:pt x="3355" y="592"/>
                </a:lnTo>
                <a:lnTo>
                  <a:pt x="3348" y="593"/>
                </a:lnTo>
                <a:lnTo>
                  <a:pt x="3340" y="593"/>
                </a:lnTo>
                <a:close/>
                <a:moveTo>
                  <a:pt x="3301" y="483"/>
                </a:moveTo>
                <a:lnTo>
                  <a:pt x="3375" y="483"/>
                </a:lnTo>
                <a:lnTo>
                  <a:pt x="3375" y="480"/>
                </a:lnTo>
                <a:lnTo>
                  <a:pt x="3374" y="476"/>
                </a:lnTo>
                <a:lnTo>
                  <a:pt x="3373" y="472"/>
                </a:lnTo>
                <a:lnTo>
                  <a:pt x="3372" y="469"/>
                </a:lnTo>
                <a:lnTo>
                  <a:pt x="3371" y="466"/>
                </a:lnTo>
                <a:lnTo>
                  <a:pt x="3369" y="463"/>
                </a:lnTo>
                <a:lnTo>
                  <a:pt x="3367" y="460"/>
                </a:lnTo>
                <a:lnTo>
                  <a:pt x="3365" y="457"/>
                </a:lnTo>
                <a:lnTo>
                  <a:pt x="3359" y="453"/>
                </a:lnTo>
                <a:lnTo>
                  <a:pt x="3353" y="450"/>
                </a:lnTo>
                <a:lnTo>
                  <a:pt x="3346" y="448"/>
                </a:lnTo>
                <a:lnTo>
                  <a:pt x="3339" y="447"/>
                </a:lnTo>
                <a:lnTo>
                  <a:pt x="3331" y="448"/>
                </a:lnTo>
                <a:lnTo>
                  <a:pt x="3327" y="449"/>
                </a:lnTo>
                <a:lnTo>
                  <a:pt x="3324" y="450"/>
                </a:lnTo>
                <a:lnTo>
                  <a:pt x="3317" y="453"/>
                </a:lnTo>
                <a:lnTo>
                  <a:pt x="3315" y="455"/>
                </a:lnTo>
                <a:lnTo>
                  <a:pt x="3312" y="458"/>
                </a:lnTo>
                <a:lnTo>
                  <a:pt x="3307" y="463"/>
                </a:lnTo>
                <a:lnTo>
                  <a:pt x="3304" y="470"/>
                </a:lnTo>
                <a:lnTo>
                  <a:pt x="3303" y="473"/>
                </a:lnTo>
                <a:lnTo>
                  <a:pt x="3302" y="476"/>
                </a:lnTo>
                <a:lnTo>
                  <a:pt x="3301" y="483"/>
                </a:lnTo>
                <a:close/>
                <a:moveTo>
                  <a:pt x="3456" y="590"/>
                </a:moveTo>
                <a:lnTo>
                  <a:pt x="3456" y="413"/>
                </a:lnTo>
                <a:lnTo>
                  <a:pt x="3503" y="413"/>
                </a:lnTo>
                <a:lnTo>
                  <a:pt x="3503" y="444"/>
                </a:lnTo>
                <a:lnTo>
                  <a:pt x="3507" y="436"/>
                </a:lnTo>
                <a:lnTo>
                  <a:pt x="3511" y="429"/>
                </a:lnTo>
                <a:lnTo>
                  <a:pt x="3516" y="424"/>
                </a:lnTo>
                <a:lnTo>
                  <a:pt x="3521" y="419"/>
                </a:lnTo>
                <a:lnTo>
                  <a:pt x="3524" y="417"/>
                </a:lnTo>
                <a:lnTo>
                  <a:pt x="3527" y="415"/>
                </a:lnTo>
                <a:lnTo>
                  <a:pt x="3534" y="413"/>
                </a:lnTo>
                <a:lnTo>
                  <a:pt x="3540" y="411"/>
                </a:lnTo>
                <a:lnTo>
                  <a:pt x="3548" y="410"/>
                </a:lnTo>
                <a:lnTo>
                  <a:pt x="3556" y="411"/>
                </a:lnTo>
                <a:lnTo>
                  <a:pt x="3563" y="412"/>
                </a:lnTo>
                <a:lnTo>
                  <a:pt x="3563" y="456"/>
                </a:lnTo>
                <a:lnTo>
                  <a:pt x="3559" y="455"/>
                </a:lnTo>
                <a:lnTo>
                  <a:pt x="3554" y="454"/>
                </a:lnTo>
                <a:lnTo>
                  <a:pt x="3542" y="453"/>
                </a:lnTo>
                <a:lnTo>
                  <a:pt x="3535" y="454"/>
                </a:lnTo>
                <a:lnTo>
                  <a:pt x="3531" y="454"/>
                </a:lnTo>
                <a:lnTo>
                  <a:pt x="3528" y="456"/>
                </a:lnTo>
                <a:lnTo>
                  <a:pt x="3524" y="457"/>
                </a:lnTo>
                <a:lnTo>
                  <a:pt x="3521" y="459"/>
                </a:lnTo>
                <a:lnTo>
                  <a:pt x="3518" y="461"/>
                </a:lnTo>
                <a:lnTo>
                  <a:pt x="3515" y="463"/>
                </a:lnTo>
                <a:lnTo>
                  <a:pt x="3511" y="469"/>
                </a:lnTo>
                <a:lnTo>
                  <a:pt x="3509" y="472"/>
                </a:lnTo>
                <a:lnTo>
                  <a:pt x="3508" y="475"/>
                </a:lnTo>
                <a:lnTo>
                  <a:pt x="3506" y="478"/>
                </a:lnTo>
                <a:lnTo>
                  <a:pt x="3506" y="482"/>
                </a:lnTo>
                <a:lnTo>
                  <a:pt x="3505" y="486"/>
                </a:lnTo>
                <a:lnTo>
                  <a:pt x="3505" y="490"/>
                </a:lnTo>
                <a:lnTo>
                  <a:pt x="3505" y="590"/>
                </a:lnTo>
                <a:lnTo>
                  <a:pt x="3456" y="590"/>
                </a:lnTo>
                <a:close/>
                <a:moveTo>
                  <a:pt x="3736" y="463"/>
                </a:moveTo>
                <a:lnTo>
                  <a:pt x="3692" y="466"/>
                </a:lnTo>
                <a:lnTo>
                  <a:pt x="3690" y="462"/>
                </a:lnTo>
                <a:lnTo>
                  <a:pt x="3688" y="458"/>
                </a:lnTo>
                <a:lnTo>
                  <a:pt x="3686" y="455"/>
                </a:lnTo>
                <a:lnTo>
                  <a:pt x="3682" y="451"/>
                </a:lnTo>
                <a:lnTo>
                  <a:pt x="3678" y="449"/>
                </a:lnTo>
                <a:lnTo>
                  <a:pt x="3673" y="447"/>
                </a:lnTo>
                <a:lnTo>
                  <a:pt x="3668" y="446"/>
                </a:lnTo>
                <a:lnTo>
                  <a:pt x="3662" y="445"/>
                </a:lnTo>
                <a:lnTo>
                  <a:pt x="3656" y="446"/>
                </a:lnTo>
                <a:lnTo>
                  <a:pt x="3651" y="447"/>
                </a:lnTo>
                <a:lnTo>
                  <a:pt x="3647" y="448"/>
                </a:lnTo>
                <a:lnTo>
                  <a:pt x="3643" y="450"/>
                </a:lnTo>
                <a:lnTo>
                  <a:pt x="3639" y="453"/>
                </a:lnTo>
                <a:lnTo>
                  <a:pt x="3637" y="456"/>
                </a:lnTo>
                <a:lnTo>
                  <a:pt x="3635" y="459"/>
                </a:lnTo>
                <a:lnTo>
                  <a:pt x="3635" y="463"/>
                </a:lnTo>
                <a:lnTo>
                  <a:pt x="3635" y="466"/>
                </a:lnTo>
                <a:lnTo>
                  <a:pt x="3636" y="469"/>
                </a:lnTo>
                <a:lnTo>
                  <a:pt x="3638" y="471"/>
                </a:lnTo>
                <a:lnTo>
                  <a:pt x="3640" y="474"/>
                </a:lnTo>
                <a:lnTo>
                  <a:pt x="3643" y="476"/>
                </a:lnTo>
                <a:lnTo>
                  <a:pt x="3647" y="478"/>
                </a:lnTo>
                <a:lnTo>
                  <a:pt x="3652" y="479"/>
                </a:lnTo>
                <a:lnTo>
                  <a:pt x="3657" y="481"/>
                </a:lnTo>
                <a:lnTo>
                  <a:pt x="3689" y="487"/>
                </a:lnTo>
                <a:lnTo>
                  <a:pt x="3696" y="488"/>
                </a:lnTo>
                <a:lnTo>
                  <a:pt x="3701" y="490"/>
                </a:lnTo>
                <a:lnTo>
                  <a:pt x="3707" y="492"/>
                </a:lnTo>
                <a:lnTo>
                  <a:pt x="3712" y="494"/>
                </a:lnTo>
                <a:lnTo>
                  <a:pt x="3720" y="499"/>
                </a:lnTo>
                <a:lnTo>
                  <a:pt x="3728" y="504"/>
                </a:lnTo>
                <a:lnTo>
                  <a:pt x="3731" y="507"/>
                </a:lnTo>
                <a:lnTo>
                  <a:pt x="3733" y="511"/>
                </a:lnTo>
                <a:lnTo>
                  <a:pt x="3735" y="514"/>
                </a:lnTo>
                <a:lnTo>
                  <a:pt x="3737" y="518"/>
                </a:lnTo>
                <a:lnTo>
                  <a:pt x="3740" y="526"/>
                </a:lnTo>
                <a:lnTo>
                  <a:pt x="3740" y="530"/>
                </a:lnTo>
                <a:lnTo>
                  <a:pt x="3740" y="535"/>
                </a:lnTo>
                <a:lnTo>
                  <a:pt x="3740" y="539"/>
                </a:lnTo>
                <a:lnTo>
                  <a:pt x="3740" y="543"/>
                </a:lnTo>
                <a:lnTo>
                  <a:pt x="3739" y="547"/>
                </a:lnTo>
                <a:lnTo>
                  <a:pt x="3738" y="551"/>
                </a:lnTo>
                <a:lnTo>
                  <a:pt x="3736" y="555"/>
                </a:lnTo>
                <a:lnTo>
                  <a:pt x="3735" y="559"/>
                </a:lnTo>
                <a:lnTo>
                  <a:pt x="3733" y="562"/>
                </a:lnTo>
                <a:lnTo>
                  <a:pt x="3730" y="565"/>
                </a:lnTo>
                <a:lnTo>
                  <a:pt x="3725" y="572"/>
                </a:lnTo>
                <a:lnTo>
                  <a:pt x="3718" y="577"/>
                </a:lnTo>
                <a:lnTo>
                  <a:pt x="3711" y="582"/>
                </a:lnTo>
                <a:lnTo>
                  <a:pt x="3702" y="586"/>
                </a:lnTo>
                <a:lnTo>
                  <a:pt x="3693" y="589"/>
                </a:lnTo>
                <a:lnTo>
                  <a:pt x="3683" y="591"/>
                </a:lnTo>
                <a:lnTo>
                  <a:pt x="3673" y="593"/>
                </a:lnTo>
                <a:lnTo>
                  <a:pt x="3662" y="593"/>
                </a:lnTo>
                <a:lnTo>
                  <a:pt x="3653" y="593"/>
                </a:lnTo>
                <a:lnTo>
                  <a:pt x="3645" y="592"/>
                </a:lnTo>
                <a:lnTo>
                  <a:pt x="3637" y="591"/>
                </a:lnTo>
                <a:lnTo>
                  <a:pt x="3630" y="589"/>
                </a:lnTo>
                <a:lnTo>
                  <a:pt x="3623" y="587"/>
                </a:lnTo>
                <a:lnTo>
                  <a:pt x="3617" y="585"/>
                </a:lnTo>
                <a:lnTo>
                  <a:pt x="3611" y="582"/>
                </a:lnTo>
                <a:lnTo>
                  <a:pt x="3606" y="578"/>
                </a:lnTo>
                <a:lnTo>
                  <a:pt x="3601" y="575"/>
                </a:lnTo>
                <a:lnTo>
                  <a:pt x="3596" y="570"/>
                </a:lnTo>
                <a:lnTo>
                  <a:pt x="3593" y="566"/>
                </a:lnTo>
                <a:lnTo>
                  <a:pt x="3589" y="561"/>
                </a:lnTo>
                <a:lnTo>
                  <a:pt x="3587" y="556"/>
                </a:lnTo>
                <a:lnTo>
                  <a:pt x="3584" y="550"/>
                </a:lnTo>
                <a:lnTo>
                  <a:pt x="3583" y="545"/>
                </a:lnTo>
                <a:lnTo>
                  <a:pt x="3582" y="538"/>
                </a:lnTo>
                <a:lnTo>
                  <a:pt x="3630" y="536"/>
                </a:lnTo>
                <a:lnTo>
                  <a:pt x="3631" y="541"/>
                </a:lnTo>
                <a:lnTo>
                  <a:pt x="3634" y="545"/>
                </a:lnTo>
                <a:lnTo>
                  <a:pt x="3637" y="549"/>
                </a:lnTo>
                <a:lnTo>
                  <a:pt x="3640" y="552"/>
                </a:lnTo>
                <a:lnTo>
                  <a:pt x="3645" y="555"/>
                </a:lnTo>
                <a:lnTo>
                  <a:pt x="3650" y="556"/>
                </a:lnTo>
                <a:lnTo>
                  <a:pt x="3656" y="557"/>
                </a:lnTo>
                <a:lnTo>
                  <a:pt x="3662" y="558"/>
                </a:lnTo>
                <a:lnTo>
                  <a:pt x="3668" y="557"/>
                </a:lnTo>
                <a:lnTo>
                  <a:pt x="3673" y="557"/>
                </a:lnTo>
                <a:lnTo>
                  <a:pt x="3678" y="555"/>
                </a:lnTo>
                <a:lnTo>
                  <a:pt x="3681" y="554"/>
                </a:lnTo>
                <a:lnTo>
                  <a:pt x="3683" y="553"/>
                </a:lnTo>
                <a:lnTo>
                  <a:pt x="3686" y="550"/>
                </a:lnTo>
                <a:lnTo>
                  <a:pt x="3689" y="547"/>
                </a:lnTo>
                <a:lnTo>
                  <a:pt x="3689" y="545"/>
                </a:lnTo>
                <a:lnTo>
                  <a:pt x="3690" y="544"/>
                </a:lnTo>
                <a:lnTo>
                  <a:pt x="3691" y="540"/>
                </a:lnTo>
                <a:lnTo>
                  <a:pt x="3690" y="537"/>
                </a:lnTo>
                <a:lnTo>
                  <a:pt x="3689" y="534"/>
                </a:lnTo>
                <a:lnTo>
                  <a:pt x="3687" y="531"/>
                </a:lnTo>
                <a:lnTo>
                  <a:pt x="3685" y="529"/>
                </a:lnTo>
                <a:lnTo>
                  <a:pt x="3682" y="527"/>
                </a:lnTo>
                <a:lnTo>
                  <a:pt x="3678" y="525"/>
                </a:lnTo>
                <a:lnTo>
                  <a:pt x="3673" y="523"/>
                </a:lnTo>
                <a:lnTo>
                  <a:pt x="3668" y="522"/>
                </a:lnTo>
                <a:lnTo>
                  <a:pt x="3637" y="516"/>
                </a:lnTo>
                <a:lnTo>
                  <a:pt x="3631" y="515"/>
                </a:lnTo>
                <a:lnTo>
                  <a:pt x="3625" y="513"/>
                </a:lnTo>
                <a:lnTo>
                  <a:pt x="3615" y="509"/>
                </a:lnTo>
                <a:lnTo>
                  <a:pt x="3610" y="507"/>
                </a:lnTo>
                <a:lnTo>
                  <a:pt x="3606" y="504"/>
                </a:lnTo>
                <a:lnTo>
                  <a:pt x="3602" y="501"/>
                </a:lnTo>
                <a:lnTo>
                  <a:pt x="3599" y="498"/>
                </a:lnTo>
                <a:lnTo>
                  <a:pt x="3596" y="495"/>
                </a:lnTo>
                <a:lnTo>
                  <a:pt x="3593" y="492"/>
                </a:lnTo>
                <a:lnTo>
                  <a:pt x="3591" y="488"/>
                </a:lnTo>
                <a:lnTo>
                  <a:pt x="3589" y="484"/>
                </a:lnTo>
                <a:lnTo>
                  <a:pt x="3588" y="480"/>
                </a:lnTo>
                <a:lnTo>
                  <a:pt x="3587" y="475"/>
                </a:lnTo>
                <a:lnTo>
                  <a:pt x="3586" y="471"/>
                </a:lnTo>
                <a:lnTo>
                  <a:pt x="3586" y="466"/>
                </a:lnTo>
                <a:lnTo>
                  <a:pt x="3587" y="459"/>
                </a:lnTo>
                <a:lnTo>
                  <a:pt x="3587" y="454"/>
                </a:lnTo>
                <a:lnTo>
                  <a:pt x="3589" y="448"/>
                </a:lnTo>
                <a:lnTo>
                  <a:pt x="3591" y="443"/>
                </a:lnTo>
                <a:lnTo>
                  <a:pt x="3594" y="438"/>
                </a:lnTo>
                <a:lnTo>
                  <a:pt x="3598" y="433"/>
                </a:lnTo>
                <a:lnTo>
                  <a:pt x="3602" y="429"/>
                </a:lnTo>
                <a:lnTo>
                  <a:pt x="3607" y="425"/>
                </a:lnTo>
                <a:lnTo>
                  <a:pt x="3612" y="422"/>
                </a:lnTo>
                <a:lnTo>
                  <a:pt x="3618" y="419"/>
                </a:lnTo>
                <a:lnTo>
                  <a:pt x="3624" y="416"/>
                </a:lnTo>
                <a:lnTo>
                  <a:pt x="3631" y="414"/>
                </a:lnTo>
                <a:lnTo>
                  <a:pt x="3634" y="413"/>
                </a:lnTo>
                <a:lnTo>
                  <a:pt x="3638" y="413"/>
                </a:lnTo>
                <a:lnTo>
                  <a:pt x="3645" y="412"/>
                </a:lnTo>
                <a:lnTo>
                  <a:pt x="3653" y="411"/>
                </a:lnTo>
                <a:lnTo>
                  <a:pt x="3661" y="411"/>
                </a:lnTo>
                <a:lnTo>
                  <a:pt x="3669" y="411"/>
                </a:lnTo>
                <a:lnTo>
                  <a:pt x="3677" y="412"/>
                </a:lnTo>
                <a:lnTo>
                  <a:pt x="3684" y="413"/>
                </a:lnTo>
                <a:lnTo>
                  <a:pt x="3691" y="414"/>
                </a:lnTo>
                <a:lnTo>
                  <a:pt x="3697" y="416"/>
                </a:lnTo>
                <a:lnTo>
                  <a:pt x="3703" y="419"/>
                </a:lnTo>
                <a:lnTo>
                  <a:pt x="3709" y="421"/>
                </a:lnTo>
                <a:lnTo>
                  <a:pt x="3714" y="425"/>
                </a:lnTo>
                <a:lnTo>
                  <a:pt x="3718" y="428"/>
                </a:lnTo>
                <a:lnTo>
                  <a:pt x="3723" y="432"/>
                </a:lnTo>
                <a:lnTo>
                  <a:pt x="3726" y="437"/>
                </a:lnTo>
                <a:lnTo>
                  <a:pt x="3728" y="439"/>
                </a:lnTo>
                <a:lnTo>
                  <a:pt x="3729" y="441"/>
                </a:lnTo>
                <a:lnTo>
                  <a:pt x="3732" y="446"/>
                </a:lnTo>
                <a:lnTo>
                  <a:pt x="3734" y="452"/>
                </a:lnTo>
                <a:lnTo>
                  <a:pt x="3735" y="457"/>
                </a:lnTo>
                <a:lnTo>
                  <a:pt x="3736" y="463"/>
                </a:lnTo>
                <a:close/>
                <a:moveTo>
                  <a:pt x="3797" y="390"/>
                </a:moveTo>
                <a:lnTo>
                  <a:pt x="3792" y="390"/>
                </a:lnTo>
                <a:lnTo>
                  <a:pt x="3787" y="388"/>
                </a:lnTo>
                <a:lnTo>
                  <a:pt x="3783" y="386"/>
                </a:lnTo>
                <a:lnTo>
                  <a:pt x="3778" y="383"/>
                </a:lnTo>
                <a:lnTo>
                  <a:pt x="3775" y="379"/>
                </a:lnTo>
                <a:lnTo>
                  <a:pt x="3773" y="375"/>
                </a:lnTo>
                <a:lnTo>
                  <a:pt x="3771" y="370"/>
                </a:lnTo>
                <a:lnTo>
                  <a:pt x="3771" y="365"/>
                </a:lnTo>
                <a:lnTo>
                  <a:pt x="3771" y="360"/>
                </a:lnTo>
                <a:lnTo>
                  <a:pt x="3773" y="356"/>
                </a:lnTo>
                <a:lnTo>
                  <a:pt x="3775" y="352"/>
                </a:lnTo>
                <a:lnTo>
                  <a:pt x="3778" y="348"/>
                </a:lnTo>
                <a:lnTo>
                  <a:pt x="3783" y="345"/>
                </a:lnTo>
                <a:lnTo>
                  <a:pt x="3787" y="342"/>
                </a:lnTo>
                <a:lnTo>
                  <a:pt x="3792" y="341"/>
                </a:lnTo>
                <a:lnTo>
                  <a:pt x="3797" y="341"/>
                </a:lnTo>
                <a:lnTo>
                  <a:pt x="3802" y="341"/>
                </a:lnTo>
                <a:lnTo>
                  <a:pt x="3807" y="342"/>
                </a:lnTo>
                <a:lnTo>
                  <a:pt x="3812" y="345"/>
                </a:lnTo>
                <a:lnTo>
                  <a:pt x="3816" y="348"/>
                </a:lnTo>
                <a:lnTo>
                  <a:pt x="3819" y="352"/>
                </a:lnTo>
                <a:lnTo>
                  <a:pt x="3822" y="356"/>
                </a:lnTo>
                <a:lnTo>
                  <a:pt x="3823" y="360"/>
                </a:lnTo>
                <a:lnTo>
                  <a:pt x="3824" y="365"/>
                </a:lnTo>
                <a:lnTo>
                  <a:pt x="3823" y="370"/>
                </a:lnTo>
                <a:lnTo>
                  <a:pt x="3822" y="375"/>
                </a:lnTo>
                <a:lnTo>
                  <a:pt x="3819" y="379"/>
                </a:lnTo>
                <a:lnTo>
                  <a:pt x="3816" y="383"/>
                </a:lnTo>
                <a:lnTo>
                  <a:pt x="3812" y="386"/>
                </a:lnTo>
                <a:lnTo>
                  <a:pt x="3807" y="388"/>
                </a:lnTo>
                <a:lnTo>
                  <a:pt x="3802" y="390"/>
                </a:lnTo>
                <a:lnTo>
                  <a:pt x="3797" y="390"/>
                </a:lnTo>
                <a:close/>
                <a:moveTo>
                  <a:pt x="3772" y="413"/>
                </a:moveTo>
                <a:lnTo>
                  <a:pt x="3822" y="413"/>
                </a:lnTo>
                <a:lnTo>
                  <a:pt x="3822" y="590"/>
                </a:lnTo>
                <a:lnTo>
                  <a:pt x="3772" y="590"/>
                </a:lnTo>
                <a:lnTo>
                  <a:pt x="3772" y="413"/>
                </a:lnTo>
                <a:close/>
                <a:moveTo>
                  <a:pt x="3955" y="413"/>
                </a:moveTo>
                <a:lnTo>
                  <a:pt x="3955" y="450"/>
                </a:lnTo>
                <a:lnTo>
                  <a:pt x="3921" y="450"/>
                </a:lnTo>
                <a:lnTo>
                  <a:pt x="3921" y="535"/>
                </a:lnTo>
                <a:lnTo>
                  <a:pt x="3922" y="540"/>
                </a:lnTo>
                <a:lnTo>
                  <a:pt x="3923" y="544"/>
                </a:lnTo>
                <a:lnTo>
                  <a:pt x="3923" y="545"/>
                </a:lnTo>
                <a:lnTo>
                  <a:pt x="3924" y="547"/>
                </a:lnTo>
                <a:lnTo>
                  <a:pt x="3926" y="549"/>
                </a:lnTo>
                <a:lnTo>
                  <a:pt x="3929" y="551"/>
                </a:lnTo>
                <a:lnTo>
                  <a:pt x="3931" y="552"/>
                </a:lnTo>
                <a:lnTo>
                  <a:pt x="3935" y="552"/>
                </a:lnTo>
                <a:lnTo>
                  <a:pt x="3938" y="553"/>
                </a:lnTo>
                <a:lnTo>
                  <a:pt x="3945" y="552"/>
                </a:lnTo>
                <a:lnTo>
                  <a:pt x="3950" y="551"/>
                </a:lnTo>
                <a:lnTo>
                  <a:pt x="3958" y="587"/>
                </a:lnTo>
                <a:lnTo>
                  <a:pt x="3948" y="590"/>
                </a:lnTo>
                <a:lnTo>
                  <a:pt x="3940" y="591"/>
                </a:lnTo>
                <a:lnTo>
                  <a:pt x="3931" y="592"/>
                </a:lnTo>
                <a:lnTo>
                  <a:pt x="3925" y="592"/>
                </a:lnTo>
                <a:lnTo>
                  <a:pt x="3919" y="592"/>
                </a:lnTo>
                <a:lnTo>
                  <a:pt x="3913" y="591"/>
                </a:lnTo>
                <a:lnTo>
                  <a:pt x="3907" y="590"/>
                </a:lnTo>
                <a:lnTo>
                  <a:pt x="3902" y="588"/>
                </a:lnTo>
                <a:lnTo>
                  <a:pt x="3896" y="586"/>
                </a:lnTo>
                <a:lnTo>
                  <a:pt x="3892" y="583"/>
                </a:lnTo>
                <a:lnTo>
                  <a:pt x="3887" y="581"/>
                </a:lnTo>
                <a:lnTo>
                  <a:pt x="3884" y="577"/>
                </a:lnTo>
                <a:lnTo>
                  <a:pt x="3880" y="573"/>
                </a:lnTo>
                <a:lnTo>
                  <a:pt x="3878" y="569"/>
                </a:lnTo>
                <a:lnTo>
                  <a:pt x="3875" y="564"/>
                </a:lnTo>
                <a:lnTo>
                  <a:pt x="3874" y="559"/>
                </a:lnTo>
                <a:lnTo>
                  <a:pt x="3872" y="554"/>
                </a:lnTo>
                <a:lnTo>
                  <a:pt x="3872" y="548"/>
                </a:lnTo>
                <a:lnTo>
                  <a:pt x="3871" y="542"/>
                </a:lnTo>
                <a:lnTo>
                  <a:pt x="3871" y="450"/>
                </a:lnTo>
                <a:lnTo>
                  <a:pt x="3847" y="450"/>
                </a:lnTo>
                <a:lnTo>
                  <a:pt x="3847" y="413"/>
                </a:lnTo>
                <a:lnTo>
                  <a:pt x="3871" y="413"/>
                </a:lnTo>
                <a:lnTo>
                  <a:pt x="3871" y="371"/>
                </a:lnTo>
                <a:lnTo>
                  <a:pt x="3921" y="371"/>
                </a:lnTo>
                <a:lnTo>
                  <a:pt x="3921" y="413"/>
                </a:lnTo>
                <a:lnTo>
                  <a:pt x="3955" y="413"/>
                </a:lnTo>
                <a:close/>
                <a:moveTo>
                  <a:pt x="4062" y="593"/>
                </a:moveTo>
                <a:lnTo>
                  <a:pt x="4056" y="593"/>
                </a:lnTo>
                <a:lnTo>
                  <a:pt x="4049" y="592"/>
                </a:lnTo>
                <a:lnTo>
                  <a:pt x="4037" y="590"/>
                </a:lnTo>
                <a:lnTo>
                  <a:pt x="4031" y="589"/>
                </a:lnTo>
                <a:lnTo>
                  <a:pt x="4026" y="587"/>
                </a:lnTo>
                <a:lnTo>
                  <a:pt x="4015" y="582"/>
                </a:lnTo>
                <a:lnTo>
                  <a:pt x="4011" y="579"/>
                </a:lnTo>
                <a:lnTo>
                  <a:pt x="4006" y="576"/>
                </a:lnTo>
                <a:lnTo>
                  <a:pt x="4002" y="572"/>
                </a:lnTo>
                <a:lnTo>
                  <a:pt x="3998" y="569"/>
                </a:lnTo>
                <a:lnTo>
                  <a:pt x="3991" y="560"/>
                </a:lnTo>
                <a:lnTo>
                  <a:pt x="3988" y="555"/>
                </a:lnTo>
                <a:lnTo>
                  <a:pt x="3985" y="550"/>
                </a:lnTo>
                <a:lnTo>
                  <a:pt x="3981" y="540"/>
                </a:lnTo>
                <a:lnTo>
                  <a:pt x="3979" y="534"/>
                </a:lnTo>
                <a:lnTo>
                  <a:pt x="3977" y="528"/>
                </a:lnTo>
                <a:lnTo>
                  <a:pt x="3976" y="522"/>
                </a:lnTo>
                <a:lnTo>
                  <a:pt x="3975" y="516"/>
                </a:lnTo>
                <a:lnTo>
                  <a:pt x="3975" y="509"/>
                </a:lnTo>
                <a:lnTo>
                  <a:pt x="3975" y="502"/>
                </a:lnTo>
                <a:lnTo>
                  <a:pt x="3975" y="495"/>
                </a:lnTo>
                <a:lnTo>
                  <a:pt x="3975" y="489"/>
                </a:lnTo>
                <a:lnTo>
                  <a:pt x="3976" y="483"/>
                </a:lnTo>
                <a:lnTo>
                  <a:pt x="3977" y="477"/>
                </a:lnTo>
                <a:lnTo>
                  <a:pt x="3981" y="465"/>
                </a:lnTo>
                <a:lnTo>
                  <a:pt x="3983" y="459"/>
                </a:lnTo>
                <a:lnTo>
                  <a:pt x="3985" y="454"/>
                </a:lnTo>
                <a:lnTo>
                  <a:pt x="3991" y="445"/>
                </a:lnTo>
                <a:lnTo>
                  <a:pt x="3994" y="440"/>
                </a:lnTo>
                <a:lnTo>
                  <a:pt x="3998" y="436"/>
                </a:lnTo>
                <a:lnTo>
                  <a:pt x="4002" y="432"/>
                </a:lnTo>
                <a:lnTo>
                  <a:pt x="4006" y="428"/>
                </a:lnTo>
                <a:lnTo>
                  <a:pt x="4015" y="422"/>
                </a:lnTo>
                <a:lnTo>
                  <a:pt x="4020" y="419"/>
                </a:lnTo>
                <a:lnTo>
                  <a:pt x="4025" y="417"/>
                </a:lnTo>
                <a:lnTo>
                  <a:pt x="4030" y="415"/>
                </a:lnTo>
                <a:lnTo>
                  <a:pt x="4036" y="413"/>
                </a:lnTo>
                <a:lnTo>
                  <a:pt x="4042" y="412"/>
                </a:lnTo>
                <a:lnTo>
                  <a:pt x="4048" y="411"/>
                </a:lnTo>
                <a:lnTo>
                  <a:pt x="4060" y="411"/>
                </a:lnTo>
                <a:lnTo>
                  <a:pt x="4072" y="411"/>
                </a:lnTo>
                <a:lnTo>
                  <a:pt x="4083" y="413"/>
                </a:lnTo>
                <a:lnTo>
                  <a:pt x="4088" y="414"/>
                </a:lnTo>
                <a:lnTo>
                  <a:pt x="4093" y="416"/>
                </a:lnTo>
                <a:lnTo>
                  <a:pt x="4103" y="421"/>
                </a:lnTo>
                <a:lnTo>
                  <a:pt x="4111" y="426"/>
                </a:lnTo>
                <a:lnTo>
                  <a:pt x="4116" y="429"/>
                </a:lnTo>
                <a:lnTo>
                  <a:pt x="4119" y="433"/>
                </a:lnTo>
                <a:lnTo>
                  <a:pt x="4126" y="441"/>
                </a:lnTo>
                <a:lnTo>
                  <a:pt x="4129" y="446"/>
                </a:lnTo>
                <a:lnTo>
                  <a:pt x="4132" y="450"/>
                </a:lnTo>
                <a:lnTo>
                  <a:pt x="4135" y="456"/>
                </a:lnTo>
                <a:lnTo>
                  <a:pt x="4137" y="461"/>
                </a:lnTo>
                <a:lnTo>
                  <a:pt x="4139" y="467"/>
                </a:lnTo>
                <a:lnTo>
                  <a:pt x="4141" y="473"/>
                </a:lnTo>
                <a:lnTo>
                  <a:pt x="4142" y="479"/>
                </a:lnTo>
                <a:lnTo>
                  <a:pt x="4143" y="486"/>
                </a:lnTo>
                <a:lnTo>
                  <a:pt x="4143" y="493"/>
                </a:lnTo>
                <a:lnTo>
                  <a:pt x="4143" y="500"/>
                </a:lnTo>
                <a:lnTo>
                  <a:pt x="4143" y="514"/>
                </a:lnTo>
                <a:lnTo>
                  <a:pt x="4023" y="514"/>
                </a:lnTo>
                <a:lnTo>
                  <a:pt x="4023" y="519"/>
                </a:lnTo>
                <a:lnTo>
                  <a:pt x="4024" y="523"/>
                </a:lnTo>
                <a:lnTo>
                  <a:pt x="4026" y="532"/>
                </a:lnTo>
                <a:lnTo>
                  <a:pt x="4027" y="535"/>
                </a:lnTo>
                <a:lnTo>
                  <a:pt x="4029" y="539"/>
                </a:lnTo>
                <a:lnTo>
                  <a:pt x="4031" y="542"/>
                </a:lnTo>
                <a:lnTo>
                  <a:pt x="4034" y="545"/>
                </a:lnTo>
                <a:lnTo>
                  <a:pt x="4037" y="548"/>
                </a:lnTo>
                <a:lnTo>
                  <a:pt x="4040" y="550"/>
                </a:lnTo>
                <a:lnTo>
                  <a:pt x="4043" y="552"/>
                </a:lnTo>
                <a:lnTo>
                  <a:pt x="4047" y="554"/>
                </a:lnTo>
                <a:lnTo>
                  <a:pt x="4050" y="555"/>
                </a:lnTo>
                <a:lnTo>
                  <a:pt x="4054" y="556"/>
                </a:lnTo>
                <a:lnTo>
                  <a:pt x="4063" y="557"/>
                </a:lnTo>
                <a:lnTo>
                  <a:pt x="4069" y="556"/>
                </a:lnTo>
                <a:lnTo>
                  <a:pt x="4075" y="555"/>
                </a:lnTo>
                <a:lnTo>
                  <a:pt x="4080" y="554"/>
                </a:lnTo>
                <a:lnTo>
                  <a:pt x="4084" y="551"/>
                </a:lnTo>
                <a:lnTo>
                  <a:pt x="4087" y="550"/>
                </a:lnTo>
                <a:lnTo>
                  <a:pt x="4089" y="548"/>
                </a:lnTo>
                <a:lnTo>
                  <a:pt x="4092" y="545"/>
                </a:lnTo>
                <a:lnTo>
                  <a:pt x="4095" y="541"/>
                </a:lnTo>
                <a:lnTo>
                  <a:pt x="4097" y="536"/>
                </a:lnTo>
                <a:lnTo>
                  <a:pt x="4142" y="539"/>
                </a:lnTo>
                <a:lnTo>
                  <a:pt x="4141" y="545"/>
                </a:lnTo>
                <a:lnTo>
                  <a:pt x="4139" y="551"/>
                </a:lnTo>
                <a:lnTo>
                  <a:pt x="4136" y="556"/>
                </a:lnTo>
                <a:lnTo>
                  <a:pt x="4133" y="561"/>
                </a:lnTo>
                <a:lnTo>
                  <a:pt x="4130" y="566"/>
                </a:lnTo>
                <a:lnTo>
                  <a:pt x="4126" y="570"/>
                </a:lnTo>
                <a:lnTo>
                  <a:pt x="4121" y="575"/>
                </a:lnTo>
                <a:lnTo>
                  <a:pt x="4116" y="578"/>
                </a:lnTo>
                <a:lnTo>
                  <a:pt x="4111" y="582"/>
                </a:lnTo>
                <a:lnTo>
                  <a:pt x="4105" y="585"/>
                </a:lnTo>
                <a:lnTo>
                  <a:pt x="4099" y="587"/>
                </a:lnTo>
                <a:lnTo>
                  <a:pt x="4092" y="589"/>
                </a:lnTo>
                <a:lnTo>
                  <a:pt x="4089" y="590"/>
                </a:lnTo>
                <a:lnTo>
                  <a:pt x="4085" y="591"/>
                </a:lnTo>
                <a:lnTo>
                  <a:pt x="4078" y="592"/>
                </a:lnTo>
                <a:lnTo>
                  <a:pt x="4070" y="593"/>
                </a:lnTo>
                <a:lnTo>
                  <a:pt x="4062" y="593"/>
                </a:lnTo>
                <a:close/>
                <a:moveTo>
                  <a:pt x="4023" y="483"/>
                </a:moveTo>
                <a:lnTo>
                  <a:pt x="4097" y="483"/>
                </a:lnTo>
                <a:lnTo>
                  <a:pt x="4097" y="480"/>
                </a:lnTo>
                <a:lnTo>
                  <a:pt x="4097" y="476"/>
                </a:lnTo>
                <a:lnTo>
                  <a:pt x="4096" y="472"/>
                </a:lnTo>
                <a:lnTo>
                  <a:pt x="4095" y="469"/>
                </a:lnTo>
                <a:lnTo>
                  <a:pt x="4093" y="466"/>
                </a:lnTo>
                <a:lnTo>
                  <a:pt x="4092" y="463"/>
                </a:lnTo>
                <a:lnTo>
                  <a:pt x="4089" y="460"/>
                </a:lnTo>
                <a:lnTo>
                  <a:pt x="4087" y="457"/>
                </a:lnTo>
                <a:lnTo>
                  <a:pt x="4082" y="453"/>
                </a:lnTo>
                <a:lnTo>
                  <a:pt x="4076" y="450"/>
                </a:lnTo>
                <a:lnTo>
                  <a:pt x="4069" y="448"/>
                </a:lnTo>
                <a:lnTo>
                  <a:pt x="4061" y="447"/>
                </a:lnTo>
                <a:lnTo>
                  <a:pt x="4053" y="448"/>
                </a:lnTo>
                <a:lnTo>
                  <a:pt x="4050" y="449"/>
                </a:lnTo>
                <a:lnTo>
                  <a:pt x="4046" y="450"/>
                </a:lnTo>
                <a:lnTo>
                  <a:pt x="4040" y="453"/>
                </a:lnTo>
                <a:lnTo>
                  <a:pt x="4037" y="455"/>
                </a:lnTo>
                <a:lnTo>
                  <a:pt x="4034" y="458"/>
                </a:lnTo>
                <a:lnTo>
                  <a:pt x="4030" y="463"/>
                </a:lnTo>
                <a:lnTo>
                  <a:pt x="4026" y="470"/>
                </a:lnTo>
                <a:lnTo>
                  <a:pt x="4025" y="473"/>
                </a:lnTo>
                <a:lnTo>
                  <a:pt x="4024" y="476"/>
                </a:lnTo>
                <a:lnTo>
                  <a:pt x="4023" y="483"/>
                </a:lnTo>
                <a:close/>
                <a:moveTo>
                  <a:pt x="4267" y="413"/>
                </a:moveTo>
                <a:lnTo>
                  <a:pt x="4267" y="450"/>
                </a:lnTo>
                <a:lnTo>
                  <a:pt x="4234" y="450"/>
                </a:lnTo>
                <a:lnTo>
                  <a:pt x="4234" y="535"/>
                </a:lnTo>
                <a:lnTo>
                  <a:pt x="4234" y="540"/>
                </a:lnTo>
                <a:lnTo>
                  <a:pt x="4235" y="544"/>
                </a:lnTo>
                <a:lnTo>
                  <a:pt x="4236" y="545"/>
                </a:lnTo>
                <a:lnTo>
                  <a:pt x="4236" y="547"/>
                </a:lnTo>
                <a:lnTo>
                  <a:pt x="4238" y="549"/>
                </a:lnTo>
                <a:lnTo>
                  <a:pt x="4241" y="551"/>
                </a:lnTo>
                <a:lnTo>
                  <a:pt x="4244" y="552"/>
                </a:lnTo>
                <a:lnTo>
                  <a:pt x="4247" y="552"/>
                </a:lnTo>
                <a:lnTo>
                  <a:pt x="4250" y="553"/>
                </a:lnTo>
                <a:lnTo>
                  <a:pt x="4257" y="552"/>
                </a:lnTo>
                <a:lnTo>
                  <a:pt x="4263" y="551"/>
                </a:lnTo>
                <a:lnTo>
                  <a:pt x="4270" y="587"/>
                </a:lnTo>
                <a:lnTo>
                  <a:pt x="4260" y="590"/>
                </a:lnTo>
                <a:lnTo>
                  <a:pt x="4253" y="591"/>
                </a:lnTo>
                <a:lnTo>
                  <a:pt x="4244" y="592"/>
                </a:lnTo>
                <a:lnTo>
                  <a:pt x="4237" y="592"/>
                </a:lnTo>
                <a:lnTo>
                  <a:pt x="4231" y="592"/>
                </a:lnTo>
                <a:lnTo>
                  <a:pt x="4225" y="591"/>
                </a:lnTo>
                <a:lnTo>
                  <a:pt x="4220" y="590"/>
                </a:lnTo>
                <a:lnTo>
                  <a:pt x="4214" y="588"/>
                </a:lnTo>
                <a:lnTo>
                  <a:pt x="4210" y="586"/>
                </a:lnTo>
                <a:lnTo>
                  <a:pt x="4205" y="583"/>
                </a:lnTo>
                <a:lnTo>
                  <a:pt x="4201" y="581"/>
                </a:lnTo>
                <a:lnTo>
                  <a:pt x="4197" y="577"/>
                </a:lnTo>
                <a:lnTo>
                  <a:pt x="4194" y="573"/>
                </a:lnTo>
                <a:lnTo>
                  <a:pt x="4191" y="569"/>
                </a:lnTo>
                <a:lnTo>
                  <a:pt x="4189" y="564"/>
                </a:lnTo>
                <a:lnTo>
                  <a:pt x="4187" y="559"/>
                </a:lnTo>
                <a:lnTo>
                  <a:pt x="4186" y="554"/>
                </a:lnTo>
                <a:lnTo>
                  <a:pt x="4185" y="548"/>
                </a:lnTo>
                <a:lnTo>
                  <a:pt x="4185" y="542"/>
                </a:lnTo>
                <a:lnTo>
                  <a:pt x="4185" y="450"/>
                </a:lnTo>
                <a:lnTo>
                  <a:pt x="4161" y="450"/>
                </a:lnTo>
                <a:lnTo>
                  <a:pt x="4161" y="413"/>
                </a:lnTo>
                <a:lnTo>
                  <a:pt x="4185" y="413"/>
                </a:lnTo>
                <a:lnTo>
                  <a:pt x="4185" y="371"/>
                </a:lnTo>
                <a:lnTo>
                  <a:pt x="4234" y="371"/>
                </a:lnTo>
                <a:lnTo>
                  <a:pt x="4234" y="413"/>
                </a:lnTo>
                <a:lnTo>
                  <a:pt x="4267" y="413"/>
                </a:lnTo>
                <a:close/>
                <a:moveTo>
                  <a:pt x="4376" y="593"/>
                </a:moveTo>
                <a:lnTo>
                  <a:pt x="4369" y="593"/>
                </a:lnTo>
                <a:lnTo>
                  <a:pt x="4363" y="592"/>
                </a:lnTo>
                <a:lnTo>
                  <a:pt x="4349" y="590"/>
                </a:lnTo>
                <a:lnTo>
                  <a:pt x="4344" y="589"/>
                </a:lnTo>
                <a:lnTo>
                  <a:pt x="4338" y="587"/>
                </a:lnTo>
                <a:lnTo>
                  <a:pt x="4328" y="582"/>
                </a:lnTo>
                <a:lnTo>
                  <a:pt x="4323" y="579"/>
                </a:lnTo>
                <a:lnTo>
                  <a:pt x="4319" y="576"/>
                </a:lnTo>
                <a:lnTo>
                  <a:pt x="4314" y="572"/>
                </a:lnTo>
                <a:lnTo>
                  <a:pt x="4310" y="569"/>
                </a:lnTo>
                <a:lnTo>
                  <a:pt x="4303" y="560"/>
                </a:lnTo>
                <a:lnTo>
                  <a:pt x="4300" y="555"/>
                </a:lnTo>
                <a:lnTo>
                  <a:pt x="4298" y="550"/>
                </a:lnTo>
                <a:lnTo>
                  <a:pt x="4293" y="540"/>
                </a:lnTo>
                <a:lnTo>
                  <a:pt x="4291" y="534"/>
                </a:lnTo>
                <a:lnTo>
                  <a:pt x="4290" y="528"/>
                </a:lnTo>
                <a:lnTo>
                  <a:pt x="4289" y="522"/>
                </a:lnTo>
                <a:lnTo>
                  <a:pt x="4288" y="516"/>
                </a:lnTo>
                <a:lnTo>
                  <a:pt x="4287" y="509"/>
                </a:lnTo>
                <a:lnTo>
                  <a:pt x="4287" y="502"/>
                </a:lnTo>
                <a:lnTo>
                  <a:pt x="4287" y="495"/>
                </a:lnTo>
                <a:lnTo>
                  <a:pt x="4288" y="489"/>
                </a:lnTo>
                <a:lnTo>
                  <a:pt x="4289" y="483"/>
                </a:lnTo>
                <a:lnTo>
                  <a:pt x="4290" y="477"/>
                </a:lnTo>
                <a:lnTo>
                  <a:pt x="4293" y="465"/>
                </a:lnTo>
                <a:lnTo>
                  <a:pt x="4295" y="459"/>
                </a:lnTo>
                <a:lnTo>
                  <a:pt x="4298" y="454"/>
                </a:lnTo>
                <a:lnTo>
                  <a:pt x="4303" y="445"/>
                </a:lnTo>
                <a:lnTo>
                  <a:pt x="4307" y="440"/>
                </a:lnTo>
                <a:lnTo>
                  <a:pt x="4310" y="436"/>
                </a:lnTo>
                <a:lnTo>
                  <a:pt x="4314" y="432"/>
                </a:lnTo>
                <a:lnTo>
                  <a:pt x="4318" y="428"/>
                </a:lnTo>
                <a:lnTo>
                  <a:pt x="4327" y="422"/>
                </a:lnTo>
                <a:lnTo>
                  <a:pt x="4332" y="419"/>
                </a:lnTo>
                <a:lnTo>
                  <a:pt x="4338" y="417"/>
                </a:lnTo>
                <a:lnTo>
                  <a:pt x="4343" y="415"/>
                </a:lnTo>
                <a:lnTo>
                  <a:pt x="4348" y="413"/>
                </a:lnTo>
                <a:lnTo>
                  <a:pt x="4354" y="412"/>
                </a:lnTo>
                <a:lnTo>
                  <a:pt x="4361" y="411"/>
                </a:lnTo>
                <a:lnTo>
                  <a:pt x="4374" y="411"/>
                </a:lnTo>
                <a:lnTo>
                  <a:pt x="4385" y="411"/>
                </a:lnTo>
                <a:lnTo>
                  <a:pt x="4396" y="413"/>
                </a:lnTo>
                <a:lnTo>
                  <a:pt x="4401" y="414"/>
                </a:lnTo>
                <a:lnTo>
                  <a:pt x="4406" y="416"/>
                </a:lnTo>
                <a:lnTo>
                  <a:pt x="4416" y="421"/>
                </a:lnTo>
                <a:lnTo>
                  <a:pt x="4425" y="426"/>
                </a:lnTo>
                <a:lnTo>
                  <a:pt x="4429" y="429"/>
                </a:lnTo>
                <a:lnTo>
                  <a:pt x="4433" y="433"/>
                </a:lnTo>
                <a:lnTo>
                  <a:pt x="4440" y="441"/>
                </a:lnTo>
                <a:lnTo>
                  <a:pt x="4443" y="446"/>
                </a:lnTo>
                <a:lnTo>
                  <a:pt x="4446" y="450"/>
                </a:lnTo>
                <a:lnTo>
                  <a:pt x="4448" y="456"/>
                </a:lnTo>
                <a:lnTo>
                  <a:pt x="4451" y="461"/>
                </a:lnTo>
                <a:lnTo>
                  <a:pt x="4453" y="467"/>
                </a:lnTo>
                <a:lnTo>
                  <a:pt x="4454" y="473"/>
                </a:lnTo>
                <a:lnTo>
                  <a:pt x="4455" y="479"/>
                </a:lnTo>
                <a:lnTo>
                  <a:pt x="4456" y="486"/>
                </a:lnTo>
                <a:lnTo>
                  <a:pt x="4457" y="493"/>
                </a:lnTo>
                <a:lnTo>
                  <a:pt x="4457" y="500"/>
                </a:lnTo>
                <a:lnTo>
                  <a:pt x="4457" y="514"/>
                </a:lnTo>
                <a:lnTo>
                  <a:pt x="4335" y="514"/>
                </a:lnTo>
                <a:lnTo>
                  <a:pt x="4336" y="519"/>
                </a:lnTo>
                <a:lnTo>
                  <a:pt x="4336" y="523"/>
                </a:lnTo>
                <a:lnTo>
                  <a:pt x="4338" y="532"/>
                </a:lnTo>
                <a:lnTo>
                  <a:pt x="4342" y="539"/>
                </a:lnTo>
                <a:lnTo>
                  <a:pt x="4344" y="542"/>
                </a:lnTo>
                <a:lnTo>
                  <a:pt x="4346" y="545"/>
                </a:lnTo>
                <a:lnTo>
                  <a:pt x="4349" y="548"/>
                </a:lnTo>
                <a:lnTo>
                  <a:pt x="4352" y="550"/>
                </a:lnTo>
                <a:lnTo>
                  <a:pt x="4355" y="552"/>
                </a:lnTo>
                <a:lnTo>
                  <a:pt x="4360" y="554"/>
                </a:lnTo>
                <a:lnTo>
                  <a:pt x="4364" y="555"/>
                </a:lnTo>
                <a:lnTo>
                  <a:pt x="4368" y="556"/>
                </a:lnTo>
                <a:lnTo>
                  <a:pt x="4377" y="557"/>
                </a:lnTo>
                <a:lnTo>
                  <a:pt x="4382" y="556"/>
                </a:lnTo>
                <a:lnTo>
                  <a:pt x="4388" y="555"/>
                </a:lnTo>
                <a:lnTo>
                  <a:pt x="4393" y="554"/>
                </a:lnTo>
                <a:lnTo>
                  <a:pt x="4398" y="551"/>
                </a:lnTo>
                <a:lnTo>
                  <a:pt x="4400" y="550"/>
                </a:lnTo>
                <a:lnTo>
                  <a:pt x="4402" y="548"/>
                </a:lnTo>
                <a:lnTo>
                  <a:pt x="4405" y="545"/>
                </a:lnTo>
                <a:lnTo>
                  <a:pt x="4408" y="541"/>
                </a:lnTo>
                <a:lnTo>
                  <a:pt x="4410" y="536"/>
                </a:lnTo>
                <a:lnTo>
                  <a:pt x="4456" y="539"/>
                </a:lnTo>
                <a:lnTo>
                  <a:pt x="4454" y="545"/>
                </a:lnTo>
                <a:lnTo>
                  <a:pt x="4452" y="551"/>
                </a:lnTo>
                <a:lnTo>
                  <a:pt x="4450" y="556"/>
                </a:lnTo>
                <a:lnTo>
                  <a:pt x="4447" y="561"/>
                </a:lnTo>
                <a:lnTo>
                  <a:pt x="4443" y="566"/>
                </a:lnTo>
                <a:lnTo>
                  <a:pt x="4439" y="570"/>
                </a:lnTo>
                <a:lnTo>
                  <a:pt x="4435" y="575"/>
                </a:lnTo>
                <a:lnTo>
                  <a:pt x="4430" y="578"/>
                </a:lnTo>
                <a:lnTo>
                  <a:pt x="4424" y="582"/>
                </a:lnTo>
                <a:lnTo>
                  <a:pt x="4418" y="585"/>
                </a:lnTo>
                <a:lnTo>
                  <a:pt x="4412" y="587"/>
                </a:lnTo>
                <a:lnTo>
                  <a:pt x="4406" y="589"/>
                </a:lnTo>
                <a:lnTo>
                  <a:pt x="4402" y="590"/>
                </a:lnTo>
                <a:lnTo>
                  <a:pt x="4399" y="591"/>
                </a:lnTo>
                <a:lnTo>
                  <a:pt x="4391" y="592"/>
                </a:lnTo>
                <a:lnTo>
                  <a:pt x="4384" y="593"/>
                </a:lnTo>
                <a:lnTo>
                  <a:pt x="4376" y="593"/>
                </a:lnTo>
                <a:close/>
                <a:moveTo>
                  <a:pt x="4335" y="483"/>
                </a:moveTo>
                <a:lnTo>
                  <a:pt x="4411" y="483"/>
                </a:lnTo>
                <a:lnTo>
                  <a:pt x="4411" y="480"/>
                </a:lnTo>
                <a:lnTo>
                  <a:pt x="4410" y="476"/>
                </a:lnTo>
                <a:lnTo>
                  <a:pt x="4409" y="472"/>
                </a:lnTo>
                <a:lnTo>
                  <a:pt x="4408" y="469"/>
                </a:lnTo>
                <a:lnTo>
                  <a:pt x="4407" y="466"/>
                </a:lnTo>
                <a:lnTo>
                  <a:pt x="4405" y="463"/>
                </a:lnTo>
                <a:lnTo>
                  <a:pt x="4403" y="460"/>
                </a:lnTo>
                <a:lnTo>
                  <a:pt x="4401" y="457"/>
                </a:lnTo>
                <a:lnTo>
                  <a:pt x="4395" y="453"/>
                </a:lnTo>
                <a:lnTo>
                  <a:pt x="4389" y="450"/>
                </a:lnTo>
                <a:lnTo>
                  <a:pt x="4382" y="448"/>
                </a:lnTo>
                <a:lnTo>
                  <a:pt x="4375" y="447"/>
                </a:lnTo>
                <a:lnTo>
                  <a:pt x="4367" y="448"/>
                </a:lnTo>
                <a:lnTo>
                  <a:pt x="4363" y="449"/>
                </a:lnTo>
                <a:lnTo>
                  <a:pt x="4360" y="450"/>
                </a:lnTo>
                <a:lnTo>
                  <a:pt x="4352" y="453"/>
                </a:lnTo>
                <a:lnTo>
                  <a:pt x="4349" y="455"/>
                </a:lnTo>
                <a:lnTo>
                  <a:pt x="4347" y="458"/>
                </a:lnTo>
                <a:lnTo>
                  <a:pt x="4342" y="463"/>
                </a:lnTo>
                <a:lnTo>
                  <a:pt x="4339" y="470"/>
                </a:lnTo>
                <a:lnTo>
                  <a:pt x="4337" y="473"/>
                </a:lnTo>
                <a:lnTo>
                  <a:pt x="4336" y="476"/>
                </a:lnTo>
                <a:lnTo>
                  <a:pt x="4335" y="483"/>
                </a:lnTo>
                <a:close/>
                <a:moveTo>
                  <a:pt x="4580" y="413"/>
                </a:moveTo>
                <a:lnTo>
                  <a:pt x="4580" y="450"/>
                </a:lnTo>
                <a:lnTo>
                  <a:pt x="4547" y="450"/>
                </a:lnTo>
                <a:lnTo>
                  <a:pt x="4547" y="535"/>
                </a:lnTo>
                <a:lnTo>
                  <a:pt x="4548" y="540"/>
                </a:lnTo>
                <a:lnTo>
                  <a:pt x="4548" y="544"/>
                </a:lnTo>
                <a:lnTo>
                  <a:pt x="4549" y="545"/>
                </a:lnTo>
                <a:lnTo>
                  <a:pt x="4550" y="547"/>
                </a:lnTo>
                <a:lnTo>
                  <a:pt x="4552" y="549"/>
                </a:lnTo>
                <a:lnTo>
                  <a:pt x="4554" y="551"/>
                </a:lnTo>
                <a:lnTo>
                  <a:pt x="4557" y="552"/>
                </a:lnTo>
                <a:lnTo>
                  <a:pt x="4560" y="552"/>
                </a:lnTo>
                <a:lnTo>
                  <a:pt x="4564" y="553"/>
                </a:lnTo>
                <a:lnTo>
                  <a:pt x="4571" y="552"/>
                </a:lnTo>
                <a:lnTo>
                  <a:pt x="4576" y="551"/>
                </a:lnTo>
                <a:lnTo>
                  <a:pt x="4584" y="587"/>
                </a:lnTo>
                <a:lnTo>
                  <a:pt x="4573" y="590"/>
                </a:lnTo>
                <a:lnTo>
                  <a:pt x="4566" y="591"/>
                </a:lnTo>
                <a:lnTo>
                  <a:pt x="4557" y="592"/>
                </a:lnTo>
                <a:lnTo>
                  <a:pt x="4551" y="592"/>
                </a:lnTo>
                <a:lnTo>
                  <a:pt x="4544" y="592"/>
                </a:lnTo>
                <a:lnTo>
                  <a:pt x="4539" y="591"/>
                </a:lnTo>
                <a:lnTo>
                  <a:pt x="4533" y="590"/>
                </a:lnTo>
                <a:lnTo>
                  <a:pt x="4528" y="588"/>
                </a:lnTo>
                <a:lnTo>
                  <a:pt x="4523" y="586"/>
                </a:lnTo>
                <a:lnTo>
                  <a:pt x="4518" y="583"/>
                </a:lnTo>
                <a:lnTo>
                  <a:pt x="4514" y="581"/>
                </a:lnTo>
                <a:lnTo>
                  <a:pt x="4510" y="577"/>
                </a:lnTo>
                <a:lnTo>
                  <a:pt x="4507" y="573"/>
                </a:lnTo>
                <a:lnTo>
                  <a:pt x="4504" y="569"/>
                </a:lnTo>
                <a:lnTo>
                  <a:pt x="4502" y="564"/>
                </a:lnTo>
                <a:lnTo>
                  <a:pt x="4500" y="559"/>
                </a:lnTo>
                <a:lnTo>
                  <a:pt x="4499" y="554"/>
                </a:lnTo>
                <a:lnTo>
                  <a:pt x="4498" y="548"/>
                </a:lnTo>
                <a:lnTo>
                  <a:pt x="4498" y="542"/>
                </a:lnTo>
                <a:lnTo>
                  <a:pt x="4498" y="450"/>
                </a:lnTo>
                <a:lnTo>
                  <a:pt x="4474" y="450"/>
                </a:lnTo>
                <a:lnTo>
                  <a:pt x="4474" y="413"/>
                </a:lnTo>
                <a:lnTo>
                  <a:pt x="4498" y="413"/>
                </a:lnTo>
                <a:lnTo>
                  <a:pt x="4498" y="371"/>
                </a:lnTo>
                <a:lnTo>
                  <a:pt x="4547" y="371"/>
                </a:lnTo>
                <a:lnTo>
                  <a:pt x="4547" y="413"/>
                </a:lnTo>
                <a:lnTo>
                  <a:pt x="4580" y="413"/>
                </a:lnTo>
                <a:close/>
                <a:moveTo>
                  <a:pt x="578" y="585"/>
                </a:moveTo>
                <a:lnTo>
                  <a:pt x="465" y="257"/>
                </a:lnTo>
                <a:lnTo>
                  <a:pt x="352" y="585"/>
                </a:lnTo>
                <a:lnTo>
                  <a:pt x="578" y="585"/>
                </a:lnTo>
                <a:close/>
                <a:moveTo>
                  <a:pt x="930" y="930"/>
                </a:moveTo>
                <a:lnTo>
                  <a:pt x="699" y="930"/>
                </a:lnTo>
                <a:lnTo>
                  <a:pt x="642" y="768"/>
                </a:lnTo>
                <a:lnTo>
                  <a:pt x="288" y="768"/>
                </a:lnTo>
                <a:lnTo>
                  <a:pt x="232" y="930"/>
                </a:lnTo>
                <a:lnTo>
                  <a:pt x="0" y="930"/>
                </a:lnTo>
                <a:lnTo>
                  <a:pt x="162" y="471"/>
                </a:lnTo>
                <a:lnTo>
                  <a:pt x="326" y="12"/>
                </a:lnTo>
                <a:lnTo>
                  <a:pt x="603" y="12"/>
                </a:lnTo>
                <a:lnTo>
                  <a:pt x="767" y="471"/>
                </a:lnTo>
                <a:lnTo>
                  <a:pt x="930" y="930"/>
                </a:lnTo>
                <a:close/>
                <a:moveTo>
                  <a:pt x="1016" y="930"/>
                </a:moveTo>
                <a:lnTo>
                  <a:pt x="1016" y="722"/>
                </a:lnTo>
                <a:lnTo>
                  <a:pt x="1225" y="722"/>
                </a:lnTo>
                <a:lnTo>
                  <a:pt x="1225" y="930"/>
                </a:lnTo>
                <a:lnTo>
                  <a:pt x="1016" y="9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214FC4-D5E6-4BFF-BDD7-E1A5F00F21BF}"/>
              </a:ext>
            </a:extLst>
          </p:cNvPr>
          <p:cNvCxnSpPr>
            <a:cxnSpLocks/>
          </p:cNvCxnSpPr>
          <p:nvPr/>
        </p:nvCxnSpPr>
        <p:spPr>
          <a:xfrm>
            <a:off x="407368" y="2674624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CA1682D5-9875-6DFE-B1FA-F20EE130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20343-EADA-4887-AA02-2378265A9CF0}" type="datetime1">
              <a:rPr lang="fi-FI" smtClean="0"/>
              <a:t>18.2.2025</a:t>
            </a:fld>
            <a:endParaRPr lang="fi-FI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807BD9D2-D4DB-4F42-21C0-76A363F7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7" name="Footer Placeholder 23">
            <a:extLst>
              <a:ext uri="{FF2B5EF4-FFF2-40B4-BE49-F238E27FC236}">
                <a16:creationId xmlns:a16="http://schemas.microsoft.com/office/drawing/2014/main" id="{FCC3E25D-5FFA-8583-6320-58A891113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7728" y="6309320"/>
            <a:ext cx="6552728" cy="143869"/>
          </a:xfrm>
        </p:spPr>
        <p:txBody>
          <a:bodyPr/>
          <a:lstStyle/>
          <a:p>
            <a:r>
              <a:rPr lang="fi-FI"/>
              <a:t>Presenter Name</a:t>
            </a:r>
          </a:p>
        </p:txBody>
      </p:sp>
      <p:pic>
        <p:nvPicPr>
          <p:cNvPr id="8" name="Picture 7" descr="Ic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108979D-2C35-8DF7-C967-157BD0DD7F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456" y="6093296"/>
            <a:ext cx="360000" cy="3600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C1BC6918-6C5B-C3AF-A51B-FB591F80BF0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988" y="6093296"/>
            <a:ext cx="360000" cy="3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85E044-ACE3-4A12-B709-E06CC826CC30}"/>
              </a:ext>
            </a:extLst>
          </p:cNvPr>
          <p:cNvSpPr txBox="1"/>
          <p:nvPr/>
        </p:nvSpPr>
        <p:spPr>
          <a:xfrm>
            <a:off x="1703744" y="6093296"/>
            <a:ext cx="1871976" cy="3600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800">
                <a:solidFill>
                  <a:schemeClr val="tx1"/>
                </a:solidFill>
                <a:effectLst/>
              </a:rPr>
              <a:t>Content is available under</a:t>
            </a:r>
          </a:p>
          <a:p>
            <a:pPr algn="l"/>
            <a:r>
              <a:rPr lang="en-US" sz="800">
                <a:solidFill>
                  <a:schemeClr val="tx1"/>
                </a:solidFill>
                <a:effectLst/>
              </a:rPr>
              <a:t>CC BY-SA 4.0 unless otherwise stated</a:t>
            </a:r>
            <a:endParaRPr lang="en-GB" sz="800"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 descr="Ic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C0491D6-8735-CD8F-1C61-5F39FCFAC6E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464" y="6093296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89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icture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CACCF6-B7F1-B81D-EB1E-E2F15D5314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3429000"/>
            <a:ext cx="6096000" cy="3429000"/>
          </a:xfrm>
          <a:solidFill>
            <a:schemeClr val="bg2"/>
          </a:solidFill>
        </p:spPr>
        <p:txBody>
          <a:bodyPr vert="horz" lIns="0" tIns="0" rIns="0" bIns="0" rtlCol="0" anchor="t" anchorCtr="0">
            <a:noAutofit/>
          </a:bodyPr>
          <a:lstStyle>
            <a:lvl1pPr>
              <a:spcBef>
                <a:spcPts val="0"/>
              </a:spcBef>
              <a:defRPr lang="en-US" sz="12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fi-FI" noProof="1"/>
              <a:t>Click icon to add image</a:t>
            </a:r>
            <a:br>
              <a:rPr lang="fi-FI" noProof="1"/>
            </a:br>
            <a:r>
              <a:rPr lang="fi-FI" noProof="1"/>
              <a:t>Fit the image to frame by choosing:</a:t>
            </a:r>
            <a:br>
              <a:rPr lang="fi-FI" noProof="1"/>
            </a:br>
            <a:r>
              <a:rPr lang="fi-FI" noProof="1"/>
              <a:t>crop&gt;fit / rajaa&gt;sovita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77C7DB-D21C-CF04-BEAE-6225DF214D55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275C4-164C-69B1-48F1-6ABBCFDD46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0676" y="1495871"/>
            <a:ext cx="5183337" cy="492443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defRPr sz="3200">
                <a:latin typeface="+mj-lt"/>
              </a:defRPr>
            </a:lvl1pPr>
          </a:lstStyle>
          <a:p>
            <a:r>
              <a:rPr lang="en-US"/>
              <a:t>Headline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5A747-631B-1133-C63C-B48ADA15D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0676" y="1988313"/>
            <a:ext cx="5183337" cy="984885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i-FI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048024D-E928-1A47-E81D-E73CEDEC703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432000"/>
            <a:ext cx="2650987" cy="576000"/>
          </a:xfrm>
          <a:custGeom>
            <a:avLst/>
            <a:gdLst>
              <a:gd name="T0" fmla="*/ 1856 w 4584"/>
              <a:gd name="T1" fmla="*/ 150 h 996"/>
              <a:gd name="T2" fmla="*/ 1926 w 4584"/>
              <a:gd name="T3" fmla="*/ 74 h 996"/>
              <a:gd name="T4" fmla="*/ 1862 w 4584"/>
              <a:gd name="T5" fmla="*/ 198 h 996"/>
              <a:gd name="T6" fmla="*/ 2091 w 4584"/>
              <a:gd name="T7" fmla="*/ 109 h 996"/>
              <a:gd name="T8" fmla="*/ 2346 w 4584"/>
              <a:gd name="T9" fmla="*/ 79 h 996"/>
              <a:gd name="T10" fmla="*/ 2341 w 4584"/>
              <a:gd name="T11" fmla="*/ 150 h 996"/>
              <a:gd name="T12" fmla="*/ 2584 w 4584"/>
              <a:gd name="T13" fmla="*/ 274 h 996"/>
              <a:gd name="T14" fmla="*/ 2883 w 4584"/>
              <a:gd name="T15" fmla="*/ 0 h 996"/>
              <a:gd name="T16" fmla="*/ 2966 w 4584"/>
              <a:gd name="T17" fmla="*/ 88 h 996"/>
              <a:gd name="T18" fmla="*/ 3031 w 4584"/>
              <a:gd name="T19" fmla="*/ 214 h 996"/>
              <a:gd name="T20" fmla="*/ 3010 w 4584"/>
              <a:gd name="T21" fmla="*/ 212 h 996"/>
              <a:gd name="T22" fmla="*/ 3283 w 4584"/>
              <a:gd name="T23" fmla="*/ 239 h 996"/>
              <a:gd name="T24" fmla="*/ 3261 w 4584"/>
              <a:gd name="T25" fmla="*/ 135 h 996"/>
              <a:gd name="T26" fmla="*/ 3397 w 4584"/>
              <a:gd name="T27" fmla="*/ 34 h 996"/>
              <a:gd name="T28" fmla="*/ 3589 w 4584"/>
              <a:gd name="T29" fmla="*/ 199 h 996"/>
              <a:gd name="T30" fmla="*/ 3538 w 4584"/>
              <a:gd name="T31" fmla="*/ 193 h 996"/>
              <a:gd name="T32" fmla="*/ 3580 w 4584"/>
              <a:gd name="T33" fmla="*/ 106 h 996"/>
              <a:gd name="T34" fmla="*/ 3779 w 4584"/>
              <a:gd name="T35" fmla="*/ 244 h 996"/>
              <a:gd name="T36" fmla="*/ 3908 w 4584"/>
              <a:gd name="T37" fmla="*/ 148 h 996"/>
              <a:gd name="T38" fmla="*/ 3821 w 4584"/>
              <a:gd name="T39" fmla="*/ 107 h 996"/>
              <a:gd name="T40" fmla="*/ 1828 w 4584"/>
              <a:gd name="T41" fmla="*/ 916 h 996"/>
              <a:gd name="T42" fmla="*/ 1868 w 4584"/>
              <a:gd name="T43" fmla="*/ 803 h 996"/>
              <a:gd name="T44" fmla="*/ 1905 w 4584"/>
              <a:gd name="T45" fmla="*/ 896 h 996"/>
              <a:gd name="T46" fmla="*/ 2193 w 4584"/>
              <a:gd name="T47" fmla="*/ 891 h 996"/>
              <a:gd name="T48" fmla="*/ 2220 w 4584"/>
              <a:gd name="T49" fmla="*/ 816 h 996"/>
              <a:gd name="T50" fmla="*/ 2340 w 4584"/>
              <a:gd name="T51" fmla="*/ 927 h 996"/>
              <a:gd name="T52" fmla="*/ 2271 w 4584"/>
              <a:gd name="T53" fmla="*/ 868 h 996"/>
              <a:gd name="T54" fmla="*/ 2506 w 4584"/>
              <a:gd name="T55" fmla="*/ 882 h 996"/>
              <a:gd name="T56" fmla="*/ 2823 w 4584"/>
              <a:gd name="T57" fmla="*/ 753 h 996"/>
              <a:gd name="T58" fmla="*/ 2952 w 4584"/>
              <a:gd name="T59" fmla="*/ 726 h 996"/>
              <a:gd name="T60" fmla="*/ 3233 w 4584"/>
              <a:gd name="T61" fmla="*/ 913 h 996"/>
              <a:gd name="T62" fmla="*/ 3254 w 4584"/>
              <a:gd name="T63" fmla="*/ 854 h 996"/>
              <a:gd name="T64" fmla="*/ 3313 w 4584"/>
              <a:gd name="T65" fmla="*/ 793 h 996"/>
              <a:gd name="T66" fmla="*/ 3644 w 4584"/>
              <a:gd name="T67" fmla="*/ 802 h 996"/>
              <a:gd name="T68" fmla="*/ 3627 w 4584"/>
              <a:gd name="T69" fmla="*/ 933 h 996"/>
              <a:gd name="T70" fmla="*/ 3553 w 4584"/>
              <a:gd name="T71" fmla="*/ 839 h 996"/>
              <a:gd name="T72" fmla="*/ 3726 w 4584"/>
              <a:gd name="T73" fmla="*/ 696 h 996"/>
              <a:gd name="T74" fmla="*/ 3850 w 4584"/>
              <a:gd name="T75" fmla="*/ 926 h 996"/>
              <a:gd name="T76" fmla="*/ 3980 w 4584"/>
              <a:gd name="T77" fmla="*/ 996 h 996"/>
              <a:gd name="T78" fmla="*/ 1914 w 4584"/>
              <a:gd name="T79" fmla="*/ 481 h 996"/>
              <a:gd name="T80" fmla="*/ 1963 w 4584"/>
              <a:gd name="T81" fmla="*/ 436 h 996"/>
              <a:gd name="T82" fmla="*/ 1873 w 4584"/>
              <a:gd name="T83" fmla="*/ 556 h 996"/>
              <a:gd name="T84" fmla="*/ 2197 w 4584"/>
              <a:gd name="T85" fmla="*/ 413 h 996"/>
              <a:gd name="T86" fmla="*/ 2378 w 4584"/>
              <a:gd name="T87" fmla="*/ 449 h 996"/>
              <a:gd name="T88" fmla="*/ 2327 w 4584"/>
              <a:gd name="T89" fmla="*/ 457 h 996"/>
              <a:gd name="T90" fmla="*/ 2668 w 4584"/>
              <a:gd name="T91" fmla="*/ 587 h 996"/>
              <a:gd name="T92" fmla="*/ 2785 w 4584"/>
              <a:gd name="T93" fmla="*/ 413 h 996"/>
              <a:gd name="T94" fmla="*/ 2840 w 4584"/>
              <a:gd name="T95" fmla="*/ 466 h 996"/>
              <a:gd name="T96" fmla="*/ 3340 w 4584"/>
              <a:gd name="T97" fmla="*/ 593 h 996"/>
              <a:gd name="T98" fmla="*/ 3412 w 4584"/>
              <a:gd name="T99" fmla="*/ 456 h 996"/>
              <a:gd name="T100" fmla="*/ 3375 w 4584"/>
              <a:gd name="T101" fmla="*/ 483 h 996"/>
              <a:gd name="T102" fmla="*/ 3508 w 4584"/>
              <a:gd name="T103" fmla="*/ 475 h 996"/>
              <a:gd name="T104" fmla="*/ 3735 w 4584"/>
              <a:gd name="T105" fmla="*/ 559 h 996"/>
              <a:gd name="T106" fmla="*/ 3673 w 4584"/>
              <a:gd name="T107" fmla="*/ 523 h 996"/>
              <a:gd name="T108" fmla="*/ 3797 w 4584"/>
              <a:gd name="T109" fmla="*/ 390 h 996"/>
              <a:gd name="T110" fmla="*/ 3950 w 4584"/>
              <a:gd name="T111" fmla="*/ 551 h 996"/>
              <a:gd name="T112" fmla="*/ 3976 w 4584"/>
              <a:gd name="T113" fmla="*/ 483 h 996"/>
              <a:gd name="T114" fmla="*/ 4063 w 4584"/>
              <a:gd name="T115" fmla="*/ 557 h 996"/>
              <a:gd name="T116" fmla="*/ 4023 w 4584"/>
              <a:gd name="T117" fmla="*/ 483 h 996"/>
              <a:gd name="T118" fmla="*/ 4319 w 4584"/>
              <a:gd name="T119" fmla="*/ 576 h 996"/>
              <a:gd name="T120" fmla="*/ 4457 w 4584"/>
              <a:gd name="T121" fmla="*/ 514 h 996"/>
              <a:gd name="T122" fmla="*/ 4395 w 4584"/>
              <a:gd name="T123" fmla="*/ 453 h 996"/>
              <a:gd name="T124" fmla="*/ 4474 w 4584"/>
              <a:gd name="T125" fmla="*/ 413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84" h="996">
                <a:moveTo>
                  <a:pt x="1232" y="330"/>
                </a:moveTo>
                <a:lnTo>
                  <a:pt x="1178" y="648"/>
                </a:lnTo>
                <a:lnTo>
                  <a:pt x="1055" y="648"/>
                </a:lnTo>
                <a:lnTo>
                  <a:pt x="1010" y="330"/>
                </a:lnTo>
                <a:lnTo>
                  <a:pt x="1010" y="12"/>
                </a:lnTo>
                <a:lnTo>
                  <a:pt x="1232" y="12"/>
                </a:lnTo>
                <a:lnTo>
                  <a:pt x="1232" y="330"/>
                </a:lnTo>
                <a:close/>
                <a:moveTo>
                  <a:pt x="1623" y="249"/>
                </a:moveTo>
                <a:lnTo>
                  <a:pt x="1569" y="249"/>
                </a:lnTo>
                <a:lnTo>
                  <a:pt x="1651" y="13"/>
                </a:lnTo>
                <a:lnTo>
                  <a:pt x="1715" y="13"/>
                </a:lnTo>
                <a:lnTo>
                  <a:pt x="1797" y="249"/>
                </a:lnTo>
                <a:lnTo>
                  <a:pt x="1743" y="249"/>
                </a:lnTo>
                <a:lnTo>
                  <a:pt x="1726" y="195"/>
                </a:lnTo>
                <a:lnTo>
                  <a:pt x="1641" y="195"/>
                </a:lnTo>
                <a:lnTo>
                  <a:pt x="1623" y="249"/>
                </a:lnTo>
                <a:close/>
                <a:moveTo>
                  <a:pt x="1653" y="156"/>
                </a:moveTo>
                <a:lnTo>
                  <a:pt x="1713" y="156"/>
                </a:lnTo>
                <a:lnTo>
                  <a:pt x="1684" y="67"/>
                </a:lnTo>
                <a:lnTo>
                  <a:pt x="1653" y="156"/>
                </a:lnTo>
                <a:close/>
                <a:moveTo>
                  <a:pt x="1874" y="252"/>
                </a:moveTo>
                <a:lnTo>
                  <a:pt x="1867" y="252"/>
                </a:lnTo>
                <a:lnTo>
                  <a:pt x="1861" y="252"/>
                </a:lnTo>
                <a:lnTo>
                  <a:pt x="1856" y="251"/>
                </a:lnTo>
                <a:lnTo>
                  <a:pt x="1850" y="249"/>
                </a:lnTo>
                <a:lnTo>
                  <a:pt x="1845" y="247"/>
                </a:lnTo>
                <a:lnTo>
                  <a:pt x="1840" y="245"/>
                </a:lnTo>
                <a:lnTo>
                  <a:pt x="1836" y="242"/>
                </a:lnTo>
                <a:lnTo>
                  <a:pt x="1832" y="239"/>
                </a:lnTo>
                <a:lnTo>
                  <a:pt x="1828" y="236"/>
                </a:lnTo>
                <a:lnTo>
                  <a:pt x="1824" y="232"/>
                </a:lnTo>
                <a:lnTo>
                  <a:pt x="1821" y="227"/>
                </a:lnTo>
                <a:lnTo>
                  <a:pt x="1820" y="225"/>
                </a:lnTo>
                <a:lnTo>
                  <a:pt x="1819" y="223"/>
                </a:lnTo>
                <a:lnTo>
                  <a:pt x="1817" y="218"/>
                </a:lnTo>
                <a:lnTo>
                  <a:pt x="1816" y="212"/>
                </a:lnTo>
                <a:lnTo>
                  <a:pt x="1815" y="206"/>
                </a:lnTo>
                <a:lnTo>
                  <a:pt x="1815" y="200"/>
                </a:lnTo>
                <a:lnTo>
                  <a:pt x="1815" y="190"/>
                </a:lnTo>
                <a:lnTo>
                  <a:pt x="1817" y="182"/>
                </a:lnTo>
                <a:lnTo>
                  <a:pt x="1818" y="178"/>
                </a:lnTo>
                <a:lnTo>
                  <a:pt x="1820" y="175"/>
                </a:lnTo>
                <a:lnTo>
                  <a:pt x="1824" y="169"/>
                </a:lnTo>
                <a:lnTo>
                  <a:pt x="1827" y="166"/>
                </a:lnTo>
                <a:lnTo>
                  <a:pt x="1829" y="163"/>
                </a:lnTo>
                <a:lnTo>
                  <a:pt x="1832" y="161"/>
                </a:lnTo>
                <a:lnTo>
                  <a:pt x="1835" y="159"/>
                </a:lnTo>
                <a:lnTo>
                  <a:pt x="1838" y="157"/>
                </a:lnTo>
                <a:lnTo>
                  <a:pt x="1841" y="155"/>
                </a:lnTo>
                <a:lnTo>
                  <a:pt x="1845" y="154"/>
                </a:lnTo>
                <a:lnTo>
                  <a:pt x="1849" y="152"/>
                </a:lnTo>
                <a:lnTo>
                  <a:pt x="1856" y="150"/>
                </a:lnTo>
                <a:lnTo>
                  <a:pt x="1864" y="148"/>
                </a:lnTo>
                <a:lnTo>
                  <a:pt x="1873" y="146"/>
                </a:lnTo>
                <a:lnTo>
                  <a:pt x="1881" y="145"/>
                </a:lnTo>
                <a:lnTo>
                  <a:pt x="1901" y="143"/>
                </a:lnTo>
                <a:lnTo>
                  <a:pt x="1908" y="142"/>
                </a:lnTo>
                <a:lnTo>
                  <a:pt x="1914" y="140"/>
                </a:lnTo>
                <a:lnTo>
                  <a:pt x="1918" y="139"/>
                </a:lnTo>
                <a:lnTo>
                  <a:pt x="1920" y="138"/>
                </a:lnTo>
                <a:lnTo>
                  <a:pt x="1922" y="136"/>
                </a:lnTo>
                <a:lnTo>
                  <a:pt x="1923" y="135"/>
                </a:lnTo>
                <a:lnTo>
                  <a:pt x="1923" y="133"/>
                </a:lnTo>
                <a:lnTo>
                  <a:pt x="1924" y="131"/>
                </a:lnTo>
                <a:lnTo>
                  <a:pt x="1924" y="129"/>
                </a:lnTo>
                <a:lnTo>
                  <a:pt x="1924" y="124"/>
                </a:lnTo>
                <a:lnTo>
                  <a:pt x="1922" y="119"/>
                </a:lnTo>
                <a:lnTo>
                  <a:pt x="1921" y="117"/>
                </a:lnTo>
                <a:lnTo>
                  <a:pt x="1920" y="115"/>
                </a:lnTo>
                <a:lnTo>
                  <a:pt x="1919" y="113"/>
                </a:lnTo>
                <a:lnTo>
                  <a:pt x="1917" y="112"/>
                </a:lnTo>
                <a:lnTo>
                  <a:pt x="1913" y="109"/>
                </a:lnTo>
                <a:lnTo>
                  <a:pt x="1909" y="107"/>
                </a:lnTo>
                <a:lnTo>
                  <a:pt x="1904" y="106"/>
                </a:lnTo>
                <a:lnTo>
                  <a:pt x="1898" y="106"/>
                </a:lnTo>
                <a:lnTo>
                  <a:pt x="1892" y="106"/>
                </a:lnTo>
                <a:lnTo>
                  <a:pt x="1886" y="107"/>
                </a:lnTo>
                <a:lnTo>
                  <a:pt x="1881" y="109"/>
                </a:lnTo>
                <a:lnTo>
                  <a:pt x="1877" y="112"/>
                </a:lnTo>
                <a:lnTo>
                  <a:pt x="1873" y="115"/>
                </a:lnTo>
                <a:lnTo>
                  <a:pt x="1870" y="118"/>
                </a:lnTo>
                <a:lnTo>
                  <a:pt x="1868" y="122"/>
                </a:lnTo>
                <a:lnTo>
                  <a:pt x="1867" y="124"/>
                </a:lnTo>
                <a:lnTo>
                  <a:pt x="1866" y="126"/>
                </a:lnTo>
                <a:lnTo>
                  <a:pt x="1821" y="123"/>
                </a:lnTo>
                <a:lnTo>
                  <a:pt x="1823" y="117"/>
                </a:lnTo>
                <a:lnTo>
                  <a:pt x="1825" y="111"/>
                </a:lnTo>
                <a:lnTo>
                  <a:pt x="1827" y="106"/>
                </a:lnTo>
                <a:lnTo>
                  <a:pt x="1830" y="101"/>
                </a:lnTo>
                <a:lnTo>
                  <a:pt x="1833" y="96"/>
                </a:lnTo>
                <a:lnTo>
                  <a:pt x="1837" y="92"/>
                </a:lnTo>
                <a:lnTo>
                  <a:pt x="1841" y="88"/>
                </a:lnTo>
                <a:lnTo>
                  <a:pt x="1846" y="84"/>
                </a:lnTo>
                <a:lnTo>
                  <a:pt x="1851" y="81"/>
                </a:lnTo>
                <a:lnTo>
                  <a:pt x="1857" y="78"/>
                </a:lnTo>
                <a:lnTo>
                  <a:pt x="1863" y="76"/>
                </a:lnTo>
                <a:lnTo>
                  <a:pt x="1869" y="74"/>
                </a:lnTo>
                <a:lnTo>
                  <a:pt x="1876" y="72"/>
                </a:lnTo>
                <a:lnTo>
                  <a:pt x="1883" y="71"/>
                </a:lnTo>
                <a:lnTo>
                  <a:pt x="1890" y="70"/>
                </a:lnTo>
                <a:lnTo>
                  <a:pt x="1898" y="70"/>
                </a:lnTo>
                <a:lnTo>
                  <a:pt x="1908" y="70"/>
                </a:lnTo>
                <a:lnTo>
                  <a:pt x="1917" y="72"/>
                </a:lnTo>
                <a:lnTo>
                  <a:pt x="1926" y="74"/>
                </a:lnTo>
                <a:lnTo>
                  <a:pt x="1935" y="76"/>
                </a:lnTo>
                <a:lnTo>
                  <a:pt x="1943" y="80"/>
                </a:lnTo>
                <a:lnTo>
                  <a:pt x="1947" y="82"/>
                </a:lnTo>
                <a:lnTo>
                  <a:pt x="1950" y="84"/>
                </a:lnTo>
                <a:lnTo>
                  <a:pt x="1957" y="90"/>
                </a:lnTo>
                <a:lnTo>
                  <a:pt x="1963" y="96"/>
                </a:lnTo>
                <a:lnTo>
                  <a:pt x="1965" y="99"/>
                </a:lnTo>
                <a:lnTo>
                  <a:pt x="1967" y="103"/>
                </a:lnTo>
                <a:lnTo>
                  <a:pt x="1969" y="107"/>
                </a:lnTo>
                <a:lnTo>
                  <a:pt x="1970" y="111"/>
                </a:lnTo>
                <a:lnTo>
                  <a:pt x="1972" y="115"/>
                </a:lnTo>
                <a:lnTo>
                  <a:pt x="1972" y="120"/>
                </a:lnTo>
                <a:lnTo>
                  <a:pt x="1973" y="125"/>
                </a:lnTo>
                <a:lnTo>
                  <a:pt x="1973" y="130"/>
                </a:lnTo>
                <a:lnTo>
                  <a:pt x="1973" y="249"/>
                </a:lnTo>
                <a:lnTo>
                  <a:pt x="1927" y="249"/>
                </a:lnTo>
                <a:lnTo>
                  <a:pt x="1927" y="225"/>
                </a:lnTo>
                <a:lnTo>
                  <a:pt x="1922" y="230"/>
                </a:lnTo>
                <a:lnTo>
                  <a:pt x="1917" y="236"/>
                </a:lnTo>
                <a:lnTo>
                  <a:pt x="1912" y="241"/>
                </a:lnTo>
                <a:lnTo>
                  <a:pt x="1906" y="245"/>
                </a:lnTo>
                <a:lnTo>
                  <a:pt x="1899" y="248"/>
                </a:lnTo>
                <a:lnTo>
                  <a:pt x="1891" y="250"/>
                </a:lnTo>
                <a:lnTo>
                  <a:pt x="1887" y="251"/>
                </a:lnTo>
                <a:lnTo>
                  <a:pt x="1883" y="252"/>
                </a:lnTo>
                <a:lnTo>
                  <a:pt x="1874" y="252"/>
                </a:lnTo>
                <a:close/>
                <a:moveTo>
                  <a:pt x="1888" y="219"/>
                </a:moveTo>
                <a:lnTo>
                  <a:pt x="1895" y="218"/>
                </a:lnTo>
                <a:lnTo>
                  <a:pt x="1902" y="216"/>
                </a:lnTo>
                <a:lnTo>
                  <a:pt x="1905" y="215"/>
                </a:lnTo>
                <a:lnTo>
                  <a:pt x="1908" y="213"/>
                </a:lnTo>
                <a:lnTo>
                  <a:pt x="1914" y="209"/>
                </a:lnTo>
                <a:lnTo>
                  <a:pt x="1916" y="207"/>
                </a:lnTo>
                <a:lnTo>
                  <a:pt x="1919" y="204"/>
                </a:lnTo>
                <a:lnTo>
                  <a:pt x="1922" y="199"/>
                </a:lnTo>
                <a:lnTo>
                  <a:pt x="1924" y="193"/>
                </a:lnTo>
                <a:lnTo>
                  <a:pt x="1924" y="189"/>
                </a:lnTo>
                <a:lnTo>
                  <a:pt x="1924" y="186"/>
                </a:lnTo>
                <a:lnTo>
                  <a:pt x="1924" y="167"/>
                </a:lnTo>
                <a:lnTo>
                  <a:pt x="1921" y="169"/>
                </a:lnTo>
                <a:lnTo>
                  <a:pt x="1915" y="171"/>
                </a:lnTo>
                <a:lnTo>
                  <a:pt x="1903" y="173"/>
                </a:lnTo>
                <a:lnTo>
                  <a:pt x="1890" y="175"/>
                </a:lnTo>
                <a:lnTo>
                  <a:pt x="1884" y="176"/>
                </a:lnTo>
                <a:lnTo>
                  <a:pt x="1879" y="178"/>
                </a:lnTo>
                <a:lnTo>
                  <a:pt x="1874" y="180"/>
                </a:lnTo>
                <a:lnTo>
                  <a:pt x="1870" y="182"/>
                </a:lnTo>
                <a:lnTo>
                  <a:pt x="1866" y="185"/>
                </a:lnTo>
                <a:lnTo>
                  <a:pt x="1864" y="189"/>
                </a:lnTo>
                <a:lnTo>
                  <a:pt x="1863" y="191"/>
                </a:lnTo>
                <a:lnTo>
                  <a:pt x="1862" y="193"/>
                </a:lnTo>
                <a:lnTo>
                  <a:pt x="1862" y="198"/>
                </a:lnTo>
                <a:lnTo>
                  <a:pt x="1862" y="203"/>
                </a:lnTo>
                <a:lnTo>
                  <a:pt x="1863" y="207"/>
                </a:lnTo>
                <a:lnTo>
                  <a:pt x="1865" y="209"/>
                </a:lnTo>
                <a:lnTo>
                  <a:pt x="1866" y="211"/>
                </a:lnTo>
                <a:lnTo>
                  <a:pt x="1869" y="213"/>
                </a:lnTo>
                <a:lnTo>
                  <a:pt x="1873" y="216"/>
                </a:lnTo>
                <a:lnTo>
                  <a:pt x="1875" y="217"/>
                </a:lnTo>
                <a:lnTo>
                  <a:pt x="1877" y="217"/>
                </a:lnTo>
                <a:lnTo>
                  <a:pt x="1882" y="218"/>
                </a:lnTo>
                <a:lnTo>
                  <a:pt x="1888" y="219"/>
                </a:lnTo>
                <a:close/>
                <a:moveTo>
                  <a:pt x="2063" y="249"/>
                </a:moveTo>
                <a:lnTo>
                  <a:pt x="2013" y="249"/>
                </a:lnTo>
                <a:lnTo>
                  <a:pt x="2013" y="13"/>
                </a:lnTo>
                <a:lnTo>
                  <a:pt x="2063" y="13"/>
                </a:lnTo>
                <a:lnTo>
                  <a:pt x="2063" y="249"/>
                </a:lnTo>
                <a:close/>
                <a:moveTo>
                  <a:pt x="2197" y="72"/>
                </a:moveTo>
                <a:lnTo>
                  <a:pt x="2197" y="109"/>
                </a:lnTo>
                <a:lnTo>
                  <a:pt x="2164" y="109"/>
                </a:lnTo>
                <a:lnTo>
                  <a:pt x="2164" y="195"/>
                </a:lnTo>
                <a:lnTo>
                  <a:pt x="2164" y="199"/>
                </a:lnTo>
                <a:lnTo>
                  <a:pt x="2165" y="203"/>
                </a:lnTo>
                <a:lnTo>
                  <a:pt x="2166" y="205"/>
                </a:lnTo>
                <a:lnTo>
                  <a:pt x="2167" y="206"/>
                </a:lnTo>
                <a:lnTo>
                  <a:pt x="2169" y="208"/>
                </a:lnTo>
                <a:lnTo>
                  <a:pt x="2171" y="210"/>
                </a:lnTo>
                <a:lnTo>
                  <a:pt x="2174" y="211"/>
                </a:lnTo>
                <a:lnTo>
                  <a:pt x="2177" y="212"/>
                </a:lnTo>
                <a:lnTo>
                  <a:pt x="2181" y="212"/>
                </a:lnTo>
                <a:lnTo>
                  <a:pt x="2188" y="211"/>
                </a:lnTo>
                <a:lnTo>
                  <a:pt x="2193" y="210"/>
                </a:lnTo>
                <a:lnTo>
                  <a:pt x="2201" y="247"/>
                </a:lnTo>
                <a:lnTo>
                  <a:pt x="2190" y="250"/>
                </a:lnTo>
                <a:lnTo>
                  <a:pt x="2183" y="251"/>
                </a:lnTo>
                <a:lnTo>
                  <a:pt x="2174" y="252"/>
                </a:lnTo>
                <a:lnTo>
                  <a:pt x="2168" y="252"/>
                </a:lnTo>
                <a:lnTo>
                  <a:pt x="2161" y="251"/>
                </a:lnTo>
                <a:lnTo>
                  <a:pt x="2156" y="250"/>
                </a:lnTo>
                <a:lnTo>
                  <a:pt x="2150" y="249"/>
                </a:lnTo>
                <a:lnTo>
                  <a:pt x="2145" y="248"/>
                </a:lnTo>
                <a:lnTo>
                  <a:pt x="2140" y="245"/>
                </a:lnTo>
                <a:lnTo>
                  <a:pt x="2135" y="243"/>
                </a:lnTo>
                <a:lnTo>
                  <a:pt x="2131" y="240"/>
                </a:lnTo>
                <a:lnTo>
                  <a:pt x="2127" y="237"/>
                </a:lnTo>
                <a:lnTo>
                  <a:pt x="2124" y="233"/>
                </a:lnTo>
                <a:lnTo>
                  <a:pt x="2121" y="229"/>
                </a:lnTo>
                <a:lnTo>
                  <a:pt x="2119" y="224"/>
                </a:lnTo>
                <a:lnTo>
                  <a:pt x="2117" y="219"/>
                </a:lnTo>
                <a:lnTo>
                  <a:pt x="2116" y="213"/>
                </a:lnTo>
                <a:lnTo>
                  <a:pt x="2115" y="208"/>
                </a:lnTo>
                <a:lnTo>
                  <a:pt x="2115" y="201"/>
                </a:lnTo>
                <a:lnTo>
                  <a:pt x="2115" y="109"/>
                </a:lnTo>
                <a:lnTo>
                  <a:pt x="2091" y="109"/>
                </a:lnTo>
                <a:lnTo>
                  <a:pt x="2091" y="72"/>
                </a:lnTo>
                <a:lnTo>
                  <a:pt x="2115" y="72"/>
                </a:lnTo>
                <a:lnTo>
                  <a:pt x="2115" y="30"/>
                </a:lnTo>
                <a:lnTo>
                  <a:pt x="2164" y="30"/>
                </a:lnTo>
                <a:lnTo>
                  <a:pt x="2164" y="72"/>
                </a:lnTo>
                <a:lnTo>
                  <a:pt x="2197" y="72"/>
                </a:lnTo>
                <a:close/>
                <a:moveTo>
                  <a:pt x="2304" y="253"/>
                </a:moveTo>
                <a:lnTo>
                  <a:pt x="2291" y="252"/>
                </a:lnTo>
                <a:lnTo>
                  <a:pt x="2285" y="251"/>
                </a:lnTo>
                <a:lnTo>
                  <a:pt x="2279" y="250"/>
                </a:lnTo>
                <a:lnTo>
                  <a:pt x="2268" y="246"/>
                </a:lnTo>
                <a:lnTo>
                  <a:pt x="2263" y="244"/>
                </a:lnTo>
                <a:lnTo>
                  <a:pt x="2258" y="241"/>
                </a:lnTo>
                <a:lnTo>
                  <a:pt x="2249" y="235"/>
                </a:lnTo>
                <a:lnTo>
                  <a:pt x="2245" y="231"/>
                </a:lnTo>
                <a:lnTo>
                  <a:pt x="2241" y="227"/>
                </a:lnTo>
                <a:lnTo>
                  <a:pt x="2234" y="219"/>
                </a:lnTo>
                <a:lnTo>
                  <a:pt x="2231" y="214"/>
                </a:lnTo>
                <a:lnTo>
                  <a:pt x="2228" y="209"/>
                </a:lnTo>
                <a:lnTo>
                  <a:pt x="2223" y="198"/>
                </a:lnTo>
                <a:lnTo>
                  <a:pt x="2221" y="193"/>
                </a:lnTo>
                <a:lnTo>
                  <a:pt x="2220" y="187"/>
                </a:lnTo>
                <a:lnTo>
                  <a:pt x="2219" y="181"/>
                </a:lnTo>
                <a:lnTo>
                  <a:pt x="2218" y="175"/>
                </a:lnTo>
                <a:lnTo>
                  <a:pt x="2218" y="168"/>
                </a:lnTo>
                <a:lnTo>
                  <a:pt x="2217" y="161"/>
                </a:lnTo>
                <a:lnTo>
                  <a:pt x="2218" y="155"/>
                </a:lnTo>
                <a:lnTo>
                  <a:pt x="2218" y="148"/>
                </a:lnTo>
                <a:lnTo>
                  <a:pt x="2219" y="142"/>
                </a:lnTo>
                <a:lnTo>
                  <a:pt x="2220" y="136"/>
                </a:lnTo>
                <a:lnTo>
                  <a:pt x="2223" y="124"/>
                </a:lnTo>
                <a:lnTo>
                  <a:pt x="2225" y="119"/>
                </a:lnTo>
                <a:lnTo>
                  <a:pt x="2228" y="114"/>
                </a:lnTo>
                <a:lnTo>
                  <a:pt x="2234" y="104"/>
                </a:lnTo>
                <a:lnTo>
                  <a:pt x="2237" y="99"/>
                </a:lnTo>
                <a:lnTo>
                  <a:pt x="2241" y="95"/>
                </a:lnTo>
                <a:lnTo>
                  <a:pt x="2245" y="91"/>
                </a:lnTo>
                <a:lnTo>
                  <a:pt x="2249" y="88"/>
                </a:lnTo>
                <a:lnTo>
                  <a:pt x="2253" y="85"/>
                </a:lnTo>
                <a:lnTo>
                  <a:pt x="2258" y="82"/>
                </a:lnTo>
                <a:lnTo>
                  <a:pt x="2263" y="79"/>
                </a:lnTo>
                <a:lnTo>
                  <a:pt x="2268" y="77"/>
                </a:lnTo>
                <a:lnTo>
                  <a:pt x="2274" y="75"/>
                </a:lnTo>
                <a:lnTo>
                  <a:pt x="2279" y="73"/>
                </a:lnTo>
                <a:lnTo>
                  <a:pt x="2285" y="72"/>
                </a:lnTo>
                <a:lnTo>
                  <a:pt x="2291" y="71"/>
                </a:lnTo>
                <a:lnTo>
                  <a:pt x="2304" y="70"/>
                </a:lnTo>
                <a:lnTo>
                  <a:pt x="2317" y="71"/>
                </a:lnTo>
                <a:lnTo>
                  <a:pt x="2323" y="72"/>
                </a:lnTo>
                <a:lnTo>
                  <a:pt x="2329" y="73"/>
                </a:lnTo>
                <a:lnTo>
                  <a:pt x="2340" y="77"/>
                </a:lnTo>
                <a:lnTo>
                  <a:pt x="2346" y="79"/>
                </a:lnTo>
                <a:lnTo>
                  <a:pt x="2351" y="82"/>
                </a:lnTo>
                <a:lnTo>
                  <a:pt x="2360" y="88"/>
                </a:lnTo>
                <a:lnTo>
                  <a:pt x="2364" y="91"/>
                </a:lnTo>
                <a:lnTo>
                  <a:pt x="2368" y="95"/>
                </a:lnTo>
                <a:lnTo>
                  <a:pt x="2375" y="104"/>
                </a:lnTo>
                <a:lnTo>
                  <a:pt x="2378" y="109"/>
                </a:lnTo>
                <a:lnTo>
                  <a:pt x="2381" y="114"/>
                </a:lnTo>
                <a:lnTo>
                  <a:pt x="2385" y="124"/>
                </a:lnTo>
                <a:lnTo>
                  <a:pt x="2387" y="130"/>
                </a:lnTo>
                <a:lnTo>
                  <a:pt x="2389" y="136"/>
                </a:lnTo>
                <a:lnTo>
                  <a:pt x="2390" y="142"/>
                </a:lnTo>
                <a:lnTo>
                  <a:pt x="2391" y="148"/>
                </a:lnTo>
                <a:lnTo>
                  <a:pt x="2391" y="155"/>
                </a:lnTo>
                <a:lnTo>
                  <a:pt x="2391" y="161"/>
                </a:lnTo>
                <a:lnTo>
                  <a:pt x="2391" y="168"/>
                </a:lnTo>
                <a:lnTo>
                  <a:pt x="2391" y="175"/>
                </a:lnTo>
                <a:lnTo>
                  <a:pt x="2390" y="181"/>
                </a:lnTo>
                <a:lnTo>
                  <a:pt x="2389" y="187"/>
                </a:lnTo>
                <a:lnTo>
                  <a:pt x="2385" y="198"/>
                </a:lnTo>
                <a:lnTo>
                  <a:pt x="2383" y="204"/>
                </a:lnTo>
                <a:lnTo>
                  <a:pt x="2381" y="209"/>
                </a:lnTo>
                <a:lnTo>
                  <a:pt x="2375" y="219"/>
                </a:lnTo>
                <a:lnTo>
                  <a:pt x="2372" y="223"/>
                </a:lnTo>
                <a:lnTo>
                  <a:pt x="2368" y="227"/>
                </a:lnTo>
                <a:lnTo>
                  <a:pt x="2364" y="231"/>
                </a:lnTo>
                <a:lnTo>
                  <a:pt x="2360" y="235"/>
                </a:lnTo>
                <a:lnTo>
                  <a:pt x="2355" y="238"/>
                </a:lnTo>
                <a:lnTo>
                  <a:pt x="2351" y="241"/>
                </a:lnTo>
                <a:lnTo>
                  <a:pt x="2346" y="244"/>
                </a:lnTo>
                <a:lnTo>
                  <a:pt x="2340" y="246"/>
                </a:lnTo>
                <a:lnTo>
                  <a:pt x="2335" y="248"/>
                </a:lnTo>
                <a:lnTo>
                  <a:pt x="2329" y="250"/>
                </a:lnTo>
                <a:lnTo>
                  <a:pt x="2323" y="251"/>
                </a:lnTo>
                <a:lnTo>
                  <a:pt x="2317" y="252"/>
                </a:lnTo>
                <a:lnTo>
                  <a:pt x="2304" y="253"/>
                </a:lnTo>
                <a:close/>
                <a:moveTo>
                  <a:pt x="2305" y="215"/>
                </a:moveTo>
                <a:lnTo>
                  <a:pt x="2309" y="214"/>
                </a:lnTo>
                <a:lnTo>
                  <a:pt x="2313" y="214"/>
                </a:lnTo>
                <a:lnTo>
                  <a:pt x="2317" y="212"/>
                </a:lnTo>
                <a:lnTo>
                  <a:pt x="2321" y="211"/>
                </a:lnTo>
                <a:lnTo>
                  <a:pt x="2324" y="209"/>
                </a:lnTo>
                <a:lnTo>
                  <a:pt x="2327" y="206"/>
                </a:lnTo>
                <a:lnTo>
                  <a:pt x="2330" y="203"/>
                </a:lnTo>
                <a:lnTo>
                  <a:pt x="2332" y="199"/>
                </a:lnTo>
                <a:lnTo>
                  <a:pt x="2334" y="195"/>
                </a:lnTo>
                <a:lnTo>
                  <a:pt x="2336" y="191"/>
                </a:lnTo>
                <a:lnTo>
                  <a:pt x="2338" y="187"/>
                </a:lnTo>
                <a:lnTo>
                  <a:pt x="2339" y="182"/>
                </a:lnTo>
                <a:lnTo>
                  <a:pt x="2341" y="172"/>
                </a:lnTo>
                <a:lnTo>
                  <a:pt x="2341" y="167"/>
                </a:lnTo>
                <a:lnTo>
                  <a:pt x="2342" y="161"/>
                </a:lnTo>
                <a:lnTo>
                  <a:pt x="2341" y="150"/>
                </a:lnTo>
                <a:lnTo>
                  <a:pt x="2339" y="140"/>
                </a:lnTo>
                <a:lnTo>
                  <a:pt x="2338" y="135"/>
                </a:lnTo>
                <a:lnTo>
                  <a:pt x="2336" y="131"/>
                </a:lnTo>
                <a:lnTo>
                  <a:pt x="2332" y="123"/>
                </a:lnTo>
                <a:lnTo>
                  <a:pt x="2330" y="119"/>
                </a:lnTo>
                <a:lnTo>
                  <a:pt x="2327" y="116"/>
                </a:lnTo>
                <a:lnTo>
                  <a:pt x="2324" y="113"/>
                </a:lnTo>
                <a:lnTo>
                  <a:pt x="2321" y="111"/>
                </a:lnTo>
                <a:lnTo>
                  <a:pt x="2317" y="110"/>
                </a:lnTo>
                <a:lnTo>
                  <a:pt x="2313" y="108"/>
                </a:lnTo>
                <a:lnTo>
                  <a:pt x="2309" y="108"/>
                </a:lnTo>
                <a:lnTo>
                  <a:pt x="2305" y="107"/>
                </a:lnTo>
                <a:lnTo>
                  <a:pt x="2300" y="108"/>
                </a:lnTo>
                <a:lnTo>
                  <a:pt x="2296" y="108"/>
                </a:lnTo>
                <a:lnTo>
                  <a:pt x="2292" y="110"/>
                </a:lnTo>
                <a:lnTo>
                  <a:pt x="2288" y="111"/>
                </a:lnTo>
                <a:lnTo>
                  <a:pt x="2285" y="113"/>
                </a:lnTo>
                <a:lnTo>
                  <a:pt x="2282" y="116"/>
                </a:lnTo>
                <a:lnTo>
                  <a:pt x="2279" y="119"/>
                </a:lnTo>
                <a:lnTo>
                  <a:pt x="2277" y="123"/>
                </a:lnTo>
                <a:lnTo>
                  <a:pt x="2272" y="131"/>
                </a:lnTo>
                <a:lnTo>
                  <a:pt x="2271" y="135"/>
                </a:lnTo>
                <a:lnTo>
                  <a:pt x="2270" y="140"/>
                </a:lnTo>
                <a:lnTo>
                  <a:pt x="2269" y="145"/>
                </a:lnTo>
                <a:lnTo>
                  <a:pt x="2268" y="150"/>
                </a:lnTo>
                <a:lnTo>
                  <a:pt x="2267" y="155"/>
                </a:lnTo>
                <a:lnTo>
                  <a:pt x="2267" y="161"/>
                </a:lnTo>
                <a:lnTo>
                  <a:pt x="2268" y="172"/>
                </a:lnTo>
                <a:lnTo>
                  <a:pt x="2270" y="182"/>
                </a:lnTo>
                <a:lnTo>
                  <a:pt x="2271" y="187"/>
                </a:lnTo>
                <a:lnTo>
                  <a:pt x="2272" y="191"/>
                </a:lnTo>
                <a:lnTo>
                  <a:pt x="2274" y="195"/>
                </a:lnTo>
                <a:lnTo>
                  <a:pt x="2277" y="199"/>
                </a:lnTo>
                <a:lnTo>
                  <a:pt x="2279" y="203"/>
                </a:lnTo>
                <a:lnTo>
                  <a:pt x="2282" y="206"/>
                </a:lnTo>
                <a:lnTo>
                  <a:pt x="2285" y="209"/>
                </a:lnTo>
                <a:lnTo>
                  <a:pt x="2288" y="211"/>
                </a:lnTo>
                <a:lnTo>
                  <a:pt x="2292" y="212"/>
                </a:lnTo>
                <a:lnTo>
                  <a:pt x="2296" y="214"/>
                </a:lnTo>
                <a:lnTo>
                  <a:pt x="2300" y="214"/>
                </a:lnTo>
                <a:lnTo>
                  <a:pt x="2305" y="215"/>
                </a:lnTo>
                <a:close/>
                <a:moveTo>
                  <a:pt x="2539" y="172"/>
                </a:moveTo>
                <a:lnTo>
                  <a:pt x="2430" y="172"/>
                </a:lnTo>
                <a:lnTo>
                  <a:pt x="2430" y="133"/>
                </a:lnTo>
                <a:lnTo>
                  <a:pt x="2539" y="133"/>
                </a:lnTo>
                <a:lnTo>
                  <a:pt x="2539" y="172"/>
                </a:lnTo>
                <a:close/>
                <a:moveTo>
                  <a:pt x="2603" y="315"/>
                </a:moveTo>
                <a:lnTo>
                  <a:pt x="2594" y="315"/>
                </a:lnTo>
                <a:lnTo>
                  <a:pt x="2586" y="314"/>
                </a:lnTo>
                <a:lnTo>
                  <a:pt x="2579" y="312"/>
                </a:lnTo>
                <a:lnTo>
                  <a:pt x="2573" y="310"/>
                </a:lnTo>
                <a:lnTo>
                  <a:pt x="2584" y="274"/>
                </a:lnTo>
                <a:lnTo>
                  <a:pt x="2590" y="275"/>
                </a:lnTo>
                <a:lnTo>
                  <a:pt x="2596" y="276"/>
                </a:lnTo>
                <a:lnTo>
                  <a:pt x="2601" y="276"/>
                </a:lnTo>
                <a:lnTo>
                  <a:pt x="2606" y="276"/>
                </a:lnTo>
                <a:lnTo>
                  <a:pt x="2608" y="275"/>
                </a:lnTo>
                <a:lnTo>
                  <a:pt x="2610" y="274"/>
                </a:lnTo>
                <a:lnTo>
                  <a:pt x="2614" y="271"/>
                </a:lnTo>
                <a:lnTo>
                  <a:pt x="2617" y="267"/>
                </a:lnTo>
                <a:lnTo>
                  <a:pt x="2620" y="262"/>
                </a:lnTo>
                <a:lnTo>
                  <a:pt x="2623" y="254"/>
                </a:lnTo>
                <a:lnTo>
                  <a:pt x="2559" y="72"/>
                </a:lnTo>
                <a:lnTo>
                  <a:pt x="2611" y="72"/>
                </a:lnTo>
                <a:lnTo>
                  <a:pt x="2647" y="202"/>
                </a:lnTo>
                <a:lnTo>
                  <a:pt x="2686" y="72"/>
                </a:lnTo>
                <a:lnTo>
                  <a:pt x="2738" y="72"/>
                </a:lnTo>
                <a:lnTo>
                  <a:pt x="2669" y="268"/>
                </a:lnTo>
                <a:lnTo>
                  <a:pt x="2665" y="278"/>
                </a:lnTo>
                <a:lnTo>
                  <a:pt x="2663" y="283"/>
                </a:lnTo>
                <a:lnTo>
                  <a:pt x="2660" y="287"/>
                </a:lnTo>
                <a:lnTo>
                  <a:pt x="2654" y="296"/>
                </a:lnTo>
                <a:lnTo>
                  <a:pt x="2646" y="302"/>
                </a:lnTo>
                <a:lnTo>
                  <a:pt x="2642" y="306"/>
                </a:lnTo>
                <a:lnTo>
                  <a:pt x="2638" y="308"/>
                </a:lnTo>
                <a:lnTo>
                  <a:pt x="2633" y="310"/>
                </a:lnTo>
                <a:lnTo>
                  <a:pt x="2628" y="312"/>
                </a:lnTo>
                <a:lnTo>
                  <a:pt x="2622" y="314"/>
                </a:lnTo>
                <a:lnTo>
                  <a:pt x="2616" y="315"/>
                </a:lnTo>
                <a:lnTo>
                  <a:pt x="2610" y="315"/>
                </a:lnTo>
                <a:lnTo>
                  <a:pt x="2603" y="315"/>
                </a:lnTo>
                <a:close/>
                <a:moveTo>
                  <a:pt x="2812" y="249"/>
                </a:moveTo>
                <a:lnTo>
                  <a:pt x="2763" y="249"/>
                </a:lnTo>
                <a:lnTo>
                  <a:pt x="2763" y="13"/>
                </a:lnTo>
                <a:lnTo>
                  <a:pt x="2812" y="13"/>
                </a:lnTo>
                <a:lnTo>
                  <a:pt x="2812" y="249"/>
                </a:lnTo>
                <a:close/>
                <a:moveTo>
                  <a:pt x="2877" y="50"/>
                </a:moveTo>
                <a:lnTo>
                  <a:pt x="2872" y="49"/>
                </a:lnTo>
                <a:lnTo>
                  <a:pt x="2867" y="48"/>
                </a:lnTo>
                <a:lnTo>
                  <a:pt x="2863" y="45"/>
                </a:lnTo>
                <a:lnTo>
                  <a:pt x="2859" y="42"/>
                </a:lnTo>
                <a:lnTo>
                  <a:pt x="2855" y="38"/>
                </a:lnTo>
                <a:lnTo>
                  <a:pt x="2853" y="34"/>
                </a:lnTo>
                <a:lnTo>
                  <a:pt x="2851" y="30"/>
                </a:lnTo>
                <a:lnTo>
                  <a:pt x="2851" y="25"/>
                </a:lnTo>
                <a:lnTo>
                  <a:pt x="2851" y="20"/>
                </a:lnTo>
                <a:lnTo>
                  <a:pt x="2853" y="15"/>
                </a:lnTo>
                <a:lnTo>
                  <a:pt x="2855" y="11"/>
                </a:lnTo>
                <a:lnTo>
                  <a:pt x="2859" y="7"/>
                </a:lnTo>
                <a:lnTo>
                  <a:pt x="2863" y="4"/>
                </a:lnTo>
                <a:lnTo>
                  <a:pt x="2867" y="2"/>
                </a:lnTo>
                <a:lnTo>
                  <a:pt x="2872" y="0"/>
                </a:lnTo>
                <a:lnTo>
                  <a:pt x="2877" y="0"/>
                </a:lnTo>
                <a:lnTo>
                  <a:pt x="2883" y="0"/>
                </a:lnTo>
                <a:lnTo>
                  <a:pt x="2887" y="2"/>
                </a:lnTo>
                <a:lnTo>
                  <a:pt x="2892" y="4"/>
                </a:lnTo>
                <a:lnTo>
                  <a:pt x="2896" y="7"/>
                </a:lnTo>
                <a:lnTo>
                  <a:pt x="2900" y="11"/>
                </a:lnTo>
                <a:lnTo>
                  <a:pt x="2902" y="15"/>
                </a:lnTo>
                <a:lnTo>
                  <a:pt x="2903" y="20"/>
                </a:lnTo>
                <a:lnTo>
                  <a:pt x="2904" y="25"/>
                </a:lnTo>
                <a:lnTo>
                  <a:pt x="2903" y="30"/>
                </a:lnTo>
                <a:lnTo>
                  <a:pt x="2902" y="34"/>
                </a:lnTo>
                <a:lnTo>
                  <a:pt x="2900" y="38"/>
                </a:lnTo>
                <a:lnTo>
                  <a:pt x="2896" y="42"/>
                </a:lnTo>
                <a:lnTo>
                  <a:pt x="2892" y="45"/>
                </a:lnTo>
                <a:lnTo>
                  <a:pt x="2887" y="48"/>
                </a:lnTo>
                <a:lnTo>
                  <a:pt x="2883" y="49"/>
                </a:lnTo>
                <a:lnTo>
                  <a:pt x="2877" y="50"/>
                </a:lnTo>
                <a:close/>
                <a:moveTo>
                  <a:pt x="2853" y="72"/>
                </a:moveTo>
                <a:lnTo>
                  <a:pt x="2902" y="72"/>
                </a:lnTo>
                <a:lnTo>
                  <a:pt x="2902" y="249"/>
                </a:lnTo>
                <a:lnTo>
                  <a:pt x="2853" y="249"/>
                </a:lnTo>
                <a:lnTo>
                  <a:pt x="2853" y="72"/>
                </a:lnTo>
                <a:close/>
                <a:moveTo>
                  <a:pt x="3023" y="253"/>
                </a:moveTo>
                <a:lnTo>
                  <a:pt x="3010" y="252"/>
                </a:lnTo>
                <a:lnTo>
                  <a:pt x="3003" y="251"/>
                </a:lnTo>
                <a:lnTo>
                  <a:pt x="2998" y="250"/>
                </a:lnTo>
                <a:lnTo>
                  <a:pt x="2986" y="246"/>
                </a:lnTo>
                <a:lnTo>
                  <a:pt x="2980" y="244"/>
                </a:lnTo>
                <a:lnTo>
                  <a:pt x="2975" y="241"/>
                </a:lnTo>
                <a:lnTo>
                  <a:pt x="2966" y="235"/>
                </a:lnTo>
                <a:lnTo>
                  <a:pt x="2962" y="231"/>
                </a:lnTo>
                <a:lnTo>
                  <a:pt x="2958" y="227"/>
                </a:lnTo>
                <a:lnTo>
                  <a:pt x="2951" y="219"/>
                </a:lnTo>
                <a:lnTo>
                  <a:pt x="2948" y="214"/>
                </a:lnTo>
                <a:lnTo>
                  <a:pt x="2945" y="209"/>
                </a:lnTo>
                <a:lnTo>
                  <a:pt x="2940" y="198"/>
                </a:lnTo>
                <a:lnTo>
                  <a:pt x="2939" y="193"/>
                </a:lnTo>
                <a:lnTo>
                  <a:pt x="2937" y="187"/>
                </a:lnTo>
                <a:lnTo>
                  <a:pt x="2936" y="181"/>
                </a:lnTo>
                <a:lnTo>
                  <a:pt x="2935" y="175"/>
                </a:lnTo>
                <a:lnTo>
                  <a:pt x="2935" y="168"/>
                </a:lnTo>
                <a:lnTo>
                  <a:pt x="2935" y="161"/>
                </a:lnTo>
                <a:lnTo>
                  <a:pt x="2935" y="155"/>
                </a:lnTo>
                <a:lnTo>
                  <a:pt x="2935" y="148"/>
                </a:lnTo>
                <a:lnTo>
                  <a:pt x="2936" y="142"/>
                </a:lnTo>
                <a:lnTo>
                  <a:pt x="2937" y="136"/>
                </a:lnTo>
                <a:lnTo>
                  <a:pt x="2940" y="124"/>
                </a:lnTo>
                <a:lnTo>
                  <a:pt x="2943" y="119"/>
                </a:lnTo>
                <a:lnTo>
                  <a:pt x="2945" y="114"/>
                </a:lnTo>
                <a:lnTo>
                  <a:pt x="2951" y="104"/>
                </a:lnTo>
                <a:lnTo>
                  <a:pt x="2954" y="99"/>
                </a:lnTo>
                <a:lnTo>
                  <a:pt x="2958" y="95"/>
                </a:lnTo>
                <a:lnTo>
                  <a:pt x="2962" y="91"/>
                </a:lnTo>
                <a:lnTo>
                  <a:pt x="2966" y="88"/>
                </a:lnTo>
                <a:lnTo>
                  <a:pt x="2970" y="85"/>
                </a:lnTo>
                <a:lnTo>
                  <a:pt x="2975" y="82"/>
                </a:lnTo>
                <a:lnTo>
                  <a:pt x="2980" y="79"/>
                </a:lnTo>
                <a:lnTo>
                  <a:pt x="2986" y="77"/>
                </a:lnTo>
                <a:lnTo>
                  <a:pt x="2992" y="75"/>
                </a:lnTo>
                <a:lnTo>
                  <a:pt x="2998" y="73"/>
                </a:lnTo>
                <a:lnTo>
                  <a:pt x="3003" y="72"/>
                </a:lnTo>
                <a:lnTo>
                  <a:pt x="3010" y="71"/>
                </a:lnTo>
                <a:lnTo>
                  <a:pt x="3023" y="70"/>
                </a:lnTo>
                <a:lnTo>
                  <a:pt x="3035" y="71"/>
                </a:lnTo>
                <a:lnTo>
                  <a:pt x="3042" y="72"/>
                </a:lnTo>
                <a:lnTo>
                  <a:pt x="3047" y="73"/>
                </a:lnTo>
                <a:lnTo>
                  <a:pt x="3059" y="77"/>
                </a:lnTo>
                <a:lnTo>
                  <a:pt x="3064" y="79"/>
                </a:lnTo>
                <a:lnTo>
                  <a:pt x="3069" y="82"/>
                </a:lnTo>
                <a:lnTo>
                  <a:pt x="3078" y="88"/>
                </a:lnTo>
                <a:lnTo>
                  <a:pt x="3082" y="91"/>
                </a:lnTo>
                <a:lnTo>
                  <a:pt x="3086" y="95"/>
                </a:lnTo>
                <a:lnTo>
                  <a:pt x="3093" y="104"/>
                </a:lnTo>
                <a:lnTo>
                  <a:pt x="3096" y="109"/>
                </a:lnTo>
                <a:lnTo>
                  <a:pt x="3099" y="114"/>
                </a:lnTo>
                <a:lnTo>
                  <a:pt x="3104" y="124"/>
                </a:lnTo>
                <a:lnTo>
                  <a:pt x="3105" y="130"/>
                </a:lnTo>
                <a:lnTo>
                  <a:pt x="3107" y="136"/>
                </a:lnTo>
                <a:lnTo>
                  <a:pt x="3108" y="142"/>
                </a:lnTo>
                <a:lnTo>
                  <a:pt x="3109" y="148"/>
                </a:lnTo>
                <a:lnTo>
                  <a:pt x="3109" y="155"/>
                </a:lnTo>
                <a:lnTo>
                  <a:pt x="3109" y="161"/>
                </a:lnTo>
                <a:lnTo>
                  <a:pt x="3109" y="168"/>
                </a:lnTo>
                <a:lnTo>
                  <a:pt x="3109" y="175"/>
                </a:lnTo>
                <a:lnTo>
                  <a:pt x="3108" y="181"/>
                </a:lnTo>
                <a:lnTo>
                  <a:pt x="3107" y="187"/>
                </a:lnTo>
                <a:lnTo>
                  <a:pt x="3104" y="198"/>
                </a:lnTo>
                <a:lnTo>
                  <a:pt x="3101" y="204"/>
                </a:lnTo>
                <a:lnTo>
                  <a:pt x="3099" y="209"/>
                </a:lnTo>
                <a:lnTo>
                  <a:pt x="3093" y="219"/>
                </a:lnTo>
                <a:lnTo>
                  <a:pt x="3090" y="223"/>
                </a:lnTo>
                <a:lnTo>
                  <a:pt x="3086" y="227"/>
                </a:lnTo>
                <a:lnTo>
                  <a:pt x="3082" y="231"/>
                </a:lnTo>
                <a:lnTo>
                  <a:pt x="3078" y="235"/>
                </a:lnTo>
                <a:lnTo>
                  <a:pt x="3074" y="238"/>
                </a:lnTo>
                <a:lnTo>
                  <a:pt x="3069" y="241"/>
                </a:lnTo>
                <a:lnTo>
                  <a:pt x="3064" y="244"/>
                </a:lnTo>
                <a:lnTo>
                  <a:pt x="3059" y="246"/>
                </a:lnTo>
                <a:lnTo>
                  <a:pt x="3053" y="248"/>
                </a:lnTo>
                <a:lnTo>
                  <a:pt x="3047" y="250"/>
                </a:lnTo>
                <a:lnTo>
                  <a:pt x="3042" y="251"/>
                </a:lnTo>
                <a:lnTo>
                  <a:pt x="3035" y="252"/>
                </a:lnTo>
                <a:lnTo>
                  <a:pt x="3023" y="253"/>
                </a:lnTo>
                <a:close/>
                <a:moveTo>
                  <a:pt x="3023" y="215"/>
                </a:moveTo>
                <a:lnTo>
                  <a:pt x="3027" y="214"/>
                </a:lnTo>
                <a:lnTo>
                  <a:pt x="3031" y="214"/>
                </a:lnTo>
                <a:lnTo>
                  <a:pt x="3035" y="212"/>
                </a:lnTo>
                <a:lnTo>
                  <a:pt x="3039" y="211"/>
                </a:lnTo>
                <a:lnTo>
                  <a:pt x="3042" y="209"/>
                </a:lnTo>
                <a:lnTo>
                  <a:pt x="3045" y="206"/>
                </a:lnTo>
                <a:lnTo>
                  <a:pt x="3048" y="203"/>
                </a:lnTo>
                <a:lnTo>
                  <a:pt x="3050" y="199"/>
                </a:lnTo>
                <a:lnTo>
                  <a:pt x="3052" y="195"/>
                </a:lnTo>
                <a:lnTo>
                  <a:pt x="3054" y="191"/>
                </a:lnTo>
                <a:lnTo>
                  <a:pt x="3056" y="187"/>
                </a:lnTo>
                <a:lnTo>
                  <a:pt x="3057" y="182"/>
                </a:lnTo>
                <a:lnTo>
                  <a:pt x="3059" y="172"/>
                </a:lnTo>
                <a:lnTo>
                  <a:pt x="3060" y="167"/>
                </a:lnTo>
                <a:lnTo>
                  <a:pt x="3060" y="161"/>
                </a:lnTo>
                <a:lnTo>
                  <a:pt x="3059" y="150"/>
                </a:lnTo>
                <a:lnTo>
                  <a:pt x="3057" y="140"/>
                </a:lnTo>
                <a:lnTo>
                  <a:pt x="3056" y="135"/>
                </a:lnTo>
                <a:lnTo>
                  <a:pt x="3054" y="131"/>
                </a:lnTo>
                <a:lnTo>
                  <a:pt x="3050" y="123"/>
                </a:lnTo>
                <a:lnTo>
                  <a:pt x="3048" y="119"/>
                </a:lnTo>
                <a:lnTo>
                  <a:pt x="3045" y="116"/>
                </a:lnTo>
                <a:lnTo>
                  <a:pt x="3042" y="113"/>
                </a:lnTo>
                <a:lnTo>
                  <a:pt x="3039" y="111"/>
                </a:lnTo>
                <a:lnTo>
                  <a:pt x="3035" y="110"/>
                </a:lnTo>
                <a:lnTo>
                  <a:pt x="3031" y="108"/>
                </a:lnTo>
                <a:lnTo>
                  <a:pt x="3027" y="108"/>
                </a:lnTo>
                <a:lnTo>
                  <a:pt x="3023" y="107"/>
                </a:lnTo>
                <a:lnTo>
                  <a:pt x="3018" y="108"/>
                </a:lnTo>
                <a:lnTo>
                  <a:pt x="3014" y="108"/>
                </a:lnTo>
                <a:lnTo>
                  <a:pt x="3010" y="110"/>
                </a:lnTo>
                <a:lnTo>
                  <a:pt x="3006" y="111"/>
                </a:lnTo>
                <a:lnTo>
                  <a:pt x="3003" y="113"/>
                </a:lnTo>
                <a:lnTo>
                  <a:pt x="3000" y="116"/>
                </a:lnTo>
                <a:lnTo>
                  <a:pt x="2997" y="119"/>
                </a:lnTo>
                <a:lnTo>
                  <a:pt x="2995" y="123"/>
                </a:lnTo>
                <a:lnTo>
                  <a:pt x="2991" y="131"/>
                </a:lnTo>
                <a:lnTo>
                  <a:pt x="2989" y="135"/>
                </a:lnTo>
                <a:lnTo>
                  <a:pt x="2988" y="140"/>
                </a:lnTo>
                <a:lnTo>
                  <a:pt x="2987" y="145"/>
                </a:lnTo>
                <a:lnTo>
                  <a:pt x="2986" y="150"/>
                </a:lnTo>
                <a:lnTo>
                  <a:pt x="2986" y="155"/>
                </a:lnTo>
                <a:lnTo>
                  <a:pt x="2985" y="161"/>
                </a:lnTo>
                <a:lnTo>
                  <a:pt x="2986" y="172"/>
                </a:lnTo>
                <a:lnTo>
                  <a:pt x="2988" y="182"/>
                </a:lnTo>
                <a:lnTo>
                  <a:pt x="2989" y="187"/>
                </a:lnTo>
                <a:lnTo>
                  <a:pt x="2991" y="191"/>
                </a:lnTo>
                <a:lnTo>
                  <a:pt x="2993" y="195"/>
                </a:lnTo>
                <a:lnTo>
                  <a:pt x="2995" y="199"/>
                </a:lnTo>
                <a:lnTo>
                  <a:pt x="2997" y="203"/>
                </a:lnTo>
                <a:lnTo>
                  <a:pt x="3000" y="206"/>
                </a:lnTo>
                <a:lnTo>
                  <a:pt x="3003" y="209"/>
                </a:lnTo>
                <a:lnTo>
                  <a:pt x="3006" y="211"/>
                </a:lnTo>
                <a:lnTo>
                  <a:pt x="3010" y="212"/>
                </a:lnTo>
                <a:lnTo>
                  <a:pt x="3014" y="214"/>
                </a:lnTo>
                <a:lnTo>
                  <a:pt x="3018" y="214"/>
                </a:lnTo>
                <a:lnTo>
                  <a:pt x="3023" y="215"/>
                </a:lnTo>
                <a:close/>
                <a:moveTo>
                  <a:pt x="3142" y="315"/>
                </a:moveTo>
                <a:lnTo>
                  <a:pt x="3142" y="72"/>
                </a:lnTo>
                <a:lnTo>
                  <a:pt x="3191" y="72"/>
                </a:lnTo>
                <a:lnTo>
                  <a:pt x="3191" y="102"/>
                </a:lnTo>
                <a:lnTo>
                  <a:pt x="3197" y="95"/>
                </a:lnTo>
                <a:lnTo>
                  <a:pt x="3202" y="87"/>
                </a:lnTo>
                <a:lnTo>
                  <a:pt x="3206" y="84"/>
                </a:lnTo>
                <a:lnTo>
                  <a:pt x="3209" y="81"/>
                </a:lnTo>
                <a:lnTo>
                  <a:pt x="3214" y="78"/>
                </a:lnTo>
                <a:lnTo>
                  <a:pt x="3218" y="75"/>
                </a:lnTo>
                <a:lnTo>
                  <a:pt x="3224" y="73"/>
                </a:lnTo>
                <a:lnTo>
                  <a:pt x="3227" y="72"/>
                </a:lnTo>
                <a:lnTo>
                  <a:pt x="3230" y="71"/>
                </a:lnTo>
                <a:lnTo>
                  <a:pt x="3236" y="70"/>
                </a:lnTo>
                <a:lnTo>
                  <a:pt x="3243" y="70"/>
                </a:lnTo>
                <a:lnTo>
                  <a:pt x="3253" y="71"/>
                </a:lnTo>
                <a:lnTo>
                  <a:pt x="3257" y="71"/>
                </a:lnTo>
                <a:lnTo>
                  <a:pt x="3262" y="73"/>
                </a:lnTo>
                <a:lnTo>
                  <a:pt x="3266" y="74"/>
                </a:lnTo>
                <a:lnTo>
                  <a:pt x="3270" y="76"/>
                </a:lnTo>
                <a:lnTo>
                  <a:pt x="3279" y="80"/>
                </a:lnTo>
                <a:lnTo>
                  <a:pt x="3283" y="83"/>
                </a:lnTo>
                <a:lnTo>
                  <a:pt x="3286" y="86"/>
                </a:lnTo>
                <a:lnTo>
                  <a:pt x="3290" y="89"/>
                </a:lnTo>
                <a:lnTo>
                  <a:pt x="3293" y="93"/>
                </a:lnTo>
                <a:lnTo>
                  <a:pt x="3297" y="97"/>
                </a:lnTo>
                <a:lnTo>
                  <a:pt x="3299" y="101"/>
                </a:lnTo>
                <a:lnTo>
                  <a:pt x="3302" y="106"/>
                </a:lnTo>
                <a:lnTo>
                  <a:pt x="3305" y="110"/>
                </a:lnTo>
                <a:lnTo>
                  <a:pt x="3307" y="116"/>
                </a:lnTo>
                <a:lnTo>
                  <a:pt x="3309" y="121"/>
                </a:lnTo>
                <a:lnTo>
                  <a:pt x="3311" y="127"/>
                </a:lnTo>
                <a:lnTo>
                  <a:pt x="3312" y="133"/>
                </a:lnTo>
                <a:lnTo>
                  <a:pt x="3313" y="140"/>
                </a:lnTo>
                <a:lnTo>
                  <a:pt x="3314" y="146"/>
                </a:lnTo>
                <a:lnTo>
                  <a:pt x="3314" y="154"/>
                </a:lnTo>
                <a:lnTo>
                  <a:pt x="3315" y="161"/>
                </a:lnTo>
                <a:lnTo>
                  <a:pt x="3314" y="175"/>
                </a:lnTo>
                <a:lnTo>
                  <a:pt x="3312" y="188"/>
                </a:lnTo>
                <a:lnTo>
                  <a:pt x="3311" y="194"/>
                </a:lnTo>
                <a:lnTo>
                  <a:pt x="3309" y="200"/>
                </a:lnTo>
                <a:lnTo>
                  <a:pt x="3307" y="206"/>
                </a:lnTo>
                <a:lnTo>
                  <a:pt x="3305" y="211"/>
                </a:lnTo>
                <a:lnTo>
                  <a:pt x="3303" y="216"/>
                </a:lnTo>
                <a:lnTo>
                  <a:pt x="3300" y="220"/>
                </a:lnTo>
                <a:lnTo>
                  <a:pt x="3297" y="225"/>
                </a:lnTo>
                <a:lnTo>
                  <a:pt x="3294" y="229"/>
                </a:lnTo>
                <a:lnTo>
                  <a:pt x="3287" y="236"/>
                </a:lnTo>
                <a:lnTo>
                  <a:pt x="3283" y="239"/>
                </a:lnTo>
                <a:lnTo>
                  <a:pt x="3279" y="242"/>
                </a:lnTo>
                <a:lnTo>
                  <a:pt x="3271" y="246"/>
                </a:lnTo>
                <a:lnTo>
                  <a:pt x="3267" y="248"/>
                </a:lnTo>
                <a:lnTo>
                  <a:pt x="3262" y="249"/>
                </a:lnTo>
                <a:lnTo>
                  <a:pt x="3253" y="251"/>
                </a:lnTo>
                <a:lnTo>
                  <a:pt x="3243" y="252"/>
                </a:lnTo>
                <a:lnTo>
                  <a:pt x="3236" y="252"/>
                </a:lnTo>
                <a:lnTo>
                  <a:pt x="3230" y="251"/>
                </a:lnTo>
                <a:lnTo>
                  <a:pt x="3224" y="249"/>
                </a:lnTo>
                <a:lnTo>
                  <a:pt x="3219" y="247"/>
                </a:lnTo>
                <a:lnTo>
                  <a:pt x="3214" y="245"/>
                </a:lnTo>
                <a:lnTo>
                  <a:pt x="3210" y="242"/>
                </a:lnTo>
                <a:lnTo>
                  <a:pt x="3208" y="240"/>
                </a:lnTo>
                <a:lnTo>
                  <a:pt x="3206" y="239"/>
                </a:lnTo>
                <a:lnTo>
                  <a:pt x="3203" y="235"/>
                </a:lnTo>
                <a:lnTo>
                  <a:pt x="3200" y="232"/>
                </a:lnTo>
                <a:lnTo>
                  <a:pt x="3197" y="228"/>
                </a:lnTo>
                <a:lnTo>
                  <a:pt x="3193" y="221"/>
                </a:lnTo>
                <a:lnTo>
                  <a:pt x="3191" y="315"/>
                </a:lnTo>
                <a:lnTo>
                  <a:pt x="3142" y="315"/>
                </a:lnTo>
                <a:close/>
                <a:moveTo>
                  <a:pt x="3190" y="161"/>
                </a:moveTo>
                <a:lnTo>
                  <a:pt x="3191" y="172"/>
                </a:lnTo>
                <a:lnTo>
                  <a:pt x="3193" y="182"/>
                </a:lnTo>
                <a:lnTo>
                  <a:pt x="3194" y="187"/>
                </a:lnTo>
                <a:lnTo>
                  <a:pt x="3196" y="191"/>
                </a:lnTo>
                <a:lnTo>
                  <a:pt x="3198" y="195"/>
                </a:lnTo>
                <a:lnTo>
                  <a:pt x="3200" y="199"/>
                </a:lnTo>
                <a:lnTo>
                  <a:pt x="3205" y="205"/>
                </a:lnTo>
                <a:lnTo>
                  <a:pt x="3208" y="207"/>
                </a:lnTo>
                <a:lnTo>
                  <a:pt x="3212" y="209"/>
                </a:lnTo>
                <a:lnTo>
                  <a:pt x="3215" y="211"/>
                </a:lnTo>
                <a:lnTo>
                  <a:pt x="3219" y="212"/>
                </a:lnTo>
                <a:lnTo>
                  <a:pt x="3223" y="213"/>
                </a:lnTo>
                <a:lnTo>
                  <a:pt x="3227" y="213"/>
                </a:lnTo>
                <a:lnTo>
                  <a:pt x="3232" y="213"/>
                </a:lnTo>
                <a:lnTo>
                  <a:pt x="3236" y="212"/>
                </a:lnTo>
                <a:lnTo>
                  <a:pt x="3240" y="211"/>
                </a:lnTo>
                <a:lnTo>
                  <a:pt x="3243" y="209"/>
                </a:lnTo>
                <a:lnTo>
                  <a:pt x="3247" y="207"/>
                </a:lnTo>
                <a:lnTo>
                  <a:pt x="3250" y="205"/>
                </a:lnTo>
                <a:lnTo>
                  <a:pt x="3253" y="202"/>
                </a:lnTo>
                <a:lnTo>
                  <a:pt x="3255" y="198"/>
                </a:lnTo>
                <a:lnTo>
                  <a:pt x="3259" y="191"/>
                </a:lnTo>
                <a:lnTo>
                  <a:pt x="3261" y="186"/>
                </a:lnTo>
                <a:lnTo>
                  <a:pt x="3262" y="182"/>
                </a:lnTo>
                <a:lnTo>
                  <a:pt x="3263" y="177"/>
                </a:lnTo>
                <a:lnTo>
                  <a:pt x="3264" y="172"/>
                </a:lnTo>
                <a:lnTo>
                  <a:pt x="3264" y="166"/>
                </a:lnTo>
                <a:lnTo>
                  <a:pt x="3265" y="161"/>
                </a:lnTo>
                <a:lnTo>
                  <a:pt x="3264" y="150"/>
                </a:lnTo>
                <a:lnTo>
                  <a:pt x="3262" y="140"/>
                </a:lnTo>
                <a:lnTo>
                  <a:pt x="3261" y="135"/>
                </a:lnTo>
                <a:lnTo>
                  <a:pt x="3259" y="131"/>
                </a:lnTo>
                <a:lnTo>
                  <a:pt x="3257" y="127"/>
                </a:lnTo>
                <a:lnTo>
                  <a:pt x="3255" y="123"/>
                </a:lnTo>
                <a:lnTo>
                  <a:pt x="3253" y="120"/>
                </a:lnTo>
                <a:lnTo>
                  <a:pt x="3250" y="117"/>
                </a:lnTo>
                <a:lnTo>
                  <a:pt x="3247" y="115"/>
                </a:lnTo>
                <a:lnTo>
                  <a:pt x="3243" y="113"/>
                </a:lnTo>
                <a:lnTo>
                  <a:pt x="3240" y="111"/>
                </a:lnTo>
                <a:lnTo>
                  <a:pt x="3236" y="110"/>
                </a:lnTo>
                <a:lnTo>
                  <a:pt x="3232" y="109"/>
                </a:lnTo>
                <a:lnTo>
                  <a:pt x="3227" y="109"/>
                </a:lnTo>
                <a:lnTo>
                  <a:pt x="3219" y="110"/>
                </a:lnTo>
                <a:lnTo>
                  <a:pt x="3215" y="111"/>
                </a:lnTo>
                <a:lnTo>
                  <a:pt x="3212" y="113"/>
                </a:lnTo>
                <a:lnTo>
                  <a:pt x="3208" y="115"/>
                </a:lnTo>
                <a:lnTo>
                  <a:pt x="3205" y="117"/>
                </a:lnTo>
                <a:lnTo>
                  <a:pt x="3202" y="120"/>
                </a:lnTo>
                <a:lnTo>
                  <a:pt x="3200" y="123"/>
                </a:lnTo>
                <a:lnTo>
                  <a:pt x="3196" y="131"/>
                </a:lnTo>
                <a:lnTo>
                  <a:pt x="3194" y="135"/>
                </a:lnTo>
                <a:lnTo>
                  <a:pt x="3193" y="139"/>
                </a:lnTo>
                <a:lnTo>
                  <a:pt x="3192" y="144"/>
                </a:lnTo>
                <a:lnTo>
                  <a:pt x="3191" y="150"/>
                </a:lnTo>
                <a:lnTo>
                  <a:pt x="3190" y="155"/>
                </a:lnTo>
                <a:lnTo>
                  <a:pt x="3190" y="161"/>
                </a:lnTo>
                <a:close/>
                <a:moveTo>
                  <a:pt x="3373" y="50"/>
                </a:moveTo>
                <a:lnTo>
                  <a:pt x="3368" y="49"/>
                </a:lnTo>
                <a:lnTo>
                  <a:pt x="3363" y="48"/>
                </a:lnTo>
                <a:lnTo>
                  <a:pt x="3358" y="45"/>
                </a:lnTo>
                <a:lnTo>
                  <a:pt x="3354" y="42"/>
                </a:lnTo>
                <a:lnTo>
                  <a:pt x="3351" y="38"/>
                </a:lnTo>
                <a:lnTo>
                  <a:pt x="3348" y="34"/>
                </a:lnTo>
                <a:lnTo>
                  <a:pt x="3347" y="30"/>
                </a:lnTo>
                <a:lnTo>
                  <a:pt x="3346" y="25"/>
                </a:lnTo>
                <a:lnTo>
                  <a:pt x="3347" y="20"/>
                </a:lnTo>
                <a:lnTo>
                  <a:pt x="3348" y="15"/>
                </a:lnTo>
                <a:lnTo>
                  <a:pt x="3351" y="11"/>
                </a:lnTo>
                <a:lnTo>
                  <a:pt x="3354" y="7"/>
                </a:lnTo>
                <a:lnTo>
                  <a:pt x="3358" y="4"/>
                </a:lnTo>
                <a:lnTo>
                  <a:pt x="3363" y="2"/>
                </a:lnTo>
                <a:lnTo>
                  <a:pt x="3368" y="0"/>
                </a:lnTo>
                <a:lnTo>
                  <a:pt x="3373" y="0"/>
                </a:lnTo>
                <a:lnTo>
                  <a:pt x="3378" y="0"/>
                </a:lnTo>
                <a:lnTo>
                  <a:pt x="3383" y="2"/>
                </a:lnTo>
                <a:lnTo>
                  <a:pt x="3387" y="4"/>
                </a:lnTo>
                <a:lnTo>
                  <a:pt x="3392" y="7"/>
                </a:lnTo>
                <a:lnTo>
                  <a:pt x="3395" y="11"/>
                </a:lnTo>
                <a:lnTo>
                  <a:pt x="3397" y="15"/>
                </a:lnTo>
                <a:lnTo>
                  <a:pt x="3399" y="20"/>
                </a:lnTo>
                <a:lnTo>
                  <a:pt x="3399" y="25"/>
                </a:lnTo>
                <a:lnTo>
                  <a:pt x="3399" y="30"/>
                </a:lnTo>
                <a:lnTo>
                  <a:pt x="3397" y="34"/>
                </a:lnTo>
                <a:lnTo>
                  <a:pt x="3395" y="38"/>
                </a:lnTo>
                <a:lnTo>
                  <a:pt x="3392" y="42"/>
                </a:lnTo>
                <a:lnTo>
                  <a:pt x="3387" y="45"/>
                </a:lnTo>
                <a:lnTo>
                  <a:pt x="3383" y="48"/>
                </a:lnTo>
                <a:lnTo>
                  <a:pt x="3378" y="49"/>
                </a:lnTo>
                <a:lnTo>
                  <a:pt x="3373" y="50"/>
                </a:lnTo>
                <a:close/>
                <a:moveTo>
                  <a:pt x="3348" y="72"/>
                </a:moveTo>
                <a:lnTo>
                  <a:pt x="3397" y="72"/>
                </a:lnTo>
                <a:lnTo>
                  <a:pt x="3397" y="249"/>
                </a:lnTo>
                <a:lnTo>
                  <a:pt x="3348" y="249"/>
                </a:lnTo>
                <a:lnTo>
                  <a:pt x="3348" y="72"/>
                </a:lnTo>
                <a:close/>
                <a:moveTo>
                  <a:pt x="3585" y="123"/>
                </a:moveTo>
                <a:lnTo>
                  <a:pt x="3540" y="126"/>
                </a:lnTo>
                <a:lnTo>
                  <a:pt x="3539" y="121"/>
                </a:lnTo>
                <a:lnTo>
                  <a:pt x="3537" y="118"/>
                </a:lnTo>
                <a:lnTo>
                  <a:pt x="3534" y="114"/>
                </a:lnTo>
                <a:lnTo>
                  <a:pt x="3531" y="111"/>
                </a:lnTo>
                <a:lnTo>
                  <a:pt x="3527" y="108"/>
                </a:lnTo>
                <a:lnTo>
                  <a:pt x="3522" y="106"/>
                </a:lnTo>
                <a:lnTo>
                  <a:pt x="3516" y="105"/>
                </a:lnTo>
                <a:lnTo>
                  <a:pt x="3510" y="105"/>
                </a:lnTo>
                <a:lnTo>
                  <a:pt x="3505" y="105"/>
                </a:lnTo>
                <a:lnTo>
                  <a:pt x="3500" y="106"/>
                </a:lnTo>
                <a:lnTo>
                  <a:pt x="3495" y="108"/>
                </a:lnTo>
                <a:lnTo>
                  <a:pt x="3491" y="110"/>
                </a:lnTo>
                <a:lnTo>
                  <a:pt x="3488" y="112"/>
                </a:lnTo>
                <a:lnTo>
                  <a:pt x="3485" y="115"/>
                </a:lnTo>
                <a:lnTo>
                  <a:pt x="3484" y="119"/>
                </a:lnTo>
                <a:lnTo>
                  <a:pt x="3483" y="122"/>
                </a:lnTo>
                <a:lnTo>
                  <a:pt x="3484" y="125"/>
                </a:lnTo>
                <a:lnTo>
                  <a:pt x="3485" y="128"/>
                </a:lnTo>
                <a:lnTo>
                  <a:pt x="3486" y="131"/>
                </a:lnTo>
                <a:lnTo>
                  <a:pt x="3488" y="133"/>
                </a:lnTo>
                <a:lnTo>
                  <a:pt x="3491" y="135"/>
                </a:lnTo>
                <a:lnTo>
                  <a:pt x="3495" y="137"/>
                </a:lnTo>
                <a:lnTo>
                  <a:pt x="3500" y="139"/>
                </a:lnTo>
                <a:lnTo>
                  <a:pt x="3506" y="140"/>
                </a:lnTo>
                <a:lnTo>
                  <a:pt x="3538" y="146"/>
                </a:lnTo>
                <a:lnTo>
                  <a:pt x="3544" y="148"/>
                </a:lnTo>
                <a:lnTo>
                  <a:pt x="3550" y="150"/>
                </a:lnTo>
                <a:lnTo>
                  <a:pt x="3555" y="151"/>
                </a:lnTo>
                <a:lnTo>
                  <a:pt x="3560" y="153"/>
                </a:lnTo>
                <a:lnTo>
                  <a:pt x="3569" y="158"/>
                </a:lnTo>
                <a:lnTo>
                  <a:pt x="3576" y="164"/>
                </a:lnTo>
                <a:lnTo>
                  <a:pt x="3579" y="167"/>
                </a:lnTo>
                <a:lnTo>
                  <a:pt x="3582" y="170"/>
                </a:lnTo>
                <a:lnTo>
                  <a:pt x="3584" y="174"/>
                </a:lnTo>
                <a:lnTo>
                  <a:pt x="3586" y="177"/>
                </a:lnTo>
                <a:lnTo>
                  <a:pt x="3588" y="185"/>
                </a:lnTo>
                <a:lnTo>
                  <a:pt x="3589" y="190"/>
                </a:lnTo>
                <a:lnTo>
                  <a:pt x="3589" y="194"/>
                </a:lnTo>
                <a:lnTo>
                  <a:pt x="3589" y="199"/>
                </a:lnTo>
                <a:lnTo>
                  <a:pt x="3588" y="203"/>
                </a:lnTo>
                <a:lnTo>
                  <a:pt x="3587" y="207"/>
                </a:lnTo>
                <a:lnTo>
                  <a:pt x="3586" y="211"/>
                </a:lnTo>
                <a:lnTo>
                  <a:pt x="3585" y="214"/>
                </a:lnTo>
                <a:lnTo>
                  <a:pt x="3583" y="218"/>
                </a:lnTo>
                <a:lnTo>
                  <a:pt x="3581" y="221"/>
                </a:lnTo>
                <a:lnTo>
                  <a:pt x="3579" y="225"/>
                </a:lnTo>
                <a:lnTo>
                  <a:pt x="3573" y="231"/>
                </a:lnTo>
                <a:lnTo>
                  <a:pt x="3567" y="236"/>
                </a:lnTo>
                <a:lnTo>
                  <a:pt x="3559" y="241"/>
                </a:lnTo>
                <a:lnTo>
                  <a:pt x="3551" y="245"/>
                </a:lnTo>
                <a:lnTo>
                  <a:pt x="3542" y="248"/>
                </a:lnTo>
                <a:lnTo>
                  <a:pt x="3532" y="251"/>
                </a:lnTo>
                <a:lnTo>
                  <a:pt x="3521" y="252"/>
                </a:lnTo>
                <a:lnTo>
                  <a:pt x="3510" y="253"/>
                </a:lnTo>
                <a:lnTo>
                  <a:pt x="3502" y="252"/>
                </a:lnTo>
                <a:lnTo>
                  <a:pt x="3494" y="252"/>
                </a:lnTo>
                <a:lnTo>
                  <a:pt x="3486" y="250"/>
                </a:lnTo>
                <a:lnTo>
                  <a:pt x="3479" y="249"/>
                </a:lnTo>
                <a:lnTo>
                  <a:pt x="3472" y="247"/>
                </a:lnTo>
                <a:lnTo>
                  <a:pt x="3466" y="244"/>
                </a:lnTo>
                <a:lnTo>
                  <a:pt x="3460" y="241"/>
                </a:lnTo>
                <a:lnTo>
                  <a:pt x="3454" y="238"/>
                </a:lnTo>
                <a:lnTo>
                  <a:pt x="3449" y="234"/>
                </a:lnTo>
                <a:lnTo>
                  <a:pt x="3445" y="230"/>
                </a:lnTo>
                <a:lnTo>
                  <a:pt x="3441" y="225"/>
                </a:lnTo>
                <a:lnTo>
                  <a:pt x="3437" y="221"/>
                </a:lnTo>
                <a:lnTo>
                  <a:pt x="3434" y="215"/>
                </a:lnTo>
                <a:lnTo>
                  <a:pt x="3432" y="210"/>
                </a:lnTo>
                <a:lnTo>
                  <a:pt x="3430" y="204"/>
                </a:lnTo>
                <a:lnTo>
                  <a:pt x="3429" y="198"/>
                </a:lnTo>
                <a:lnTo>
                  <a:pt x="3478" y="195"/>
                </a:lnTo>
                <a:lnTo>
                  <a:pt x="3480" y="200"/>
                </a:lnTo>
                <a:lnTo>
                  <a:pt x="3482" y="205"/>
                </a:lnTo>
                <a:lnTo>
                  <a:pt x="3485" y="209"/>
                </a:lnTo>
                <a:lnTo>
                  <a:pt x="3489" y="212"/>
                </a:lnTo>
                <a:lnTo>
                  <a:pt x="3493" y="214"/>
                </a:lnTo>
                <a:lnTo>
                  <a:pt x="3498" y="216"/>
                </a:lnTo>
                <a:lnTo>
                  <a:pt x="3504" y="217"/>
                </a:lnTo>
                <a:lnTo>
                  <a:pt x="3510" y="217"/>
                </a:lnTo>
                <a:lnTo>
                  <a:pt x="3516" y="217"/>
                </a:lnTo>
                <a:lnTo>
                  <a:pt x="3522" y="216"/>
                </a:lnTo>
                <a:lnTo>
                  <a:pt x="3527" y="214"/>
                </a:lnTo>
                <a:lnTo>
                  <a:pt x="3529" y="213"/>
                </a:lnTo>
                <a:lnTo>
                  <a:pt x="3531" y="212"/>
                </a:lnTo>
                <a:lnTo>
                  <a:pt x="3535" y="209"/>
                </a:lnTo>
                <a:lnTo>
                  <a:pt x="3537" y="206"/>
                </a:lnTo>
                <a:lnTo>
                  <a:pt x="3538" y="205"/>
                </a:lnTo>
                <a:lnTo>
                  <a:pt x="3539" y="203"/>
                </a:lnTo>
                <a:lnTo>
                  <a:pt x="3539" y="199"/>
                </a:lnTo>
                <a:lnTo>
                  <a:pt x="3539" y="196"/>
                </a:lnTo>
                <a:lnTo>
                  <a:pt x="3538" y="193"/>
                </a:lnTo>
                <a:lnTo>
                  <a:pt x="3536" y="191"/>
                </a:lnTo>
                <a:lnTo>
                  <a:pt x="3533" y="188"/>
                </a:lnTo>
                <a:lnTo>
                  <a:pt x="3530" y="186"/>
                </a:lnTo>
                <a:lnTo>
                  <a:pt x="3526" y="184"/>
                </a:lnTo>
                <a:lnTo>
                  <a:pt x="3522" y="183"/>
                </a:lnTo>
                <a:lnTo>
                  <a:pt x="3516" y="182"/>
                </a:lnTo>
                <a:lnTo>
                  <a:pt x="3486" y="176"/>
                </a:lnTo>
                <a:lnTo>
                  <a:pt x="3480" y="174"/>
                </a:lnTo>
                <a:lnTo>
                  <a:pt x="3474" y="173"/>
                </a:lnTo>
                <a:lnTo>
                  <a:pt x="3463" y="169"/>
                </a:lnTo>
                <a:lnTo>
                  <a:pt x="3459" y="166"/>
                </a:lnTo>
                <a:lnTo>
                  <a:pt x="3455" y="164"/>
                </a:lnTo>
                <a:lnTo>
                  <a:pt x="3451" y="161"/>
                </a:lnTo>
                <a:lnTo>
                  <a:pt x="3447" y="158"/>
                </a:lnTo>
                <a:lnTo>
                  <a:pt x="3444" y="155"/>
                </a:lnTo>
                <a:lnTo>
                  <a:pt x="3442" y="151"/>
                </a:lnTo>
                <a:lnTo>
                  <a:pt x="3440" y="147"/>
                </a:lnTo>
                <a:lnTo>
                  <a:pt x="3437" y="143"/>
                </a:lnTo>
                <a:lnTo>
                  <a:pt x="3435" y="139"/>
                </a:lnTo>
                <a:lnTo>
                  <a:pt x="3434" y="135"/>
                </a:lnTo>
                <a:lnTo>
                  <a:pt x="3434" y="130"/>
                </a:lnTo>
                <a:lnTo>
                  <a:pt x="3434" y="125"/>
                </a:lnTo>
                <a:lnTo>
                  <a:pt x="3434" y="119"/>
                </a:lnTo>
                <a:lnTo>
                  <a:pt x="3435" y="113"/>
                </a:lnTo>
                <a:lnTo>
                  <a:pt x="3437" y="107"/>
                </a:lnTo>
                <a:lnTo>
                  <a:pt x="3440" y="102"/>
                </a:lnTo>
                <a:lnTo>
                  <a:pt x="3443" y="97"/>
                </a:lnTo>
                <a:lnTo>
                  <a:pt x="3446" y="93"/>
                </a:lnTo>
                <a:lnTo>
                  <a:pt x="3450" y="89"/>
                </a:lnTo>
                <a:lnTo>
                  <a:pt x="3455" y="85"/>
                </a:lnTo>
                <a:lnTo>
                  <a:pt x="3460" y="81"/>
                </a:lnTo>
                <a:lnTo>
                  <a:pt x="3466" y="78"/>
                </a:lnTo>
                <a:lnTo>
                  <a:pt x="3472" y="76"/>
                </a:lnTo>
                <a:lnTo>
                  <a:pt x="3479" y="74"/>
                </a:lnTo>
                <a:lnTo>
                  <a:pt x="3482" y="73"/>
                </a:lnTo>
                <a:lnTo>
                  <a:pt x="3486" y="72"/>
                </a:lnTo>
                <a:lnTo>
                  <a:pt x="3493" y="71"/>
                </a:lnTo>
                <a:lnTo>
                  <a:pt x="3501" y="70"/>
                </a:lnTo>
                <a:lnTo>
                  <a:pt x="3510" y="70"/>
                </a:lnTo>
                <a:lnTo>
                  <a:pt x="3518" y="70"/>
                </a:lnTo>
                <a:lnTo>
                  <a:pt x="3525" y="71"/>
                </a:lnTo>
                <a:lnTo>
                  <a:pt x="3533" y="72"/>
                </a:lnTo>
                <a:lnTo>
                  <a:pt x="3540" y="74"/>
                </a:lnTo>
                <a:lnTo>
                  <a:pt x="3546" y="76"/>
                </a:lnTo>
                <a:lnTo>
                  <a:pt x="3552" y="78"/>
                </a:lnTo>
                <a:lnTo>
                  <a:pt x="3557" y="81"/>
                </a:lnTo>
                <a:lnTo>
                  <a:pt x="3562" y="84"/>
                </a:lnTo>
                <a:lnTo>
                  <a:pt x="3567" y="88"/>
                </a:lnTo>
                <a:lnTo>
                  <a:pt x="3571" y="92"/>
                </a:lnTo>
                <a:lnTo>
                  <a:pt x="3575" y="96"/>
                </a:lnTo>
                <a:lnTo>
                  <a:pt x="3578" y="101"/>
                </a:lnTo>
                <a:lnTo>
                  <a:pt x="3580" y="106"/>
                </a:lnTo>
                <a:lnTo>
                  <a:pt x="3582" y="111"/>
                </a:lnTo>
                <a:lnTo>
                  <a:pt x="3584" y="117"/>
                </a:lnTo>
                <a:lnTo>
                  <a:pt x="3585" y="123"/>
                </a:lnTo>
                <a:close/>
                <a:moveTo>
                  <a:pt x="3714" y="72"/>
                </a:moveTo>
                <a:lnTo>
                  <a:pt x="3714" y="109"/>
                </a:lnTo>
                <a:lnTo>
                  <a:pt x="3680" y="109"/>
                </a:lnTo>
                <a:lnTo>
                  <a:pt x="3680" y="195"/>
                </a:lnTo>
                <a:lnTo>
                  <a:pt x="3681" y="199"/>
                </a:lnTo>
                <a:lnTo>
                  <a:pt x="3682" y="203"/>
                </a:lnTo>
                <a:lnTo>
                  <a:pt x="3682" y="205"/>
                </a:lnTo>
                <a:lnTo>
                  <a:pt x="3683" y="206"/>
                </a:lnTo>
                <a:lnTo>
                  <a:pt x="3685" y="208"/>
                </a:lnTo>
                <a:lnTo>
                  <a:pt x="3687" y="210"/>
                </a:lnTo>
                <a:lnTo>
                  <a:pt x="3690" y="211"/>
                </a:lnTo>
                <a:lnTo>
                  <a:pt x="3693" y="212"/>
                </a:lnTo>
                <a:lnTo>
                  <a:pt x="3697" y="212"/>
                </a:lnTo>
                <a:lnTo>
                  <a:pt x="3704" y="211"/>
                </a:lnTo>
                <a:lnTo>
                  <a:pt x="3709" y="210"/>
                </a:lnTo>
                <a:lnTo>
                  <a:pt x="3717" y="247"/>
                </a:lnTo>
                <a:lnTo>
                  <a:pt x="3707" y="250"/>
                </a:lnTo>
                <a:lnTo>
                  <a:pt x="3699" y="251"/>
                </a:lnTo>
                <a:lnTo>
                  <a:pt x="3690" y="252"/>
                </a:lnTo>
                <a:lnTo>
                  <a:pt x="3684" y="252"/>
                </a:lnTo>
                <a:lnTo>
                  <a:pt x="3678" y="251"/>
                </a:lnTo>
                <a:lnTo>
                  <a:pt x="3672" y="250"/>
                </a:lnTo>
                <a:lnTo>
                  <a:pt x="3666" y="249"/>
                </a:lnTo>
                <a:lnTo>
                  <a:pt x="3661" y="248"/>
                </a:lnTo>
                <a:lnTo>
                  <a:pt x="3656" y="245"/>
                </a:lnTo>
                <a:lnTo>
                  <a:pt x="3652" y="243"/>
                </a:lnTo>
                <a:lnTo>
                  <a:pt x="3647" y="240"/>
                </a:lnTo>
                <a:lnTo>
                  <a:pt x="3644" y="237"/>
                </a:lnTo>
                <a:lnTo>
                  <a:pt x="3640" y="233"/>
                </a:lnTo>
                <a:lnTo>
                  <a:pt x="3638" y="229"/>
                </a:lnTo>
                <a:lnTo>
                  <a:pt x="3635" y="224"/>
                </a:lnTo>
                <a:lnTo>
                  <a:pt x="3634" y="219"/>
                </a:lnTo>
                <a:lnTo>
                  <a:pt x="3632" y="213"/>
                </a:lnTo>
                <a:lnTo>
                  <a:pt x="3632" y="208"/>
                </a:lnTo>
                <a:lnTo>
                  <a:pt x="3631" y="201"/>
                </a:lnTo>
                <a:lnTo>
                  <a:pt x="3631" y="109"/>
                </a:lnTo>
                <a:lnTo>
                  <a:pt x="3607" y="109"/>
                </a:lnTo>
                <a:lnTo>
                  <a:pt x="3607" y="72"/>
                </a:lnTo>
                <a:lnTo>
                  <a:pt x="3631" y="72"/>
                </a:lnTo>
                <a:lnTo>
                  <a:pt x="3631" y="30"/>
                </a:lnTo>
                <a:lnTo>
                  <a:pt x="3680" y="30"/>
                </a:lnTo>
                <a:lnTo>
                  <a:pt x="3680" y="72"/>
                </a:lnTo>
                <a:lnTo>
                  <a:pt x="3714" y="72"/>
                </a:lnTo>
                <a:close/>
                <a:moveTo>
                  <a:pt x="3821" y="253"/>
                </a:moveTo>
                <a:lnTo>
                  <a:pt x="3808" y="252"/>
                </a:lnTo>
                <a:lnTo>
                  <a:pt x="3801" y="251"/>
                </a:lnTo>
                <a:lnTo>
                  <a:pt x="3796" y="250"/>
                </a:lnTo>
                <a:lnTo>
                  <a:pt x="3784" y="246"/>
                </a:lnTo>
                <a:lnTo>
                  <a:pt x="3779" y="244"/>
                </a:lnTo>
                <a:lnTo>
                  <a:pt x="3774" y="241"/>
                </a:lnTo>
                <a:lnTo>
                  <a:pt x="3765" y="235"/>
                </a:lnTo>
                <a:lnTo>
                  <a:pt x="3761" y="231"/>
                </a:lnTo>
                <a:lnTo>
                  <a:pt x="3757" y="227"/>
                </a:lnTo>
                <a:lnTo>
                  <a:pt x="3750" y="219"/>
                </a:lnTo>
                <a:lnTo>
                  <a:pt x="3747" y="214"/>
                </a:lnTo>
                <a:lnTo>
                  <a:pt x="3744" y="209"/>
                </a:lnTo>
                <a:lnTo>
                  <a:pt x="3740" y="198"/>
                </a:lnTo>
                <a:lnTo>
                  <a:pt x="3738" y="193"/>
                </a:lnTo>
                <a:lnTo>
                  <a:pt x="3736" y="187"/>
                </a:lnTo>
                <a:lnTo>
                  <a:pt x="3735" y="181"/>
                </a:lnTo>
                <a:lnTo>
                  <a:pt x="3734" y="175"/>
                </a:lnTo>
                <a:lnTo>
                  <a:pt x="3734" y="168"/>
                </a:lnTo>
                <a:lnTo>
                  <a:pt x="3734" y="161"/>
                </a:lnTo>
                <a:lnTo>
                  <a:pt x="3734" y="155"/>
                </a:lnTo>
                <a:lnTo>
                  <a:pt x="3734" y="148"/>
                </a:lnTo>
                <a:lnTo>
                  <a:pt x="3735" y="142"/>
                </a:lnTo>
                <a:lnTo>
                  <a:pt x="3736" y="136"/>
                </a:lnTo>
                <a:lnTo>
                  <a:pt x="3740" y="124"/>
                </a:lnTo>
                <a:lnTo>
                  <a:pt x="3742" y="119"/>
                </a:lnTo>
                <a:lnTo>
                  <a:pt x="3744" y="114"/>
                </a:lnTo>
                <a:lnTo>
                  <a:pt x="3750" y="104"/>
                </a:lnTo>
                <a:lnTo>
                  <a:pt x="3753" y="99"/>
                </a:lnTo>
                <a:lnTo>
                  <a:pt x="3757" y="95"/>
                </a:lnTo>
                <a:lnTo>
                  <a:pt x="3761" y="91"/>
                </a:lnTo>
                <a:lnTo>
                  <a:pt x="3765" y="88"/>
                </a:lnTo>
                <a:lnTo>
                  <a:pt x="3770" y="85"/>
                </a:lnTo>
                <a:lnTo>
                  <a:pt x="3774" y="82"/>
                </a:lnTo>
                <a:lnTo>
                  <a:pt x="3779" y="79"/>
                </a:lnTo>
                <a:lnTo>
                  <a:pt x="3784" y="77"/>
                </a:lnTo>
                <a:lnTo>
                  <a:pt x="3790" y="75"/>
                </a:lnTo>
                <a:lnTo>
                  <a:pt x="3796" y="73"/>
                </a:lnTo>
                <a:lnTo>
                  <a:pt x="3801" y="72"/>
                </a:lnTo>
                <a:lnTo>
                  <a:pt x="3808" y="71"/>
                </a:lnTo>
                <a:lnTo>
                  <a:pt x="3821" y="70"/>
                </a:lnTo>
                <a:lnTo>
                  <a:pt x="3834" y="71"/>
                </a:lnTo>
                <a:lnTo>
                  <a:pt x="3840" y="72"/>
                </a:lnTo>
                <a:lnTo>
                  <a:pt x="3846" y="73"/>
                </a:lnTo>
                <a:lnTo>
                  <a:pt x="3857" y="77"/>
                </a:lnTo>
                <a:lnTo>
                  <a:pt x="3862" y="79"/>
                </a:lnTo>
                <a:lnTo>
                  <a:pt x="3867" y="82"/>
                </a:lnTo>
                <a:lnTo>
                  <a:pt x="3876" y="88"/>
                </a:lnTo>
                <a:lnTo>
                  <a:pt x="3880" y="91"/>
                </a:lnTo>
                <a:lnTo>
                  <a:pt x="3884" y="95"/>
                </a:lnTo>
                <a:lnTo>
                  <a:pt x="3891" y="104"/>
                </a:lnTo>
                <a:lnTo>
                  <a:pt x="3894" y="109"/>
                </a:lnTo>
                <a:lnTo>
                  <a:pt x="3897" y="114"/>
                </a:lnTo>
                <a:lnTo>
                  <a:pt x="3903" y="124"/>
                </a:lnTo>
                <a:lnTo>
                  <a:pt x="3904" y="130"/>
                </a:lnTo>
                <a:lnTo>
                  <a:pt x="3906" y="136"/>
                </a:lnTo>
                <a:lnTo>
                  <a:pt x="3907" y="142"/>
                </a:lnTo>
                <a:lnTo>
                  <a:pt x="3908" y="148"/>
                </a:lnTo>
                <a:lnTo>
                  <a:pt x="3908" y="155"/>
                </a:lnTo>
                <a:lnTo>
                  <a:pt x="3909" y="161"/>
                </a:lnTo>
                <a:lnTo>
                  <a:pt x="3908" y="168"/>
                </a:lnTo>
                <a:lnTo>
                  <a:pt x="3908" y="175"/>
                </a:lnTo>
                <a:lnTo>
                  <a:pt x="3907" y="181"/>
                </a:lnTo>
                <a:lnTo>
                  <a:pt x="3906" y="187"/>
                </a:lnTo>
                <a:lnTo>
                  <a:pt x="3903" y="198"/>
                </a:lnTo>
                <a:lnTo>
                  <a:pt x="3900" y="204"/>
                </a:lnTo>
                <a:lnTo>
                  <a:pt x="3897" y="209"/>
                </a:lnTo>
                <a:lnTo>
                  <a:pt x="3891" y="219"/>
                </a:lnTo>
                <a:lnTo>
                  <a:pt x="3888" y="223"/>
                </a:lnTo>
                <a:lnTo>
                  <a:pt x="3884" y="227"/>
                </a:lnTo>
                <a:lnTo>
                  <a:pt x="3880" y="231"/>
                </a:lnTo>
                <a:lnTo>
                  <a:pt x="3876" y="235"/>
                </a:lnTo>
                <a:lnTo>
                  <a:pt x="3872" y="238"/>
                </a:lnTo>
                <a:lnTo>
                  <a:pt x="3867" y="241"/>
                </a:lnTo>
                <a:lnTo>
                  <a:pt x="3862" y="244"/>
                </a:lnTo>
                <a:lnTo>
                  <a:pt x="3857" y="246"/>
                </a:lnTo>
                <a:lnTo>
                  <a:pt x="3851" y="248"/>
                </a:lnTo>
                <a:lnTo>
                  <a:pt x="3846" y="250"/>
                </a:lnTo>
                <a:lnTo>
                  <a:pt x="3840" y="251"/>
                </a:lnTo>
                <a:lnTo>
                  <a:pt x="3834" y="252"/>
                </a:lnTo>
                <a:lnTo>
                  <a:pt x="3821" y="253"/>
                </a:lnTo>
                <a:close/>
                <a:moveTo>
                  <a:pt x="3821" y="215"/>
                </a:moveTo>
                <a:lnTo>
                  <a:pt x="3825" y="214"/>
                </a:lnTo>
                <a:lnTo>
                  <a:pt x="3829" y="214"/>
                </a:lnTo>
                <a:lnTo>
                  <a:pt x="3833" y="212"/>
                </a:lnTo>
                <a:lnTo>
                  <a:pt x="3837" y="211"/>
                </a:lnTo>
                <a:lnTo>
                  <a:pt x="3840" y="209"/>
                </a:lnTo>
                <a:lnTo>
                  <a:pt x="3843" y="206"/>
                </a:lnTo>
                <a:lnTo>
                  <a:pt x="3846" y="203"/>
                </a:lnTo>
                <a:lnTo>
                  <a:pt x="3848" y="199"/>
                </a:lnTo>
                <a:lnTo>
                  <a:pt x="3851" y="195"/>
                </a:lnTo>
                <a:lnTo>
                  <a:pt x="3852" y="191"/>
                </a:lnTo>
                <a:lnTo>
                  <a:pt x="3854" y="187"/>
                </a:lnTo>
                <a:lnTo>
                  <a:pt x="3855" y="182"/>
                </a:lnTo>
                <a:lnTo>
                  <a:pt x="3857" y="172"/>
                </a:lnTo>
                <a:lnTo>
                  <a:pt x="3858" y="167"/>
                </a:lnTo>
                <a:lnTo>
                  <a:pt x="3858" y="161"/>
                </a:lnTo>
                <a:lnTo>
                  <a:pt x="3857" y="150"/>
                </a:lnTo>
                <a:lnTo>
                  <a:pt x="3855" y="140"/>
                </a:lnTo>
                <a:lnTo>
                  <a:pt x="3854" y="135"/>
                </a:lnTo>
                <a:lnTo>
                  <a:pt x="3852" y="131"/>
                </a:lnTo>
                <a:lnTo>
                  <a:pt x="3848" y="123"/>
                </a:lnTo>
                <a:lnTo>
                  <a:pt x="3846" y="119"/>
                </a:lnTo>
                <a:lnTo>
                  <a:pt x="3843" y="116"/>
                </a:lnTo>
                <a:lnTo>
                  <a:pt x="3840" y="113"/>
                </a:lnTo>
                <a:lnTo>
                  <a:pt x="3837" y="111"/>
                </a:lnTo>
                <a:lnTo>
                  <a:pt x="3833" y="110"/>
                </a:lnTo>
                <a:lnTo>
                  <a:pt x="3829" y="108"/>
                </a:lnTo>
                <a:lnTo>
                  <a:pt x="3825" y="108"/>
                </a:lnTo>
                <a:lnTo>
                  <a:pt x="3821" y="107"/>
                </a:lnTo>
                <a:lnTo>
                  <a:pt x="3816" y="108"/>
                </a:lnTo>
                <a:lnTo>
                  <a:pt x="3812" y="108"/>
                </a:lnTo>
                <a:lnTo>
                  <a:pt x="3808" y="110"/>
                </a:lnTo>
                <a:lnTo>
                  <a:pt x="3805" y="111"/>
                </a:lnTo>
                <a:lnTo>
                  <a:pt x="3801" y="113"/>
                </a:lnTo>
                <a:lnTo>
                  <a:pt x="3798" y="116"/>
                </a:lnTo>
                <a:lnTo>
                  <a:pt x="3795" y="119"/>
                </a:lnTo>
                <a:lnTo>
                  <a:pt x="3793" y="123"/>
                </a:lnTo>
                <a:lnTo>
                  <a:pt x="3789" y="131"/>
                </a:lnTo>
                <a:lnTo>
                  <a:pt x="3787" y="135"/>
                </a:lnTo>
                <a:lnTo>
                  <a:pt x="3786" y="140"/>
                </a:lnTo>
                <a:lnTo>
                  <a:pt x="3785" y="145"/>
                </a:lnTo>
                <a:lnTo>
                  <a:pt x="3784" y="150"/>
                </a:lnTo>
                <a:lnTo>
                  <a:pt x="3784" y="155"/>
                </a:lnTo>
                <a:lnTo>
                  <a:pt x="3783" y="161"/>
                </a:lnTo>
                <a:lnTo>
                  <a:pt x="3784" y="172"/>
                </a:lnTo>
                <a:lnTo>
                  <a:pt x="3786" y="182"/>
                </a:lnTo>
                <a:lnTo>
                  <a:pt x="3787" y="187"/>
                </a:lnTo>
                <a:lnTo>
                  <a:pt x="3789" y="191"/>
                </a:lnTo>
                <a:lnTo>
                  <a:pt x="3791" y="195"/>
                </a:lnTo>
                <a:lnTo>
                  <a:pt x="3793" y="199"/>
                </a:lnTo>
                <a:lnTo>
                  <a:pt x="3795" y="203"/>
                </a:lnTo>
                <a:lnTo>
                  <a:pt x="3798" y="206"/>
                </a:lnTo>
                <a:lnTo>
                  <a:pt x="3801" y="209"/>
                </a:lnTo>
                <a:lnTo>
                  <a:pt x="3805" y="211"/>
                </a:lnTo>
                <a:lnTo>
                  <a:pt x="3808" y="212"/>
                </a:lnTo>
                <a:lnTo>
                  <a:pt x="3812" y="214"/>
                </a:lnTo>
                <a:lnTo>
                  <a:pt x="3816" y="214"/>
                </a:lnTo>
                <a:lnTo>
                  <a:pt x="3821" y="215"/>
                </a:lnTo>
                <a:close/>
                <a:moveTo>
                  <a:pt x="1623" y="930"/>
                </a:moveTo>
                <a:lnTo>
                  <a:pt x="1569" y="930"/>
                </a:lnTo>
                <a:lnTo>
                  <a:pt x="1651" y="694"/>
                </a:lnTo>
                <a:lnTo>
                  <a:pt x="1715" y="694"/>
                </a:lnTo>
                <a:lnTo>
                  <a:pt x="1797" y="930"/>
                </a:lnTo>
                <a:lnTo>
                  <a:pt x="1743" y="930"/>
                </a:lnTo>
                <a:lnTo>
                  <a:pt x="1726" y="876"/>
                </a:lnTo>
                <a:lnTo>
                  <a:pt x="1641" y="876"/>
                </a:lnTo>
                <a:lnTo>
                  <a:pt x="1623" y="930"/>
                </a:lnTo>
                <a:close/>
                <a:moveTo>
                  <a:pt x="1653" y="837"/>
                </a:moveTo>
                <a:lnTo>
                  <a:pt x="1713" y="837"/>
                </a:lnTo>
                <a:lnTo>
                  <a:pt x="1684" y="748"/>
                </a:lnTo>
                <a:lnTo>
                  <a:pt x="1653" y="837"/>
                </a:lnTo>
                <a:close/>
                <a:moveTo>
                  <a:pt x="1874" y="933"/>
                </a:moveTo>
                <a:lnTo>
                  <a:pt x="1867" y="933"/>
                </a:lnTo>
                <a:lnTo>
                  <a:pt x="1861" y="932"/>
                </a:lnTo>
                <a:lnTo>
                  <a:pt x="1856" y="931"/>
                </a:lnTo>
                <a:lnTo>
                  <a:pt x="1850" y="930"/>
                </a:lnTo>
                <a:lnTo>
                  <a:pt x="1845" y="928"/>
                </a:lnTo>
                <a:lnTo>
                  <a:pt x="1840" y="926"/>
                </a:lnTo>
                <a:lnTo>
                  <a:pt x="1836" y="923"/>
                </a:lnTo>
                <a:lnTo>
                  <a:pt x="1832" y="920"/>
                </a:lnTo>
                <a:lnTo>
                  <a:pt x="1828" y="916"/>
                </a:lnTo>
                <a:lnTo>
                  <a:pt x="1824" y="913"/>
                </a:lnTo>
                <a:lnTo>
                  <a:pt x="1821" y="908"/>
                </a:lnTo>
                <a:lnTo>
                  <a:pt x="1820" y="906"/>
                </a:lnTo>
                <a:lnTo>
                  <a:pt x="1819" y="903"/>
                </a:lnTo>
                <a:lnTo>
                  <a:pt x="1817" y="898"/>
                </a:lnTo>
                <a:lnTo>
                  <a:pt x="1816" y="893"/>
                </a:lnTo>
                <a:lnTo>
                  <a:pt x="1815" y="887"/>
                </a:lnTo>
                <a:lnTo>
                  <a:pt x="1815" y="880"/>
                </a:lnTo>
                <a:lnTo>
                  <a:pt x="1815" y="871"/>
                </a:lnTo>
                <a:lnTo>
                  <a:pt x="1817" y="863"/>
                </a:lnTo>
                <a:lnTo>
                  <a:pt x="1818" y="859"/>
                </a:lnTo>
                <a:lnTo>
                  <a:pt x="1820" y="856"/>
                </a:lnTo>
                <a:lnTo>
                  <a:pt x="1824" y="849"/>
                </a:lnTo>
                <a:lnTo>
                  <a:pt x="1827" y="847"/>
                </a:lnTo>
                <a:lnTo>
                  <a:pt x="1829" y="844"/>
                </a:lnTo>
                <a:lnTo>
                  <a:pt x="1832" y="842"/>
                </a:lnTo>
                <a:lnTo>
                  <a:pt x="1835" y="840"/>
                </a:lnTo>
                <a:lnTo>
                  <a:pt x="1838" y="838"/>
                </a:lnTo>
                <a:lnTo>
                  <a:pt x="1841" y="836"/>
                </a:lnTo>
                <a:lnTo>
                  <a:pt x="1845" y="834"/>
                </a:lnTo>
                <a:lnTo>
                  <a:pt x="1849" y="833"/>
                </a:lnTo>
                <a:lnTo>
                  <a:pt x="1856" y="831"/>
                </a:lnTo>
                <a:lnTo>
                  <a:pt x="1864" y="829"/>
                </a:lnTo>
                <a:lnTo>
                  <a:pt x="1873" y="827"/>
                </a:lnTo>
                <a:lnTo>
                  <a:pt x="1881" y="826"/>
                </a:lnTo>
                <a:lnTo>
                  <a:pt x="1901" y="824"/>
                </a:lnTo>
                <a:lnTo>
                  <a:pt x="1908" y="822"/>
                </a:lnTo>
                <a:lnTo>
                  <a:pt x="1914" y="821"/>
                </a:lnTo>
                <a:lnTo>
                  <a:pt x="1918" y="820"/>
                </a:lnTo>
                <a:lnTo>
                  <a:pt x="1920" y="818"/>
                </a:lnTo>
                <a:lnTo>
                  <a:pt x="1922" y="817"/>
                </a:lnTo>
                <a:lnTo>
                  <a:pt x="1923" y="816"/>
                </a:lnTo>
                <a:lnTo>
                  <a:pt x="1923" y="814"/>
                </a:lnTo>
                <a:lnTo>
                  <a:pt x="1924" y="812"/>
                </a:lnTo>
                <a:lnTo>
                  <a:pt x="1924" y="810"/>
                </a:lnTo>
                <a:lnTo>
                  <a:pt x="1924" y="805"/>
                </a:lnTo>
                <a:lnTo>
                  <a:pt x="1922" y="800"/>
                </a:lnTo>
                <a:lnTo>
                  <a:pt x="1921" y="798"/>
                </a:lnTo>
                <a:lnTo>
                  <a:pt x="1920" y="796"/>
                </a:lnTo>
                <a:lnTo>
                  <a:pt x="1919" y="794"/>
                </a:lnTo>
                <a:lnTo>
                  <a:pt x="1917" y="793"/>
                </a:lnTo>
                <a:lnTo>
                  <a:pt x="1913" y="790"/>
                </a:lnTo>
                <a:lnTo>
                  <a:pt x="1909" y="788"/>
                </a:lnTo>
                <a:lnTo>
                  <a:pt x="1904" y="787"/>
                </a:lnTo>
                <a:lnTo>
                  <a:pt x="1898" y="787"/>
                </a:lnTo>
                <a:lnTo>
                  <a:pt x="1892" y="787"/>
                </a:lnTo>
                <a:lnTo>
                  <a:pt x="1886" y="788"/>
                </a:lnTo>
                <a:lnTo>
                  <a:pt x="1881" y="790"/>
                </a:lnTo>
                <a:lnTo>
                  <a:pt x="1877" y="792"/>
                </a:lnTo>
                <a:lnTo>
                  <a:pt x="1873" y="795"/>
                </a:lnTo>
                <a:lnTo>
                  <a:pt x="1870" y="799"/>
                </a:lnTo>
                <a:lnTo>
                  <a:pt x="1868" y="803"/>
                </a:lnTo>
                <a:lnTo>
                  <a:pt x="1867" y="805"/>
                </a:lnTo>
                <a:lnTo>
                  <a:pt x="1866" y="807"/>
                </a:lnTo>
                <a:lnTo>
                  <a:pt x="1821" y="803"/>
                </a:lnTo>
                <a:lnTo>
                  <a:pt x="1823" y="797"/>
                </a:lnTo>
                <a:lnTo>
                  <a:pt x="1825" y="792"/>
                </a:lnTo>
                <a:lnTo>
                  <a:pt x="1827" y="787"/>
                </a:lnTo>
                <a:lnTo>
                  <a:pt x="1830" y="782"/>
                </a:lnTo>
                <a:lnTo>
                  <a:pt x="1833" y="777"/>
                </a:lnTo>
                <a:lnTo>
                  <a:pt x="1837" y="773"/>
                </a:lnTo>
                <a:lnTo>
                  <a:pt x="1841" y="769"/>
                </a:lnTo>
                <a:lnTo>
                  <a:pt x="1846" y="765"/>
                </a:lnTo>
                <a:lnTo>
                  <a:pt x="1851" y="762"/>
                </a:lnTo>
                <a:lnTo>
                  <a:pt x="1857" y="759"/>
                </a:lnTo>
                <a:lnTo>
                  <a:pt x="1863" y="756"/>
                </a:lnTo>
                <a:lnTo>
                  <a:pt x="1869" y="754"/>
                </a:lnTo>
                <a:lnTo>
                  <a:pt x="1876" y="753"/>
                </a:lnTo>
                <a:lnTo>
                  <a:pt x="1883" y="752"/>
                </a:lnTo>
                <a:lnTo>
                  <a:pt x="1890" y="751"/>
                </a:lnTo>
                <a:lnTo>
                  <a:pt x="1898" y="751"/>
                </a:lnTo>
                <a:lnTo>
                  <a:pt x="1908" y="751"/>
                </a:lnTo>
                <a:lnTo>
                  <a:pt x="1917" y="752"/>
                </a:lnTo>
                <a:lnTo>
                  <a:pt x="1926" y="754"/>
                </a:lnTo>
                <a:lnTo>
                  <a:pt x="1935" y="757"/>
                </a:lnTo>
                <a:lnTo>
                  <a:pt x="1943" y="761"/>
                </a:lnTo>
                <a:lnTo>
                  <a:pt x="1947" y="763"/>
                </a:lnTo>
                <a:lnTo>
                  <a:pt x="1950" y="765"/>
                </a:lnTo>
                <a:lnTo>
                  <a:pt x="1957" y="770"/>
                </a:lnTo>
                <a:lnTo>
                  <a:pt x="1963" y="776"/>
                </a:lnTo>
                <a:lnTo>
                  <a:pt x="1965" y="780"/>
                </a:lnTo>
                <a:lnTo>
                  <a:pt x="1967" y="784"/>
                </a:lnTo>
                <a:lnTo>
                  <a:pt x="1969" y="787"/>
                </a:lnTo>
                <a:lnTo>
                  <a:pt x="1970" y="792"/>
                </a:lnTo>
                <a:lnTo>
                  <a:pt x="1972" y="796"/>
                </a:lnTo>
                <a:lnTo>
                  <a:pt x="1972" y="801"/>
                </a:lnTo>
                <a:lnTo>
                  <a:pt x="1973" y="806"/>
                </a:lnTo>
                <a:lnTo>
                  <a:pt x="1973" y="811"/>
                </a:lnTo>
                <a:lnTo>
                  <a:pt x="1973" y="930"/>
                </a:lnTo>
                <a:lnTo>
                  <a:pt x="1927" y="930"/>
                </a:lnTo>
                <a:lnTo>
                  <a:pt x="1927" y="905"/>
                </a:lnTo>
                <a:lnTo>
                  <a:pt x="1922" y="911"/>
                </a:lnTo>
                <a:lnTo>
                  <a:pt x="1917" y="917"/>
                </a:lnTo>
                <a:lnTo>
                  <a:pt x="1912" y="921"/>
                </a:lnTo>
                <a:lnTo>
                  <a:pt x="1906" y="925"/>
                </a:lnTo>
                <a:lnTo>
                  <a:pt x="1899" y="929"/>
                </a:lnTo>
                <a:lnTo>
                  <a:pt x="1891" y="931"/>
                </a:lnTo>
                <a:lnTo>
                  <a:pt x="1887" y="932"/>
                </a:lnTo>
                <a:lnTo>
                  <a:pt x="1883" y="933"/>
                </a:lnTo>
                <a:lnTo>
                  <a:pt x="1874" y="933"/>
                </a:lnTo>
                <a:close/>
                <a:moveTo>
                  <a:pt x="1888" y="899"/>
                </a:moveTo>
                <a:lnTo>
                  <a:pt x="1895" y="899"/>
                </a:lnTo>
                <a:lnTo>
                  <a:pt x="1902" y="897"/>
                </a:lnTo>
                <a:lnTo>
                  <a:pt x="1905" y="896"/>
                </a:lnTo>
                <a:lnTo>
                  <a:pt x="1908" y="894"/>
                </a:lnTo>
                <a:lnTo>
                  <a:pt x="1914" y="890"/>
                </a:lnTo>
                <a:lnTo>
                  <a:pt x="1916" y="888"/>
                </a:lnTo>
                <a:lnTo>
                  <a:pt x="1919" y="885"/>
                </a:lnTo>
                <a:lnTo>
                  <a:pt x="1922" y="879"/>
                </a:lnTo>
                <a:lnTo>
                  <a:pt x="1924" y="873"/>
                </a:lnTo>
                <a:lnTo>
                  <a:pt x="1924" y="870"/>
                </a:lnTo>
                <a:lnTo>
                  <a:pt x="1924" y="867"/>
                </a:lnTo>
                <a:lnTo>
                  <a:pt x="1924" y="848"/>
                </a:lnTo>
                <a:lnTo>
                  <a:pt x="1921" y="850"/>
                </a:lnTo>
                <a:lnTo>
                  <a:pt x="1915" y="851"/>
                </a:lnTo>
                <a:lnTo>
                  <a:pt x="1903" y="854"/>
                </a:lnTo>
                <a:lnTo>
                  <a:pt x="1890" y="856"/>
                </a:lnTo>
                <a:lnTo>
                  <a:pt x="1884" y="857"/>
                </a:lnTo>
                <a:lnTo>
                  <a:pt x="1879" y="859"/>
                </a:lnTo>
                <a:lnTo>
                  <a:pt x="1874" y="861"/>
                </a:lnTo>
                <a:lnTo>
                  <a:pt x="1870" y="863"/>
                </a:lnTo>
                <a:lnTo>
                  <a:pt x="1866" y="866"/>
                </a:lnTo>
                <a:lnTo>
                  <a:pt x="1864" y="870"/>
                </a:lnTo>
                <a:lnTo>
                  <a:pt x="1863" y="872"/>
                </a:lnTo>
                <a:lnTo>
                  <a:pt x="1862" y="874"/>
                </a:lnTo>
                <a:lnTo>
                  <a:pt x="1862" y="879"/>
                </a:lnTo>
                <a:lnTo>
                  <a:pt x="1862" y="884"/>
                </a:lnTo>
                <a:lnTo>
                  <a:pt x="1863" y="888"/>
                </a:lnTo>
                <a:lnTo>
                  <a:pt x="1865" y="890"/>
                </a:lnTo>
                <a:lnTo>
                  <a:pt x="1866" y="891"/>
                </a:lnTo>
                <a:lnTo>
                  <a:pt x="1869" y="894"/>
                </a:lnTo>
                <a:lnTo>
                  <a:pt x="1873" y="896"/>
                </a:lnTo>
                <a:lnTo>
                  <a:pt x="1875" y="897"/>
                </a:lnTo>
                <a:lnTo>
                  <a:pt x="1877" y="898"/>
                </a:lnTo>
                <a:lnTo>
                  <a:pt x="1882" y="899"/>
                </a:lnTo>
                <a:lnTo>
                  <a:pt x="1888" y="899"/>
                </a:lnTo>
                <a:close/>
                <a:moveTo>
                  <a:pt x="2063" y="930"/>
                </a:moveTo>
                <a:lnTo>
                  <a:pt x="2013" y="930"/>
                </a:lnTo>
                <a:lnTo>
                  <a:pt x="2013" y="694"/>
                </a:lnTo>
                <a:lnTo>
                  <a:pt x="2063" y="694"/>
                </a:lnTo>
                <a:lnTo>
                  <a:pt x="2063" y="930"/>
                </a:lnTo>
                <a:close/>
                <a:moveTo>
                  <a:pt x="2197" y="753"/>
                </a:moveTo>
                <a:lnTo>
                  <a:pt x="2197" y="790"/>
                </a:lnTo>
                <a:lnTo>
                  <a:pt x="2164" y="790"/>
                </a:lnTo>
                <a:lnTo>
                  <a:pt x="2164" y="876"/>
                </a:lnTo>
                <a:lnTo>
                  <a:pt x="2164" y="880"/>
                </a:lnTo>
                <a:lnTo>
                  <a:pt x="2165" y="884"/>
                </a:lnTo>
                <a:lnTo>
                  <a:pt x="2166" y="886"/>
                </a:lnTo>
                <a:lnTo>
                  <a:pt x="2167" y="887"/>
                </a:lnTo>
                <a:lnTo>
                  <a:pt x="2169" y="889"/>
                </a:lnTo>
                <a:lnTo>
                  <a:pt x="2171" y="891"/>
                </a:lnTo>
                <a:lnTo>
                  <a:pt x="2174" y="892"/>
                </a:lnTo>
                <a:lnTo>
                  <a:pt x="2177" y="893"/>
                </a:lnTo>
                <a:lnTo>
                  <a:pt x="2181" y="893"/>
                </a:lnTo>
                <a:lnTo>
                  <a:pt x="2188" y="892"/>
                </a:lnTo>
                <a:lnTo>
                  <a:pt x="2193" y="891"/>
                </a:lnTo>
                <a:lnTo>
                  <a:pt x="2201" y="928"/>
                </a:lnTo>
                <a:lnTo>
                  <a:pt x="2190" y="930"/>
                </a:lnTo>
                <a:lnTo>
                  <a:pt x="2183" y="932"/>
                </a:lnTo>
                <a:lnTo>
                  <a:pt x="2174" y="932"/>
                </a:lnTo>
                <a:lnTo>
                  <a:pt x="2168" y="932"/>
                </a:lnTo>
                <a:lnTo>
                  <a:pt x="2161" y="932"/>
                </a:lnTo>
                <a:lnTo>
                  <a:pt x="2156" y="931"/>
                </a:lnTo>
                <a:lnTo>
                  <a:pt x="2150" y="930"/>
                </a:lnTo>
                <a:lnTo>
                  <a:pt x="2145" y="928"/>
                </a:lnTo>
                <a:lnTo>
                  <a:pt x="2140" y="926"/>
                </a:lnTo>
                <a:lnTo>
                  <a:pt x="2135" y="924"/>
                </a:lnTo>
                <a:lnTo>
                  <a:pt x="2131" y="921"/>
                </a:lnTo>
                <a:lnTo>
                  <a:pt x="2127" y="917"/>
                </a:lnTo>
                <a:lnTo>
                  <a:pt x="2124" y="914"/>
                </a:lnTo>
                <a:lnTo>
                  <a:pt x="2121" y="909"/>
                </a:lnTo>
                <a:lnTo>
                  <a:pt x="2119" y="905"/>
                </a:lnTo>
                <a:lnTo>
                  <a:pt x="2117" y="900"/>
                </a:lnTo>
                <a:lnTo>
                  <a:pt x="2116" y="894"/>
                </a:lnTo>
                <a:lnTo>
                  <a:pt x="2115" y="888"/>
                </a:lnTo>
                <a:lnTo>
                  <a:pt x="2115" y="882"/>
                </a:lnTo>
                <a:lnTo>
                  <a:pt x="2115" y="790"/>
                </a:lnTo>
                <a:lnTo>
                  <a:pt x="2091" y="790"/>
                </a:lnTo>
                <a:lnTo>
                  <a:pt x="2091" y="753"/>
                </a:lnTo>
                <a:lnTo>
                  <a:pt x="2115" y="753"/>
                </a:lnTo>
                <a:lnTo>
                  <a:pt x="2115" y="711"/>
                </a:lnTo>
                <a:lnTo>
                  <a:pt x="2164" y="711"/>
                </a:lnTo>
                <a:lnTo>
                  <a:pt x="2164" y="753"/>
                </a:lnTo>
                <a:lnTo>
                  <a:pt x="2197" y="753"/>
                </a:lnTo>
                <a:close/>
                <a:moveTo>
                  <a:pt x="2304" y="933"/>
                </a:moveTo>
                <a:lnTo>
                  <a:pt x="2291" y="933"/>
                </a:lnTo>
                <a:lnTo>
                  <a:pt x="2285" y="932"/>
                </a:lnTo>
                <a:lnTo>
                  <a:pt x="2279" y="930"/>
                </a:lnTo>
                <a:lnTo>
                  <a:pt x="2268" y="927"/>
                </a:lnTo>
                <a:lnTo>
                  <a:pt x="2263" y="925"/>
                </a:lnTo>
                <a:lnTo>
                  <a:pt x="2258" y="922"/>
                </a:lnTo>
                <a:lnTo>
                  <a:pt x="2249" y="916"/>
                </a:lnTo>
                <a:lnTo>
                  <a:pt x="2245" y="912"/>
                </a:lnTo>
                <a:lnTo>
                  <a:pt x="2241" y="908"/>
                </a:lnTo>
                <a:lnTo>
                  <a:pt x="2234" y="900"/>
                </a:lnTo>
                <a:lnTo>
                  <a:pt x="2231" y="895"/>
                </a:lnTo>
                <a:lnTo>
                  <a:pt x="2228" y="890"/>
                </a:lnTo>
                <a:lnTo>
                  <a:pt x="2223" y="879"/>
                </a:lnTo>
                <a:lnTo>
                  <a:pt x="2221" y="874"/>
                </a:lnTo>
                <a:lnTo>
                  <a:pt x="2220" y="868"/>
                </a:lnTo>
                <a:lnTo>
                  <a:pt x="2219" y="862"/>
                </a:lnTo>
                <a:lnTo>
                  <a:pt x="2218" y="855"/>
                </a:lnTo>
                <a:lnTo>
                  <a:pt x="2218" y="849"/>
                </a:lnTo>
                <a:lnTo>
                  <a:pt x="2217" y="842"/>
                </a:lnTo>
                <a:lnTo>
                  <a:pt x="2218" y="835"/>
                </a:lnTo>
                <a:lnTo>
                  <a:pt x="2218" y="829"/>
                </a:lnTo>
                <a:lnTo>
                  <a:pt x="2219" y="823"/>
                </a:lnTo>
                <a:lnTo>
                  <a:pt x="2220" y="816"/>
                </a:lnTo>
                <a:lnTo>
                  <a:pt x="2223" y="805"/>
                </a:lnTo>
                <a:lnTo>
                  <a:pt x="2225" y="799"/>
                </a:lnTo>
                <a:lnTo>
                  <a:pt x="2228" y="794"/>
                </a:lnTo>
                <a:lnTo>
                  <a:pt x="2234" y="785"/>
                </a:lnTo>
                <a:lnTo>
                  <a:pt x="2237" y="780"/>
                </a:lnTo>
                <a:lnTo>
                  <a:pt x="2241" y="776"/>
                </a:lnTo>
                <a:lnTo>
                  <a:pt x="2245" y="772"/>
                </a:lnTo>
                <a:lnTo>
                  <a:pt x="2249" y="769"/>
                </a:lnTo>
                <a:lnTo>
                  <a:pt x="2253" y="765"/>
                </a:lnTo>
                <a:lnTo>
                  <a:pt x="2258" y="762"/>
                </a:lnTo>
                <a:lnTo>
                  <a:pt x="2263" y="760"/>
                </a:lnTo>
                <a:lnTo>
                  <a:pt x="2268" y="757"/>
                </a:lnTo>
                <a:lnTo>
                  <a:pt x="2274" y="755"/>
                </a:lnTo>
                <a:lnTo>
                  <a:pt x="2279" y="754"/>
                </a:lnTo>
                <a:lnTo>
                  <a:pt x="2285" y="752"/>
                </a:lnTo>
                <a:lnTo>
                  <a:pt x="2291" y="752"/>
                </a:lnTo>
                <a:lnTo>
                  <a:pt x="2304" y="751"/>
                </a:lnTo>
                <a:lnTo>
                  <a:pt x="2317" y="752"/>
                </a:lnTo>
                <a:lnTo>
                  <a:pt x="2323" y="752"/>
                </a:lnTo>
                <a:lnTo>
                  <a:pt x="2329" y="754"/>
                </a:lnTo>
                <a:lnTo>
                  <a:pt x="2340" y="757"/>
                </a:lnTo>
                <a:lnTo>
                  <a:pt x="2346" y="760"/>
                </a:lnTo>
                <a:lnTo>
                  <a:pt x="2351" y="762"/>
                </a:lnTo>
                <a:lnTo>
                  <a:pt x="2360" y="769"/>
                </a:lnTo>
                <a:lnTo>
                  <a:pt x="2364" y="772"/>
                </a:lnTo>
                <a:lnTo>
                  <a:pt x="2368" y="776"/>
                </a:lnTo>
                <a:lnTo>
                  <a:pt x="2375" y="785"/>
                </a:lnTo>
                <a:lnTo>
                  <a:pt x="2378" y="789"/>
                </a:lnTo>
                <a:lnTo>
                  <a:pt x="2381" y="794"/>
                </a:lnTo>
                <a:lnTo>
                  <a:pt x="2385" y="805"/>
                </a:lnTo>
                <a:lnTo>
                  <a:pt x="2387" y="811"/>
                </a:lnTo>
                <a:lnTo>
                  <a:pt x="2389" y="816"/>
                </a:lnTo>
                <a:lnTo>
                  <a:pt x="2390" y="823"/>
                </a:lnTo>
                <a:lnTo>
                  <a:pt x="2391" y="829"/>
                </a:lnTo>
                <a:lnTo>
                  <a:pt x="2391" y="835"/>
                </a:lnTo>
                <a:lnTo>
                  <a:pt x="2391" y="842"/>
                </a:lnTo>
                <a:lnTo>
                  <a:pt x="2391" y="849"/>
                </a:lnTo>
                <a:lnTo>
                  <a:pt x="2391" y="855"/>
                </a:lnTo>
                <a:lnTo>
                  <a:pt x="2390" y="862"/>
                </a:lnTo>
                <a:lnTo>
                  <a:pt x="2389" y="868"/>
                </a:lnTo>
                <a:lnTo>
                  <a:pt x="2385" y="879"/>
                </a:lnTo>
                <a:lnTo>
                  <a:pt x="2383" y="885"/>
                </a:lnTo>
                <a:lnTo>
                  <a:pt x="2381" y="890"/>
                </a:lnTo>
                <a:lnTo>
                  <a:pt x="2375" y="900"/>
                </a:lnTo>
                <a:lnTo>
                  <a:pt x="2372" y="904"/>
                </a:lnTo>
                <a:lnTo>
                  <a:pt x="2368" y="908"/>
                </a:lnTo>
                <a:lnTo>
                  <a:pt x="2364" y="912"/>
                </a:lnTo>
                <a:lnTo>
                  <a:pt x="2360" y="916"/>
                </a:lnTo>
                <a:lnTo>
                  <a:pt x="2355" y="919"/>
                </a:lnTo>
                <a:lnTo>
                  <a:pt x="2351" y="922"/>
                </a:lnTo>
                <a:lnTo>
                  <a:pt x="2346" y="925"/>
                </a:lnTo>
                <a:lnTo>
                  <a:pt x="2340" y="927"/>
                </a:lnTo>
                <a:lnTo>
                  <a:pt x="2335" y="929"/>
                </a:lnTo>
                <a:lnTo>
                  <a:pt x="2329" y="930"/>
                </a:lnTo>
                <a:lnTo>
                  <a:pt x="2323" y="932"/>
                </a:lnTo>
                <a:lnTo>
                  <a:pt x="2317" y="933"/>
                </a:lnTo>
                <a:lnTo>
                  <a:pt x="2304" y="933"/>
                </a:lnTo>
                <a:close/>
                <a:moveTo>
                  <a:pt x="2305" y="895"/>
                </a:moveTo>
                <a:lnTo>
                  <a:pt x="2309" y="895"/>
                </a:lnTo>
                <a:lnTo>
                  <a:pt x="2313" y="894"/>
                </a:lnTo>
                <a:lnTo>
                  <a:pt x="2317" y="893"/>
                </a:lnTo>
                <a:lnTo>
                  <a:pt x="2321" y="892"/>
                </a:lnTo>
                <a:lnTo>
                  <a:pt x="2324" y="889"/>
                </a:lnTo>
                <a:lnTo>
                  <a:pt x="2327" y="887"/>
                </a:lnTo>
                <a:lnTo>
                  <a:pt x="2330" y="884"/>
                </a:lnTo>
                <a:lnTo>
                  <a:pt x="2332" y="880"/>
                </a:lnTo>
                <a:lnTo>
                  <a:pt x="2334" y="876"/>
                </a:lnTo>
                <a:lnTo>
                  <a:pt x="2336" y="872"/>
                </a:lnTo>
                <a:lnTo>
                  <a:pt x="2338" y="868"/>
                </a:lnTo>
                <a:lnTo>
                  <a:pt x="2339" y="863"/>
                </a:lnTo>
                <a:lnTo>
                  <a:pt x="2341" y="853"/>
                </a:lnTo>
                <a:lnTo>
                  <a:pt x="2341" y="847"/>
                </a:lnTo>
                <a:lnTo>
                  <a:pt x="2342" y="842"/>
                </a:lnTo>
                <a:lnTo>
                  <a:pt x="2341" y="831"/>
                </a:lnTo>
                <a:lnTo>
                  <a:pt x="2339" y="821"/>
                </a:lnTo>
                <a:lnTo>
                  <a:pt x="2338" y="816"/>
                </a:lnTo>
                <a:lnTo>
                  <a:pt x="2336" y="812"/>
                </a:lnTo>
                <a:lnTo>
                  <a:pt x="2332" y="803"/>
                </a:lnTo>
                <a:lnTo>
                  <a:pt x="2330" y="800"/>
                </a:lnTo>
                <a:lnTo>
                  <a:pt x="2327" y="797"/>
                </a:lnTo>
                <a:lnTo>
                  <a:pt x="2324" y="794"/>
                </a:lnTo>
                <a:lnTo>
                  <a:pt x="2321" y="792"/>
                </a:lnTo>
                <a:lnTo>
                  <a:pt x="2317" y="790"/>
                </a:lnTo>
                <a:lnTo>
                  <a:pt x="2313" y="789"/>
                </a:lnTo>
                <a:lnTo>
                  <a:pt x="2309" y="788"/>
                </a:lnTo>
                <a:lnTo>
                  <a:pt x="2305" y="788"/>
                </a:lnTo>
                <a:lnTo>
                  <a:pt x="2300" y="788"/>
                </a:lnTo>
                <a:lnTo>
                  <a:pt x="2296" y="789"/>
                </a:lnTo>
                <a:lnTo>
                  <a:pt x="2292" y="790"/>
                </a:lnTo>
                <a:lnTo>
                  <a:pt x="2288" y="792"/>
                </a:lnTo>
                <a:lnTo>
                  <a:pt x="2285" y="794"/>
                </a:lnTo>
                <a:lnTo>
                  <a:pt x="2282" y="797"/>
                </a:lnTo>
                <a:lnTo>
                  <a:pt x="2279" y="800"/>
                </a:lnTo>
                <a:lnTo>
                  <a:pt x="2277" y="803"/>
                </a:lnTo>
                <a:lnTo>
                  <a:pt x="2272" y="812"/>
                </a:lnTo>
                <a:lnTo>
                  <a:pt x="2271" y="816"/>
                </a:lnTo>
                <a:lnTo>
                  <a:pt x="2270" y="821"/>
                </a:lnTo>
                <a:lnTo>
                  <a:pt x="2269" y="826"/>
                </a:lnTo>
                <a:lnTo>
                  <a:pt x="2268" y="831"/>
                </a:lnTo>
                <a:lnTo>
                  <a:pt x="2267" y="836"/>
                </a:lnTo>
                <a:lnTo>
                  <a:pt x="2267" y="842"/>
                </a:lnTo>
                <a:lnTo>
                  <a:pt x="2268" y="853"/>
                </a:lnTo>
                <a:lnTo>
                  <a:pt x="2270" y="863"/>
                </a:lnTo>
                <a:lnTo>
                  <a:pt x="2271" y="868"/>
                </a:lnTo>
                <a:lnTo>
                  <a:pt x="2272" y="872"/>
                </a:lnTo>
                <a:lnTo>
                  <a:pt x="2274" y="876"/>
                </a:lnTo>
                <a:lnTo>
                  <a:pt x="2277" y="880"/>
                </a:lnTo>
                <a:lnTo>
                  <a:pt x="2279" y="884"/>
                </a:lnTo>
                <a:lnTo>
                  <a:pt x="2282" y="887"/>
                </a:lnTo>
                <a:lnTo>
                  <a:pt x="2285" y="889"/>
                </a:lnTo>
                <a:lnTo>
                  <a:pt x="2288" y="892"/>
                </a:lnTo>
                <a:lnTo>
                  <a:pt x="2292" y="893"/>
                </a:lnTo>
                <a:lnTo>
                  <a:pt x="2296" y="894"/>
                </a:lnTo>
                <a:lnTo>
                  <a:pt x="2300" y="895"/>
                </a:lnTo>
                <a:lnTo>
                  <a:pt x="2305" y="895"/>
                </a:lnTo>
                <a:close/>
                <a:moveTo>
                  <a:pt x="2646" y="694"/>
                </a:moveTo>
                <a:lnTo>
                  <a:pt x="2696" y="694"/>
                </a:lnTo>
                <a:lnTo>
                  <a:pt x="2696" y="847"/>
                </a:lnTo>
                <a:lnTo>
                  <a:pt x="2696" y="854"/>
                </a:lnTo>
                <a:lnTo>
                  <a:pt x="2695" y="860"/>
                </a:lnTo>
                <a:lnTo>
                  <a:pt x="2694" y="866"/>
                </a:lnTo>
                <a:lnTo>
                  <a:pt x="2693" y="871"/>
                </a:lnTo>
                <a:lnTo>
                  <a:pt x="2691" y="877"/>
                </a:lnTo>
                <a:lnTo>
                  <a:pt x="2689" y="882"/>
                </a:lnTo>
                <a:lnTo>
                  <a:pt x="2686" y="887"/>
                </a:lnTo>
                <a:lnTo>
                  <a:pt x="2684" y="892"/>
                </a:lnTo>
                <a:lnTo>
                  <a:pt x="2680" y="897"/>
                </a:lnTo>
                <a:lnTo>
                  <a:pt x="2677" y="901"/>
                </a:lnTo>
                <a:lnTo>
                  <a:pt x="2673" y="906"/>
                </a:lnTo>
                <a:lnTo>
                  <a:pt x="2669" y="910"/>
                </a:lnTo>
                <a:lnTo>
                  <a:pt x="2664" y="913"/>
                </a:lnTo>
                <a:lnTo>
                  <a:pt x="2660" y="917"/>
                </a:lnTo>
                <a:lnTo>
                  <a:pt x="2655" y="920"/>
                </a:lnTo>
                <a:lnTo>
                  <a:pt x="2649" y="922"/>
                </a:lnTo>
                <a:lnTo>
                  <a:pt x="2638" y="927"/>
                </a:lnTo>
                <a:lnTo>
                  <a:pt x="2632" y="929"/>
                </a:lnTo>
                <a:lnTo>
                  <a:pt x="2626" y="930"/>
                </a:lnTo>
                <a:lnTo>
                  <a:pt x="2619" y="932"/>
                </a:lnTo>
                <a:lnTo>
                  <a:pt x="2612" y="932"/>
                </a:lnTo>
                <a:lnTo>
                  <a:pt x="2605" y="933"/>
                </a:lnTo>
                <a:lnTo>
                  <a:pt x="2598" y="933"/>
                </a:lnTo>
                <a:lnTo>
                  <a:pt x="2591" y="933"/>
                </a:lnTo>
                <a:lnTo>
                  <a:pt x="2584" y="932"/>
                </a:lnTo>
                <a:lnTo>
                  <a:pt x="2577" y="932"/>
                </a:lnTo>
                <a:lnTo>
                  <a:pt x="2571" y="930"/>
                </a:lnTo>
                <a:lnTo>
                  <a:pt x="2558" y="927"/>
                </a:lnTo>
                <a:lnTo>
                  <a:pt x="2552" y="925"/>
                </a:lnTo>
                <a:lnTo>
                  <a:pt x="2547" y="922"/>
                </a:lnTo>
                <a:lnTo>
                  <a:pt x="2541" y="920"/>
                </a:lnTo>
                <a:lnTo>
                  <a:pt x="2536" y="917"/>
                </a:lnTo>
                <a:lnTo>
                  <a:pt x="2527" y="910"/>
                </a:lnTo>
                <a:lnTo>
                  <a:pt x="2518" y="901"/>
                </a:lnTo>
                <a:lnTo>
                  <a:pt x="2515" y="897"/>
                </a:lnTo>
                <a:lnTo>
                  <a:pt x="2512" y="892"/>
                </a:lnTo>
                <a:lnTo>
                  <a:pt x="2509" y="887"/>
                </a:lnTo>
                <a:lnTo>
                  <a:pt x="2506" y="882"/>
                </a:lnTo>
                <a:lnTo>
                  <a:pt x="2504" y="877"/>
                </a:lnTo>
                <a:lnTo>
                  <a:pt x="2502" y="871"/>
                </a:lnTo>
                <a:lnTo>
                  <a:pt x="2501" y="866"/>
                </a:lnTo>
                <a:lnTo>
                  <a:pt x="2500" y="860"/>
                </a:lnTo>
                <a:lnTo>
                  <a:pt x="2500" y="854"/>
                </a:lnTo>
                <a:lnTo>
                  <a:pt x="2499" y="847"/>
                </a:lnTo>
                <a:lnTo>
                  <a:pt x="2499" y="694"/>
                </a:lnTo>
                <a:lnTo>
                  <a:pt x="2550" y="694"/>
                </a:lnTo>
                <a:lnTo>
                  <a:pt x="2550" y="843"/>
                </a:lnTo>
                <a:lnTo>
                  <a:pt x="2551" y="853"/>
                </a:lnTo>
                <a:lnTo>
                  <a:pt x="2552" y="857"/>
                </a:lnTo>
                <a:lnTo>
                  <a:pt x="2553" y="861"/>
                </a:lnTo>
                <a:lnTo>
                  <a:pt x="2555" y="865"/>
                </a:lnTo>
                <a:lnTo>
                  <a:pt x="2558" y="869"/>
                </a:lnTo>
                <a:lnTo>
                  <a:pt x="2560" y="873"/>
                </a:lnTo>
                <a:lnTo>
                  <a:pt x="2563" y="876"/>
                </a:lnTo>
                <a:lnTo>
                  <a:pt x="2567" y="879"/>
                </a:lnTo>
                <a:lnTo>
                  <a:pt x="2570" y="882"/>
                </a:lnTo>
                <a:lnTo>
                  <a:pt x="2574" y="884"/>
                </a:lnTo>
                <a:lnTo>
                  <a:pt x="2579" y="886"/>
                </a:lnTo>
                <a:lnTo>
                  <a:pt x="2583" y="887"/>
                </a:lnTo>
                <a:lnTo>
                  <a:pt x="2588" y="889"/>
                </a:lnTo>
                <a:lnTo>
                  <a:pt x="2598" y="889"/>
                </a:lnTo>
                <a:lnTo>
                  <a:pt x="2608" y="889"/>
                </a:lnTo>
                <a:lnTo>
                  <a:pt x="2613" y="887"/>
                </a:lnTo>
                <a:lnTo>
                  <a:pt x="2618" y="886"/>
                </a:lnTo>
                <a:lnTo>
                  <a:pt x="2622" y="884"/>
                </a:lnTo>
                <a:lnTo>
                  <a:pt x="2626" y="882"/>
                </a:lnTo>
                <a:lnTo>
                  <a:pt x="2629" y="879"/>
                </a:lnTo>
                <a:lnTo>
                  <a:pt x="2633" y="876"/>
                </a:lnTo>
                <a:lnTo>
                  <a:pt x="2636" y="873"/>
                </a:lnTo>
                <a:lnTo>
                  <a:pt x="2639" y="869"/>
                </a:lnTo>
                <a:lnTo>
                  <a:pt x="2641" y="865"/>
                </a:lnTo>
                <a:lnTo>
                  <a:pt x="2643" y="861"/>
                </a:lnTo>
                <a:lnTo>
                  <a:pt x="2644" y="857"/>
                </a:lnTo>
                <a:lnTo>
                  <a:pt x="2645" y="853"/>
                </a:lnTo>
                <a:lnTo>
                  <a:pt x="2646" y="848"/>
                </a:lnTo>
                <a:lnTo>
                  <a:pt x="2646" y="843"/>
                </a:lnTo>
                <a:lnTo>
                  <a:pt x="2646" y="694"/>
                </a:lnTo>
                <a:close/>
                <a:moveTo>
                  <a:pt x="2788" y="828"/>
                </a:moveTo>
                <a:lnTo>
                  <a:pt x="2788" y="930"/>
                </a:lnTo>
                <a:lnTo>
                  <a:pt x="2739" y="930"/>
                </a:lnTo>
                <a:lnTo>
                  <a:pt x="2739" y="753"/>
                </a:lnTo>
                <a:lnTo>
                  <a:pt x="2786" y="753"/>
                </a:lnTo>
                <a:lnTo>
                  <a:pt x="2786" y="784"/>
                </a:lnTo>
                <a:lnTo>
                  <a:pt x="2790" y="777"/>
                </a:lnTo>
                <a:lnTo>
                  <a:pt x="2796" y="770"/>
                </a:lnTo>
                <a:lnTo>
                  <a:pt x="2801" y="765"/>
                </a:lnTo>
                <a:lnTo>
                  <a:pt x="2808" y="760"/>
                </a:lnTo>
                <a:lnTo>
                  <a:pt x="2815" y="756"/>
                </a:lnTo>
                <a:lnTo>
                  <a:pt x="2819" y="754"/>
                </a:lnTo>
                <a:lnTo>
                  <a:pt x="2823" y="753"/>
                </a:lnTo>
                <a:lnTo>
                  <a:pt x="2832" y="751"/>
                </a:lnTo>
                <a:lnTo>
                  <a:pt x="2836" y="751"/>
                </a:lnTo>
                <a:lnTo>
                  <a:pt x="2841" y="751"/>
                </a:lnTo>
                <a:lnTo>
                  <a:pt x="2848" y="751"/>
                </a:lnTo>
                <a:lnTo>
                  <a:pt x="2854" y="752"/>
                </a:lnTo>
                <a:lnTo>
                  <a:pt x="2860" y="753"/>
                </a:lnTo>
                <a:lnTo>
                  <a:pt x="2866" y="755"/>
                </a:lnTo>
                <a:lnTo>
                  <a:pt x="2871" y="758"/>
                </a:lnTo>
                <a:lnTo>
                  <a:pt x="2876" y="761"/>
                </a:lnTo>
                <a:lnTo>
                  <a:pt x="2881" y="764"/>
                </a:lnTo>
                <a:lnTo>
                  <a:pt x="2885" y="769"/>
                </a:lnTo>
                <a:lnTo>
                  <a:pt x="2889" y="773"/>
                </a:lnTo>
                <a:lnTo>
                  <a:pt x="2893" y="778"/>
                </a:lnTo>
                <a:lnTo>
                  <a:pt x="2895" y="784"/>
                </a:lnTo>
                <a:lnTo>
                  <a:pt x="2897" y="787"/>
                </a:lnTo>
                <a:lnTo>
                  <a:pt x="2898" y="790"/>
                </a:lnTo>
                <a:lnTo>
                  <a:pt x="2900" y="796"/>
                </a:lnTo>
                <a:lnTo>
                  <a:pt x="2901" y="803"/>
                </a:lnTo>
                <a:lnTo>
                  <a:pt x="2902" y="810"/>
                </a:lnTo>
                <a:lnTo>
                  <a:pt x="2902" y="817"/>
                </a:lnTo>
                <a:lnTo>
                  <a:pt x="2902" y="930"/>
                </a:lnTo>
                <a:lnTo>
                  <a:pt x="2853" y="930"/>
                </a:lnTo>
                <a:lnTo>
                  <a:pt x="2853" y="826"/>
                </a:lnTo>
                <a:lnTo>
                  <a:pt x="2853" y="818"/>
                </a:lnTo>
                <a:lnTo>
                  <a:pt x="2852" y="815"/>
                </a:lnTo>
                <a:lnTo>
                  <a:pt x="2851" y="812"/>
                </a:lnTo>
                <a:lnTo>
                  <a:pt x="2848" y="806"/>
                </a:lnTo>
                <a:lnTo>
                  <a:pt x="2847" y="803"/>
                </a:lnTo>
                <a:lnTo>
                  <a:pt x="2845" y="801"/>
                </a:lnTo>
                <a:lnTo>
                  <a:pt x="2840" y="797"/>
                </a:lnTo>
                <a:lnTo>
                  <a:pt x="2837" y="795"/>
                </a:lnTo>
                <a:lnTo>
                  <a:pt x="2835" y="794"/>
                </a:lnTo>
                <a:lnTo>
                  <a:pt x="2829" y="792"/>
                </a:lnTo>
                <a:lnTo>
                  <a:pt x="2825" y="792"/>
                </a:lnTo>
                <a:lnTo>
                  <a:pt x="2822" y="792"/>
                </a:lnTo>
                <a:lnTo>
                  <a:pt x="2814" y="792"/>
                </a:lnTo>
                <a:lnTo>
                  <a:pt x="2808" y="794"/>
                </a:lnTo>
                <a:lnTo>
                  <a:pt x="2805" y="795"/>
                </a:lnTo>
                <a:lnTo>
                  <a:pt x="2802" y="797"/>
                </a:lnTo>
                <a:lnTo>
                  <a:pt x="2800" y="799"/>
                </a:lnTo>
                <a:lnTo>
                  <a:pt x="2797" y="801"/>
                </a:lnTo>
                <a:lnTo>
                  <a:pt x="2795" y="804"/>
                </a:lnTo>
                <a:lnTo>
                  <a:pt x="2793" y="806"/>
                </a:lnTo>
                <a:lnTo>
                  <a:pt x="2792" y="809"/>
                </a:lnTo>
                <a:lnTo>
                  <a:pt x="2790" y="812"/>
                </a:lnTo>
                <a:lnTo>
                  <a:pt x="2789" y="820"/>
                </a:lnTo>
                <a:lnTo>
                  <a:pt x="2788" y="824"/>
                </a:lnTo>
                <a:lnTo>
                  <a:pt x="2788" y="828"/>
                </a:lnTo>
                <a:close/>
                <a:moveTo>
                  <a:pt x="2966" y="730"/>
                </a:moveTo>
                <a:lnTo>
                  <a:pt x="2961" y="730"/>
                </a:lnTo>
                <a:lnTo>
                  <a:pt x="2956" y="729"/>
                </a:lnTo>
                <a:lnTo>
                  <a:pt x="2952" y="726"/>
                </a:lnTo>
                <a:lnTo>
                  <a:pt x="2948" y="723"/>
                </a:lnTo>
                <a:lnTo>
                  <a:pt x="2944" y="719"/>
                </a:lnTo>
                <a:lnTo>
                  <a:pt x="2942" y="715"/>
                </a:lnTo>
                <a:lnTo>
                  <a:pt x="2940" y="710"/>
                </a:lnTo>
                <a:lnTo>
                  <a:pt x="2940" y="705"/>
                </a:lnTo>
                <a:lnTo>
                  <a:pt x="2940" y="701"/>
                </a:lnTo>
                <a:lnTo>
                  <a:pt x="2942" y="696"/>
                </a:lnTo>
                <a:lnTo>
                  <a:pt x="2944" y="692"/>
                </a:lnTo>
                <a:lnTo>
                  <a:pt x="2948" y="688"/>
                </a:lnTo>
                <a:lnTo>
                  <a:pt x="2952" y="685"/>
                </a:lnTo>
                <a:lnTo>
                  <a:pt x="2956" y="683"/>
                </a:lnTo>
                <a:lnTo>
                  <a:pt x="2961" y="681"/>
                </a:lnTo>
                <a:lnTo>
                  <a:pt x="2966" y="681"/>
                </a:lnTo>
                <a:lnTo>
                  <a:pt x="2972" y="681"/>
                </a:lnTo>
                <a:lnTo>
                  <a:pt x="2977" y="683"/>
                </a:lnTo>
                <a:lnTo>
                  <a:pt x="2982" y="685"/>
                </a:lnTo>
                <a:lnTo>
                  <a:pt x="2986" y="688"/>
                </a:lnTo>
                <a:lnTo>
                  <a:pt x="2990" y="692"/>
                </a:lnTo>
                <a:lnTo>
                  <a:pt x="2992" y="696"/>
                </a:lnTo>
                <a:lnTo>
                  <a:pt x="2994" y="701"/>
                </a:lnTo>
                <a:lnTo>
                  <a:pt x="2994" y="705"/>
                </a:lnTo>
                <a:lnTo>
                  <a:pt x="2994" y="710"/>
                </a:lnTo>
                <a:lnTo>
                  <a:pt x="2992" y="715"/>
                </a:lnTo>
                <a:lnTo>
                  <a:pt x="2990" y="719"/>
                </a:lnTo>
                <a:lnTo>
                  <a:pt x="2986" y="723"/>
                </a:lnTo>
                <a:lnTo>
                  <a:pt x="2982" y="726"/>
                </a:lnTo>
                <a:lnTo>
                  <a:pt x="2977" y="729"/>
                </a:lnTo>
                <a:lnTo>
                  <a:pt x="2972" y="730"/>
                </a:lnTo>
                <a:lnTo>
                  <a:pt x="2966" y="730"/>
                </a:lnTo>
                <a:close/>
                <a:moveTo>
                  <a:pt x="2942" y="753"/>
                </a:moveTo>
                <a:lnTo>
                  <a:pt x="2992" y="753"/>
                </a:lnTo>
                <a:lnTo>
                  <a:pt x="2992" y="930"/>
                </a:lnTo>
                <a:lnTo>
                  <a:pt x="2942" y="930"/>
                </a:lnTo>
                <a:lnTo>
                  <a:pt x="2942" y="753"/>
                </a:lnTo>
                <a:close/>
                <a:moveTo>
                  <a:pt x="3195" y="753"/>
                </a:moveTo>
                <a:lnTo>
                  <a:pt x="3134" y="930"/>
                </a:lnTo>
                <a:lnTo>
                  <a:pt x="3078" y="930"/>
                </a:lnTo>
                <a:lnTo>
                  <a:pt x="3017" y="753"/>
                </a:lnTo>
                <a:lnTo>
                  <a:pt x="3068" y="753"/>
                </a:lnTo>
                <a:lnTo>
                  <a:pt x="3105" y="880"/>
                </a:lnTo>
                <a:lnTo>
                  <a:pt x="3143" y="753"/>
                </a:lnTo>
                <a:lnTo>
                  <a:pt x="3195" y="753"/>
                </a:lnTo>
                <a:close/>
                <a:moveTo>
                  <a:pt x="3294" y="933"/>
                </a:moveTo>
                <a:lnTo>
                  <a:pt x="3287" y="933"/>
                </a:lnTo>
                <a:lnTo>
                  <a:pt x="3280" y="933"/>
                </a:lnTo>
                <a:lnTo>
                  <a:pt x="3268" y="931"/>
                </a:lnTo>
                <a:lnTo>
                  <a:pt x="3263" y="929"/>
                </a:lnTo>
                <a:lnTo>
                  <a:pt x="3257" y="927"/>
                </a:lnTo>
                <a:lnTo>
                  <a:pt x="3247" y="922"/>
                </a:lnTo>
                <a:lnTo>
                  <a:pt x="3242" y="919"/>
                </a:lnTo>
                <a:lnTo>
                  <a:pt x="3237" y="916"/>
                </a:lnTo>
                <a:lnTo>
                  <a:pt x="3233" y="913"/>
                </a:lnTo>
                <a:lnTo>
                  <a:pt x="3229" y="909"/>
                </a:lnTo>
                <a:lnTo>
                  <a:pt x="3222" y="900"/>
                </a:lnTo>
                <a:lnTo>
                  <a:pt x="3219" y="896"/>
                </a:lnTo>
                <a:lnTo>
                  <a:pt x="3216" y="891"/>
                </a:lnTo>
                <a:lnTo>
                  <a:pt x="3212" y="880"/>
                </a:lnTo>
                <a:lnTo>
                  <a:pt x="3210" y="874"/>
                </a:lnTo>
                <a:lnTo>
                  <a:pt x="3209" y="868"/>
                </a:lnTo>
                <a:lnTo>
                  <a:pt x="3207" y="862"/>
                </a:lnTo>
                <a:lnTo>
                  <a:pt x="3207" y="856"/>
                </a:lnTo>
                <a:lnTo>
                  <a:pt x="3206" y="849"/>
                </a:lnTo>
                <a:lnTo>
                  <a:pt x="3206" y="842"/>
                </a:lnTo>
                <a:lnTo>
                  <a:pt x="3206" y="836"/>
                </a:lnTo>
                <a:lnTo>
                  <a:pt x="3207" y="829"/>
                </a:lnTo>
                <a:lnTo>
                  <a:pt x="3207" y="823"/>
                </a:lnTo>
                <a:lnTo>
                  <a:pt x="3209" y="817"/>
                </a:lnTo>
                <a:lnTo>
                  <a:pt x="3212" y="805"/>
                </a:lnTo>
                <a:lnTo>
                  <a:pt x="3214" y="800"/>
                </a:lnTo>
                <a:lnTo>
                  <a:pt x="3216" y="794"/>
                </a:lnTo>
                <a:lnTo>
                  <a:pt x="3222" y="785"/>
                </a:lnTo>
                <a:lnTo>
                  <a:pt x="3226" y="780"/>
                </a:lnTo>
                <a:lnTo>
                  <a:pt x="3229" y="776"/>
                </a:lnTo>
                <a:lnTo>
                  <a:pt x="3233" y="772"/>
                </a:lnTo>
                <a:lnTo>
                  <a:pt x="3237" y="769"/>
                </a:lnTo>
                <a:lnTo>
                  <a:pt x="3246" y="762"/>
                </a:lnTo>
                <a:lnTo>
                  <a:pt x="3251" y="760"/>
                </a:lnTo>
                <a:lnTo>
                  <a:pt x="3256" y="757"/>
                </a:lnTo>
                <a:lnTo>
                  <a:pt x="3262" y="755"/>
                </a:lnTo>
                <a:lnTo>
                  <a:pt x="3267" y="754"/>
                </a:lnTo>
                <a:lnTo>
                  <a:pt x="3273" y="752"/>
                </a:lnTo>
                <a:lnTo>
                  <a:pt x="3279" y="752"/>
                </a:lnTo>
                <a:lnTo>
                  <a:pt x="3292" y="751"/>
                </a:lnTo>
                <a:lnTo>
                  <a:pt x="3303" y="751"/>
                </a:lnTo>
                <a:lnTo>
                  <a:pt x="3314" y="753"/>
                </a:lnTo>
                <a:lnTo>
                  <a:pt x="3319" y="755"/>
                </a:lnTo>
                <a:lnTo>
                  <a:pt x="3324" y="756"/>
                </a:lnTo>
                <a:lnTo>
                  <a:pt x="3334" y="761"/>
                </a:lnTo>
                <a:lnTo>
                  <a:pt x="3343" y="766"/>
                </a:lnTo>
                <a:lnTo>
                  <a:pt x="3347" y="770"/>
                </a:lnTo>
                <a:lnTo>
                  <a:pt x="3351" y="773"/>
                </a:lnTo>
                <a:lnTo>
                  <a:pt x="3358" y="781"/>
                </a:lnTo>
                <a:lnTo>
                  <a:pt x="3361" y="786"/>
                </a:lnTo>
                <a:lnTo>
                  <a:pt x="3364" y="791"/>
                </a:lnTo>
                <a:lnTo>
                  <a:pt x="3366" y="796"/>
                </a:lnTo>
                <a:lnTo>
                  <a:pt x="3368" y="801"/>
                </a:lnTo>
                <a:lnTo>
                  <a:pt x="3370" y="807"/>
                </a:lnTo>
                <a:lnTo>
                  <a:pt x="3372" y="813"/>
                </a:lnTo>
                <a:lnTo>
                  <a:pt x="3373" y="819"/>
                </a:lnTo>
                <a:lnTo>
                  <a:pt x="3374" y="826"/>
                </a:lnTo>
                <a:lnTo>
                  <a:pt x="3374" y="833"/>
                </a:lnTo>
                <a:lnTo>
                  <a:pt x="3375" y="841"/>
                </a:lnTo>
                <a:lnTo>
                  <a:pt x="3375" y="854"/>
                </a:lnTo>
                <a:lnTo>
                  <a:pt x="3254" y="854"/>
                </a:lnTo>
                <a:lnTo>
                  <a:pt x="3254" y="859"/>
                </a:lnTo>
                <a:lnTo>
                  <a:pt x="3255" y="863"/>
                </a:lnTo>
                <a:lnTo>
                  <a:pt x="3256" y="868"/>
                </a:lnTo>
                <a:lnTo>
                  <a:pt x="3257" y="872"/>
                </a:lnTo>
                <a:lnTo>
                  <a:pt x="3260" y="879"/>
                </a:lnTo>
                <a:lnTo>
                  <a:pt x="3263" y="882"/>
                </a:lnTo>
                <a:lnTo>
                  <a:pt x="3265" y="885"/>
                </a:lnTo>
                <a:lnTo>
                  <a:pt x="3268" y="888"/>
                </a:lnTo>
                <a:lnTo>
                  <a:pt x="3271" y="890"/>
                </a:lnTo>
                <a:lnTo>
                  <a:pt x="3274" y="892"/>
                </a:lnTo>
                <a:lnTo>
                  <a:pt x="3278" y="894"/>
                </a:lnTo>
                <a:lnTo>
                  <a:pt x="3282" y="895"/>
                </a:lnTo>
                <a:lnTo>
                  <a:pt x="3286" y="896"/>
                </a:lnTo>
                <a:lnTo>
                  <a:pt x="3294" y="897"/>
                </a:lnTo>
                <a:lnTo>
                  <a:pt x="3300" y="896"/>
                </a:lnTo>
                <a:lnTo>
                  <a:pt x="3306" y="895"/>
                </a:lnTo>
                <a:lnTo>
                  <a:pt x="3311" y="894"/>
                </a:lnTo>
                <a:lnTo>
                  <a:pt x="3316" y="892"/>
                </a:lnTo>
                <a:lnTo>
                  <a:pt x="3318" y="890"/>
                </a:lnTo>
                <a:lnTo>
                  <a:pt x="3320" y="889"/>
                </a:lnTo>
                <a:lnTo>
                  <a:pt x="3323" y="885"/>
                </a:lnTo>
                <a:lnTo>
                  <a:pt x="3326" y="881"/>
                </a:lnTo>
                <a:lnTo>
                  <a:pt x="3328" y="876"/>
                </a:lnTo>
                <a:lnTo>
                  <a:pt x="3374" y="879"/>
                </a:lnTo>
                <a:lnTo>
                  <a:pt x="3372" y="885"/>
                </a:lnTo>
                <a:lnTo>
                  <a:pt x="3370" y="891"/>
                </a:lnTo>
                <a:lnTo>
                  <a:pt x="3367" y="896"/>
                </a:lnTo>
                <a:lnTo>
                  <a:pt x="3364" y="901"/>
                </a:lnTo>
                <a:lnTo>
                  <a:pt x="3361" y="906"/>
                </a:lnTo>
                <a:lnTo>
                  <a:pt x="3357" y="911"/>
                </a:lnTo>
                <a:lnTo>
                  <a:pt x="3352" y="915"/>
                </a:lnTo>
                <a:lnTo>
                  <a:pt x="3347" y="919"/>
                </a:lnTo>
                <a:lnTo>
                  <a:pt x="3342" y="922"/>
                </a:lnTo>
                <a:lnTo>
                  <a:pt x="3336" y="925"/>
                </a:lnTo>
                <a:lnTo>
                  <a:pt x="3330" y="928"/>
                </a:lnTo>
                <a:lnTo>
                  <a:pt x="3323" y="930"/>
                </a:lnTo>
                <a:lnTo>
                  <a:pt x="3320" y="930"/>
                </a:lnTo>
                <a:lnTo>
                  <a:pt x="3316" y="931"/>
                </a:lnTo>
                <a:lnTo>
                  <a:pt x="3309" y="932"/>
                </a:lnTo>
                <a:lnTo>
                  <a:pt x="3302" y="933"/>
                </a:lnTo>
                <a:lnTo>
                  <a:pt x="3294" y="933"/>
                </a:lnTo>
                <a:close/>
                <a:moveTo>
                  <a:pt x="3254" y="824"/>
                </a:moveTo>
                <a:lnTo>
                  <a:pt x="3329" y="824"/>
                </a:lnTo>
                <a:lnTo>
                  <a:pt x="3328" y="820"/>
                </a:lnTo>
                <a:lnTo>
                  <a:pt x="3328" y="816"/>
                </a:lnTo>
                <a:lnTo>
                  <a:pt x="3327" y="813"/>
                </a:lnTo>
                <a:lnTo>
                  <a:pt x="3326" y="809"/>
                </a:lnTo>
                <a:lnTo>
                  <a:pt x="3324" y="806"/>
                </a:lnTo>
                <a:lnTo>
                  <a:pt x="3323" y="803"/>
                </a:lnTo>
                <a:lnTo>
                  <a:pt x="3321" y="800"/>
                </a:lnTo>
                <a:lnTo>
                  <a:pt x="3318" y="798"/>
                </a:lnTo>
                <a:lnTo>
                  <a:pt x="3313" y="793"/>
                </a:lnTo>
                <a:lnTo>
                  <a:pt x="3307" y="790"/>
                </a:lnTo>
                <a:lnTo>
                  <a:pt x="3300" y="788"/>
                </a:lnTo>
                <a:lnTo>
                  <a:pt x="3292" y="787"/>
                </a:lnTo>
                <a:lnTo>
                  <a:pt x="3285" y="788"/>
                </a:lnTo>
                <a:lnTo>
                  <a:pt x="3281" y="789"/>
                </a:lnTo>
                <a:lnTo>
                  <a:pt x="3278" y="790"/>
                </a:lnTo>
                <a:lnTo>
                  <a:pt x="3271" y="793"/>
                </a:lnTo>
                <a:lnTo>
                  <a:pt x="3268" y="796"/>
                </a:lnTo>
                <a:lnTo>
                  <a:pt x="3266" y="798"/>
                </a:lnTo>
                <a:lnTo>
                  <a:pt x="3261" y="804"/>
                </a:lnTo>
                <a:lnTo>
                  <a:pt x="3258" y="810"/>
                </a:lnTo>
                <a:lnTo>
                  <a:pt x="3256" y="813"/>
                </a:lnTo>
                <a:lnTo>
                  <a:pt x="3255" y="816"/>
                </a:lnTo>
                <a:lnTo>
                  <a:pt x="3254" y="824"/>
                </a:lnTo>
                <a:close/>
                <a:moveTo>
                  <a:pt x="3409" y="930"/>
                </a:moveTo>
                <a:lnTo>
                  <a:pt x="3409" y="753"/>
                </a:lnTo>
                <a:lnTo>
                  <a:pt x="3457" y="753"/>
                </a:lnTo>
                <a:lnTo>
                  <a:pt x="3457" y="784"/>
                </a:lnTo>
                <a:lnTo>
                  <a:pt x="3461" y="776"/>
                </a:lnTo>
                <a:lnTo>
                  <a:pt x="3465" y="769"/>
                </a:lnTo>
                <a:lnTo>
                  <a:pt x="3470" y="764"/>
                </a:lnTo>
                <a:lnTo>
                  <a:pt x="3475" y="759"/>
                </a:lnTo>
                <a:lnTo>
                  <a:pt x="3478" y="757"/>
                </a:lnTo>
                <a:lnTo>
                  <a:pt x="3481" y="755"/>
                </a:lnTo>
                <a:lnTo>
                  <a:pt x="3487" y="753"/>
                </a:lnTo>
                <a:lnTo>
                  <a:pt x="3494" y="751"/>
                </a:lnTo>
                <a:lnTo>
                  <a:pt x="3501" y="751"/>
                </a:lnTo>
                <a:lnTo>
                  <a:pt x="3509" y="751"/>
                </a:lnTo>
                <a:lnTo>
                  <a:pt x="3517" y="752"/>
                </a:lnTo>
                <a:lnTo>
                  <a:pt x="3517" y="796"/>
                </a:lnTo>
                <a:lnTo>
                  <a:pt x="3513" y="795"/>
                </a:lnTo>
                <a:lnTo>
                  <a:pt x="3507" y="794"/>
                </a:lnTo>
                <a:lnTo>
                  <a:pt x="3496" y="793"/>
                </a:lnTo>
                <a:lnTo>
                  <a:pt x="3488" y="794"/>
                </a:lnTo>
                <a:lnTo>
                  <a:pt x="3485" y="795"/>
                </a:lnTo>
                <a:lnTo>
                  <a:pt x="3481" y="796"/>
                </a:lnTo>
                <a:lnTo>
                  <a:pt x="3478" y="797"/>
                </a:lnTo>
                <a:lnTo>
                  <a:pt x="3475" y="799"/>
                </a:lnTo>
                <a:lnTo>
                  <a:pt x="3472" y="801"/>
                </a:lnTo>
                <a:lnTo>
                  <a:pt x="3469" y="803"/>
                </a:lnTo>
                <a:lnTo>
                  <a:pt x="3465" y="809"/>
                </a:lnTo>
                <a:lnTo>
                  <a:pt x="3463" y="812"/>
                </a:lnTo>
                <a:lnTo>
                  <a:pt x="3461" y="815"/>
                </a:lnTo>
                <a:lnTo>
                  <a:pt x="3460" y="818"/>
                </a:lnTo>
                <a:lnTo>
                  <a:pt x="3459" y="822"/>
                </a:lnTo>
                <a:lnTo>
                  <a:pt x="3459" y="826"/>
                </a:lnTo>
                <a:lnTo>
                  <a:pt x="3459" y="830"/>
                </a:lnTo>
                <a:lnTo>
                  <a:pt x="3459" y="930"/>
                </a:lnTo>
                <a:lnTo>
                  <a:pt x="3409" y="930"/>
                </a:lnTo>
                <a:close/>
                <a:moveTo>
                  <a:pt x="3690" y="804"/>
                </a:moveTo>
                <a:lnTo>
                  <a:pt x="3645" y="806"/>
                </a:lnTo>
                <a:lnTo>
                  <a:pt x="3644" y="802"/>
                </a:lnTo>
                <a:lnTo>
                  <a:pt x="3642" y="798"/>
                </a:lnTo>
                <a:lnTo>
                  <a:pt x="3639" y="795"/>
                </a:lnTo>
                <a:lnTo>
                  <a:pt x="3636" y="792"/>
                </a:lnTo>
                <a:lnTo>
                  <a:pt x="3632" y="789"/>
                </a:lnTo>
                <a:lnTo>
                  <a:pt x="3627" y="787"/>
                </a:lnTo>
                <a:lnTo>
                  <a:pt x="3622" y="786"/>
                </a:lnTo>
                <a:lnTo>
                  <a:pt x="3616" y="786"/>
                </a:lnTo>
                <a:lnTo>
                  <a:pt x="3610" y="786"/>
                </a:lnTo>
                <a:lnTo>
                  <a:pt x="3605" y="787"/>
                </a:lnTo>
                <a:lnTo>
                  <a:pt x="3601" y="788"/>
                </a:lnTo>
                <a:lnTo>
                  <a:pt x="3596" y="790"/>
                </a:lnTo>
                <a:lnTo>
                  <a:pt x="3593" y="793"/>
                </a:lnTo>
                <a:lnTo>
                  <a:pt x="3591" y="796"/>
                </a:lnTo>
                <a:lnTo>
                  <a:pt x="3589" y="799"/>
                </a:lnTo>
                <a:lnTo>
                  <a:pt x="3589" y="803"/>
                </a:lnTo>
                <a:lnTo>
                  <a:pt x="3589" y="806"/>
                </a:lnTo>
                <a:lnTo>
                  <a:pt x="3590" y="809"/>
                </a:lnTo>
                <a:lnTo>
                  <a:pt x="3591" y="811"/>
                </a:lnTo>
                <a:lnTo>
                  <a:pt x="3594" y="814"/>
                </a:lnTo>
                <a:lnTo>
                  <a:pt x="3597" y="816"/>
                </a:lnTo>
                <a:lnTo>
                  <a:pt x="3601" y="818"/>
                </a:lnTo>
                <a:lnTo>
                  <a:pt x="3605" y="819"/>
                </a:lnTo>
                <a:lnTo>
                  <a:pt x="3611" y="821"/>
                </a:lnTo>
                <a:lnTo>
                  <a:pt x="3643" y="827"/>
                </a:lnTo>
                <a:lnTo>
                  <a:pt x="3649" y="829"/>
                </a:lnTo>
                <a:lnTo>
                  <a:pt x="3655" y="830"/>
                </a:lnTo>
                <a:lnTo>
                  <a:pt x="3660" y="832"/>
                </a:lnTo>
                <a:lnTo>
                  <a:pt x="3665" y="834"/>
                </a:lnTo>
                <a:lnTo>
                  <a:pt x="3674" y="839"/>
                </a:lnTo>
                <a:lnTo>
                  <a:pt x="3681" y="844"/>
                </a:lnTo>
                <a:lnTo>
                  <a:pt x="3684" y="848"/>
                </a:lnTo>
                <a:lnTo>
                  <a:pt x="3687" y="851"/>
                </a:lnTo>
                <a:lnTo>
                  <a:pt x="3689" y="854"/>
                </a:lnTo>
                <a:lnTo>
                  <a:pt x="3691" y="858"/>
                </a:lnTo>
                <a:lnTo>
                  <a:pt x="3693" y="866"/>
                </a:lnTo>
                <a:lnTo>
                  <a:pt x="3694" y="870"/>
                </a:lnTo>
                <a:lnTo>
                  <a:pt x="3694" y="875"/>
                </a:lnTo>
                <a:lnTo>
                  <a:pt x="3694" y="879"/>
                </a:lnTo>
                <a:lnTo>
                  <a:pt x="3694" y="883"/>
                </a:lnTo>
                <a:lnTo>
                  <a:pt x="3693" y="888"/>
                </a:lnTo>
                <a:lnTo>
                  <a:pt x="3692" y="891"/>
                </a:lnTo>
                <a:lnTo>
                  <a:pt x="3690" y="895"/>
                </a:lnTo>
                <a:lnTo>
                  <a:pt x="3688" y="899"/>
                </a:lnTo>
                <a:lnTo>
                  <a:pt x="3686" y="902"/>
                </a:lnTo>
                <a:lnTo>
                  <a:pt x="3684" y="906"/>
                </a:lnTo>
                <a:lnTo>
                  <a:pt x="3678" y="912"/>
                </a:lnTo>
                <a:lnTo>
                  <a:pt x="3672" y="917"/>
                </a:lnTo>
                <a:lnTo>
                  <a:pt x="3664" y="922"/>
                </a:lnTo>
                <a:lnTo>
                  <a:pt x="3656" y="926"/>
                </a:lnTo>
                <a:lnTo>
                  <a:pt x="3647" y="929"/>
                </a:lnTo>
                <a:lnTo>
                  <a:pt x="3637" y="931"/>
                </a:lnTo>
                <a:lnTo>
                  <a:pt x="3627" y="933"/>
                </a:lnTo>
                <a:lnTo>
                  <a:pt x="3615" y="933"/>
                </a:lnTo>
                <a:lnTo>
                  <a:pt x="3607" y="933"/>
                </a:lnTo>
                <a:lnTo>
                  <a:pt x="3599" y="932"/>
                </a:lnTo>
                <a:lnTo>
                  <a:pt x="3591" y="931"/>
                </a:lnTo>
                <a:lnTo>
                  <a:pt x="3584" y="930"/>
                </a:lnTo>
                <a:lnTo>
                  <a:pt x="3577" y="928"/>
                </a:lnTo>
                <a:lnTo>
                  <a:pt x="3571" y="925"/>
                </a:lnTo>
                <a:lnTo>
                  <a:pt x="3565" y="922"/>
                </a:lnTo>
                <a:lnTo>
                  <a:pt x="3560" y="919"/>
                </a:lnTo>
                <a:lnTo>
                  <a:pt x="3555" y="915"/>
                </a:lnTo>
                <a:lnTo>
                  <a:pt x="3550" y="911"/>
                </a:lnTo>
                <a:lnTo>
                  <a:pt x="3546" y="906"/>
                </a:lnTo>
                <a:lnTo>
                  <a:pt x="3543" y="901"/>
                </a:lnTo>
                <a:lnTo>
                  <a:pt x="3540" y="896"/>
                </a:lnTo>
                <a:lnTo>
                  <a:pt x="3538" y="891"/>
                </a:lnTo>
                <a:lnTo>
                  <a:pt x="3536" y="885"/>
                </a:lnTo>
                <a:lnTo>
                  <a:pt x="3535" y="879"/>
                </a:lnTo>
                <a:lnTo>
                  <a:pt x="3584" y="876"/>
                </a:lnTo>
                <a:lnTo>
                  <a:pt x="3585" y="881"/>
                </a:lnTo>
                <a:lnTo>
                  <a:pt x="3587" y="886"/>
                </a:lnTo>
                <a:lnTo>
                  <a:pt x="3590" y="889"/>
                </a:lnTo>
                <a:lnTo>
                  <a:pt x="3594" y="892"/>
                </a:lnTo>
                <a:lnTo>
                  <a:pt x="3599" y="895"/>
                </a:lnTo>
                <a:lnTo>
                  <a:pt x="3604" y="897"/>
                </a:lnTo>
                <a:lnTo>
                  <a:pt x="3609" y="898"/>
                </a:lnTo>
                <a:lnTo>
                  <a:pt x="3616" y="898"/>
                </a:lnTo>
                <a:lnTo>
                  <a:pt x="3622" y="898"/>
                </a:lnTo>
                <a:lnTo>
                  <a:pt x="3627" y="897"/>
                </a:lnTo>
                <a:lnTo>
                  <a:pt x="3632" y="895"/>
                </a:lnTo>
                <a:lnTo>
                  <a:pt x="3634" y="894"/>
                </a:lnTo>
                <a:lnTo>
                  <a:pt x="3636" y="893"/>
                </a:lnTo>
                <a:lnTo>
                  <a:pt x="3640" y="890"/>
                </a:lnTo>
                <a:lnTo>
                  <a:pt x="3642" y="887"/>
                </a:lnTo>
                <a:lnTo>
                  <a:pt x="3643" y="886"/>
                </a:lnTo>
                <a:lnTo>
                  <a:pt x="3644" y="884"/>
                </a:lnTo>
                <a:lnTo>
                  <a:pt x="3644" y="880"/>
                </a:lnTo>
                <a:lnTo>
                  <a:pt x="3644" y="877"/>
                </a:lnTo>
                <a:lnTo>
                  <a:pt x="3643" y="874"/>
                </a:lnTo>
                <a:lnTo>
                  <a:pt x="3641" y="871"/>
                </a:lnTo>
                <a:lnTo>
                  <a:pt x="3639" y="869"/>
                </a:lnTo>
                <a:lnTo>
                  <a:pt x="3635" y="867"/>
                </a:lnTo>
                <a:lnTo>
                  <a:pt x="3631" y="865"/>
                </a:lnTo>
                <a:lnTo>
                  <a:pt x="3627" y="864"/>
                </a:lnTo>
                <a:lnTo>
                  <a:pt x="3622" y="862"/>
                </a:lnTo>
                <a:lnTo>
                  <a:pt x="3591" y="856"/>
                </a:lnTo>
                <a:lnTo>
                  <a:pt x="3585" y="855"/>
                </a:lnTo>
                <a:lnTo>
                  <a:pt x="3579" y="853"/>
                </a:lnTo>
                <a:lnTo>
                  <a:pt x="3569" y="849"/>
                </a:lnTo>
                <a:lnTo>
                  <a:pt x="3564" y="847"/>
                </a:lnTo>
                <a:lnTo>
                  <a:pt x="3560" y="844"/>
                </a:lnTo>
                <a:lnTo>
                  <a:pt x="3556" y="842"/>
                </a:lnTo>
                <a:lnTo>
                  <a:pt x="3553" y="839"/>
                </a:lnTo>
                <a:lnTo>
                  <a:pt x="3550" y="835"/>
                </a:lnTo>
                <a:lnTo>
                  <a:pt x="3547" y="832"/>
                </a:lnTo>
                <a:lnTo>
                  <a:pt x="3545" y="828"/>
                </a:lnTo>
                <a:lnTo>
                  <a:pt x="3543" y="824"/>
                </a:lnTo>
                <a:lnTo>
                  <a:pt x="3542" y="820"/>
                </a:lnTo>
                <a:lnTo>
                  <a:pt x="3541" y="815"/>
                </a:lnTo>
                <a:lnTo>
                  <a:pt x="3540" y="811"/>
                </a:lnTo>
                <a:lnTo>
                  <a:pt x="3540" y="806"/>
                </a:lnTo>
                <a:lnTo>
                  <a:pt x="3540" y="800"/>
                </a:lnTo>
                <a:lnTo>
                  <a:pt x="3541" y="794"/>
                </a:lnTo>
                <a:lnTo>
                  <a:pt x="3543" y="788"/>
                </a:lnTo>
                <a:lnTo>
                  <a:pt x="3545" y="783"/>
                </a:lnTo>
                <a:lnTo>
                  <a:pt x="3548" y="778"/>
                </a:lnTo>
                <a:lnTo>
                  <a:pt x="3551" y="774"/>
                </a:lnTo>
                <a:lnTo>
                  <a:pt x="3556" y="769"/>
                </a:lnTo>
                <a:lnTo>
                  <a:pt x="3560" y="766"/>
                </a:lnTo>
                <a:lnTo>
                  <a:pt x="3566" y="762"/>
                </a:lnTo>
                <a:lnTo>
                  <a:pt x="3572" y="759"/>
                </a:lnTo>
                <a:lnTo>
                  <a:pt x="3578" y="757"/>
                </a:lnTo>
                <a:lnTo>
                  <a:pt x="3584" y="754"/>
                </a:lnTo>
                <a:lnTo>
                  <a:pt x="3588" y="754"/>
                </a:lnTo>
                <a:lnTo>
                  <a:pt x="3591" y="753"/>
                </a:lnTo>
                <a:lnTo>
                  <a:pt x="3599" y="752"/>
                </a:lnTo>
                <a:lnTo>
                  <a:pt x="3607" y="751"/>
                </a:lnTo>
                <a:lnTo>
                  <a:pt x="3615" y="751"/>
                </a:lnTo>
                <a:lnTo>
                  <a:pt x="3623" y="751"/>
                </a:lnTo>
                <a:lnTo>
                  <a:pt x="3631" y="752"/>
                </a:lnTo>
                <a:lnTo>
                  <a:pt x="3638" y="753"/>
                </a:lnTo>
                <a:lnTo>
                  <a:pt x="3645" y="754"/>
                </a:lnTo>
                <a:lnTo>
                  <a:pt x="3651" y="756"/>
                </a:lnTo>
                <a:lnTo>
                  <a:pt x="3657" y="759"/>
                </a:lnTo>
                <a:lnTo>
                  <a:pt x="3663" y="762"/>
                </a:lnTo>
                <a:lnTo>
                  <a:pt x="3668" y="765"/>
                </a:lnTo>
                <a:lnTo>
                  <a:pt x="3672" y="769"/>
                </a:lnTo>
                <a:lnTo>
                  <a:pt x="3676" y="773"/>
                </a:lnTo>
                <a:lnTo>
                  <a:pt x="3680" y="777"/>
                </a:lnTo>
                <a:lnTo>
                  <a:pt x="3683" y="782"/>
                </a:lnTo>
                <a:lnTo>
                  <a:pt x="3685" y="787"/>
                </a:lnTo>
                <a:lnTo>
                  <a:pt x="3688" y="792"/>
                </a:lnTo>
                <a:lnTo>
                  <a:pt x="3689" y="798"/>
                </a:lnTo>
                <a:lnTo>
                  <a:pt x="3690" y="804"/>
                </a:lnTo>
                <a:close/>
                <a:moveTo>
                  <a:pt x="3751" y="730"/>
                </a:moveTo>
                <a:lnTo>
                  <a:pt x="3746" y="730"/>
                </a:lnTo>
                <a:lnTo>
                  <a:pt x="3741" y="729"/>
                </a:lnTo>
                <a:lnTo>
                  <a:pt x="3736" y="726"/>
                </a:lnTo>
                <a:lnTo>
                  <a:pt x="3732" y="723"/>
                </a:lnTo>
                <a:lnTo>
                  <a:pt x="3729" y="719"/>
                </a:lnTo>
                <a:lnTo>
                  <a:pt x="3726" y="715"/>
                </a:lnTo>
                <a:lnTo>
                  <a:pt x="3725" y="710"/>
                </a:lnTo>
                <a:lnTo>
                  <a:pt x="3724" y="705"/>
                </a:lnTo>
                <a:lnTo>
                  <a:pt x="3725" y="701"/>
                </a:lnTo>
                <a:lnTo>
                  <a:pt x="3726" y="696"/>
                </a:lnTo>
                <a:lnTo>
                  <a:pt x="3729" y="692"/>
                </a:lnTo>
                <a:lnTo>
                  <a:pt x="3732" y="688"/>
                </a:lnTo>
                <a:lnTo>
                  <a:pt x="3736" y="685"/>
                </a:lnTo>
                <a:lnTo>
                  <a:pt x="3741" y="683"/>
                </a:lnTo>
                <a:lnTo>
                  <a:pt x="3746" y="681"/>
                </a:lnTo>
                <a:lnTo>
                  <a:pt x="3751" y="681"/>
                </a:lnTo>
                <a:lnTo>
                  <a:pt x="3756" y="681"/>
                </a:lnTo>
                <a:lnTo>
                  <a:pt x="3761" y="683"/>
                </a:lnTo>
                <a:lnTo>
                  <a:pt x="3765" y="685"/>
                </a:lnTo>
                <a:lnTo>
                  <a:pt x="3770" y="688"/>
                </a:lnTo>
                <a:lnTo>
                  <a:pt x="3773" y="692"/>
                </a:lnTo>
                <a:lnTo>
                  <a:pt x="3775" y="696"/>
                </a:lnTo>
                <a:lnTo>
                  <a:pt x="3777" y="701"/>
                </a:lnTo>
                <a:lnTo>
                  <a:pt x="3777" y="705"/>
                </a:lnTo>
                <a:lnTo>
                  <a:pt x="3777" y="710"/>
                </a:lnTo>
                <a:lnTo>
                  <a:pt x="3775" y="715"/>
                </a:lnTo>
                <a:lnTo>
                  <a:pt x="3773" y="719"/>
                </a:lnTo>
                <a:lnTo>
                  <a:pt x="3770" y="723"/>
                </a:lnTo>
                <a:lnTo>
                  <a:pt x="3765" y="726"/>
                </a:lnTo>
                <a:lnTo>
                  <a:pt x="3761" y="729"/>
                </a:lnTo>
                <a:lnTo>
                  <a:pt x="3756" y="730"/>
                </a:lnTo>
                <a:lnTo>
                  <a:pt x="3751" y="730"/>
                </a:lnTo>
                <a:close/>
                <a:moveTo>
                  <a:pt x="3726" y="753"/>
                </a:moveTo>
                <a:lnTo>
                  <a:pt x="3775" y="753"/>
                </a:lnTo>
                <a:lnTo>
                  <a:pt x="3775" y="930"/>
                </a:lnTo>
                <a:lnTo>
                  <a:pt x="3726" y="930"/>
                </a:lnTo>
                <a:lnTo>
                  <a:pt x="3726" y="753"/>
                </a:lnTo>
                <a:close/>
                <a:moveTo>
                  <a:pt x="3908" y="753"/>
                </a:moveTo>
                <a:lnTo>
                  <a:pt x="3908" y="790"/>
                </a:lnTo>
                <a:lnTo>
                  <a:pt x="3874" y="790"/>
                </a:lnTo>
                <a:lnTo>
                  <a:pt x="3874" y="876"/>
                </a:lnTo>
                <a:lnTo>
                  <a:pt x="3874" y="880"/>
                </a:lnTo>
                <a:lnTo>
                  <a:pt x="3875" y="884"/>
                </a:lnTo>
                <a:lnTo>
                  <a:pt x="3876" y="886"/>
                </a:lnTo>
                <a:lnTo>
                  <a:pt x="3877" y="887"/>
                </a:lnTo>
                <a:lnTo>
                  <a:pt x="3879" y="889"/>
                </a:lnTo>
                <a:lnTo>
                  <a:pt x="3881" y="891"/>
                </a:lnTo>
                <a:lnTo>
                  <a:pt x="3884" y="892"/>
                </a:lnTo>
                <a:lnTo>
                  <a:pt x="3887" y="893"/>
                </a:lnTo>
                <a:lnTo>
                  <a:pt x="3891" y="893"/>
                </a:lnTo>
                <a:lnTo>
                  <a:pt x="3899" y="892"/>
                </a:lnTo>
                <a:lnTo>
                  <a:pt x="3904" y="891"/>
                </a:lnTo>
                <a:lnTo>
                  <a:pt x="3912" y="928"/>
                </a:lnTo>
                <a:lnTo>
                  <a:pt x="3901" y="930"/>
                </a:lnTo>
                <a:lnTo>
                  <a:pt x="3893" y="932"/>
                </a:lnTo>
                <a:lnTo>
                  <a:pt x="3884" y="932"/>
                </a:lnTo>
                <a:lnTo>
                  <a:pt x="3878" y="932"/>
                </a:lnTo>
                <a:lnTo>
                  <a:pt x="3871" y="932"/>
                </a:lnTo>
                <a:lnTo>
                  <a:pt x="3866" y="931"/>
                </a:lnTo>
                <a:lnTo>
                  <a:pt x="3860" y="930"/>
                </a:lnTo>
                <a:lnTo>
                  <a:pt x="3855" y="928"/>
                </a:lnTo>
                <a:lnTo>
                  <a:pt x="3850" y="926"/>
                </a:lnTo>
                <a:lnTo>
                  <a:pt x="3845" y="924"/>
                </a:lnTo>
                <a:lnTo>
                  <a:pt x="3841" y="921"/>
                </a:lnTo>
                <a:lnTo>
                  <a:pt x="3837" y="917"/>
                </a:lnTo>
                <a:lnTo>
                  <a:pt x="3834" y="914"/>
                </a:lnTo>
                <a:lnTo>
                  <a:pt x="3831" y="909"/>
                </a:lnTo>
                <a:lnTo>
                  <a:pt x="3829" y="905"/>
                </a:lnTo>
                <a:lnTo>
                  <a:pt x="3827" y="900"/>
                </a:lnTo>
                <a:lnTo>
                  <a:pt x="3826" y="894"/>
                </a:lnTo>
                <a:lnTo>
                  <a:pt x="3825" y="888"/>
                </a:lnTo>
                <a:lnTo>
                  <a:pt x="3825" y="882"/>
                </a:lnTo>
                <a:lnTo>
                  <a:pt x="3825" y="790"/>
                </a:lnTo>
                <a:lnTo>
                  <a:pt x="3801" y="790"/>
                </a:lnTo>
                <a:lnTo>
                  <a:pt x="3801" y="753"/>
                </a:lnTo>
                <a:lnTo>
                  <a:pt x="3825" y="753"/>
                </a:lnTo>
                <a:lnTo>
                  <a:pt x="3825" y="711"/>
                </a:lnTo>
                <a:lnTo>
                  <a:pt x="3874" y="711"/>
                </a:lnTo>
                <a:lnTo>
                  <a:pt x="3874" y="753"/>
                </a:lnTo>
                <a:lnTo>
                  <a:pt x="3908" y="753"/>
                </a:lnTo>
                <a:close/>
                <a:moveTo>
                  <a:pt x="3974" y="996"/>
                </a:moveTo>
                <a:lnTo>
                  <a:pt x="3965" y="996"/>
                </a:lnTo>
                <a:lnTo>
                  <a:pt x="3956" y="995"/>
                </a:lnTo>
                <a:lnTo>
                  <a:pt x="3949" y="993"/>
                </a:lnTo>
                <a:lnTo>
                  <a:pt x="3943" y="991"/>
                </a:lnTo>
                <a:lnTo>
                  <a:pt x="3954" y="954"/>
                </a:lnTo>
                <a:lnTo>
                  <a:pt x="3960" y="956"/>
                </a:lnTo>
                <a:lnTo>
                  <a:pt x="3966" y="957"/>
                </a:lnTo>
                <a:lnTo>
                  <a:pt x="3971" y="957"/>
                </a:lnTo>
                <a:lnTo>
                  <a:pt x="3976" y="957"/>
                </a:lnTo>
                <a:lnTo>
                  <a:pt x="3978" y="956"/>
                </a:lnTo>
                <a:lnTo>
                  <a:pt x="3980" y="955"/>
                </a:lnTo>
                <a:lnTo>
                  <a:pt x="3984" y="952"/>
                </a:lnTo>
                <a:lnTo>
                  <a:pt x="3987" y="948"/>
                </a:lnTo>
                <a:lnTo>
                  <a:pt x="3990" y="942"/>
                </a:lnTo>
                <a:lnTo>
                  <a:pt x="3993" y="935"/>
                </a:lnTo>
                <a:lnTo>
                  <a:pt x="3930" y="753"/>
                </a:lnTo>
                <a:lnTo>
                  <a:pt x="3981" y="753"/>
                </a:lnTo>
                <a:lnTo>
                  <a:pt x="4018" y="883"/>
                </a:lnTo>
                <a:lnTo>
                  <a:pt x="4056" y="753"/>
                </a:lnTo>
                <a:lnTo>
                  <a:pt x="4108" y="753"/>
                </a:lnTo>
                <a:lnTo>
                  <a:pt x="4040" y="949"/>
                </a:lnTo>
                <a:lnTo>
                  <a:pt x="4035" y="959"/>
                </a:lnTo>
                <a:lnTo>
                  <a:pt x="4033" y="964"/>
                </a:lnTo>
                <a:lnTo>
                  <a:pt x="4030" y="968"/>
                </a:lnTo>
                <a:lnTo>
                  <a:pt x="4024" y="976"/>
                </a:lnTo>
                <a:lnTo>
                  <a:pt x="4017" y="983"/>
                </a:lnTo>
                <a:lnTo>
                  <a:pt x="4013" y="986"/>
                </a:lnTo>
                <a:lnTo>
                  <a:pt x="4008" y="989"/>
                </a:lnTo>
                <a:lnTo>
                  <a:pt x="4003" y="991"/>
                </a:lnTo>
                <a:lnTo>
                  <a:pt x="3998" y="993"/>
                </a:lnTo>
                <a:lnTo>
                  <a:pt x="3993" y="994"/>
                </a:lnTo>
                <a:lnTo>
                  <a:pt x="3987" y="995"/>
                </a:lnTo>
                <a:lnTo>
                  <a:pt x="3980" y="996"/>
                </a:lnTo>
                <a:lnTo>
                  <a:pt x="3974" y="996"/>
                </a:lnTo>
                <a:close/>
                <a:moveTo>
                  <a:pt x="1623" y="590"/>
                </a:moveTo>
                <a:lnTo>
                  <a:pt x="1569" y="590"/>
                </a:lnTo>
                <a:lnTo>
                  <a:pt x="1651" y="354"/>
                </a:lnTo>
                <a:lnTo>
                  <a:pt x="1715" y="354"/>
                </a:lnTo>
                <a:lnTo>
                  <a:pt x="1797" y="590"/>
                </a:lnTo>
                <a:lnTo>
                  <a:pt x="1743" y="590"/>
                </a:lnTo>
                <a:lnTo>
                  <a:pt x="1726" y="536"/>
                </a:lnTo>
                <a:lnTo>
                  <a:pt x="1641" y="536"/>
                </a:lnTo>
                <a:lnTo>
                  <a:pt x="1623" y="590"/>
                </a:lnTo>
                <a:close/>
                <a:moveTo>
                  <a:pt x="1653" y="497"/>
                </a:moveTo>
                <a:lnTo>
                  <a:pt x="1713" y="497"/>
                </a:lnTo>
                <a:lnTo>
                  <a:pt x="1684" y="408"/>
                </a:lnTo>
                <a:lnTo>
                  <a:pt x="1653" y="497"/>
                </a:lnTo>
                <a:close/>
                <a:moveTo>
                  <a:pt x="1874" y="593"/>
                </a:moveTo>
                <a:lnTo>
                  <a:pt x="1867" y="593"/>
                </a:lnTo>
                <a:lnTo>
                  <a:pt x="1861" y="592"/>
                </a:lnTo>
                <a:lnTo>
                  <a:pt x="1856" y="591"/>
                </a:lnTo>
                <a:lnTo>
                  <a:pt x="1850" y="590"/>
                </a:lnTo>
                <a:lnTo>
                  <a:pt x="1845" y="588"/>
                </a:lnTo>
                <a:lnTo>
                  <a:pt x="1840" y="586"/>
                </a:lnTo>
                <a:lnTo>
                  <a:pt x="1836" y="583"/>
                </a:lnTo>
                <a:lnTo>
                  <a:pt x="1832" y="580"/>
                </a:lnTo>
                <a:lnTo>
                  <a:pt x="1828" y="576"/>
                </a:lnTo>
                <a:lnTo>
                  <a:pt x="1824" y="572"/>
                </a:lnTo>
                <a:lnTo>
                  <a:pt x="1821" y="568"/>
                </a:lnTo>
                <a:lnTo>
                  <a:pt x="1820" y="566"/>
                </a:lnTo>
                <a:lnTo>
                  <a:pt x="1819" y="563"/>
                </a:lnTo>
                <a:lnTo>
                  <a:pt x="1817" y="558"/>
                </a:lnTo>
                <a:lnTo>
                  <a:pt x="1816" y="553"/>
                </a:lnTo>
                <a:lnTo>
                  <a:pt x="1815" y="547"/>
                </a:lnTo>
                <a:lnTo>
                  <a:pt x="1815" y="540"/>
                </a:lnTo>
                <a:lnTo>
                  <a:pt x="1815" y="531"/>
                </a:lnTo>
                <a:lnTo>
                  <a:pt x="1817" y="523"/>
                </a:lnTo>
                <a:lnTo>
                  <a:pt x="1818" y="519"/>
                </a:lnTo>
                <a:lnTo>
                  <a:pt x="1820" y="515"/>
                </a:lnTo>
                <a:lnTo>
                  <a:pt x="1824" y="509"/>
                </a:lnTo>
                <a:lnTo>
                  <a:pt x="1827" y="507"/>
                </a:lnTo>
                <a:lnTo>
                  <a:pt x="1829" y="504"/>
                </a:lnTo>
                <a:lnTo>
                  <a:pt x="1832" y="502"/>
                </a:lnTo>
                <a:lnTo>
                  <a:pt x="1835" y="499"/>
                </a:lnTo>
                <a:lnTo>
                  <a:pt x="1838" y="497"/>
                </a:lnTo>
                <a:lnTo>
                  <a:pt x="1841" y="496"/>
                </a:lnTo>
                <a:lnTo>
                  <a:pt x="1845" y="494"/>
                </a:lnTo>
                <a:lnTo>
                  <a:pt x="1849" y="493"/>
                </a:lnTo>
                <a:lnTo>
                  <a:pt x="1856" y="490"/>
                </a:lnTo>
                <a:lnTo>
                  <a:pt x="1864" y="488"/>
                </a:lnTo>
                <a:lnTo>
                  <a:pt x="1873" y="487"/>
                </a:lnTo>
                <a:lnTo>
                  <a:pt x="1881" y="486"/>
                </a:lnTo>
                <a:lnTo>
                  <a:pt x="1901" y="484"/>
                </a:lnTo>
                <a:lnTo>
                  <a:pt x="1908" y="482"/>
                </a:lnTo>
                <a:lnTo>
                  <a:pt x="1914" y="481"/>
                </a:lnTo>
                <a:lnTo>
                  <a:pt x="1918" y="479"/>
                </a:lnTo>
                <a:lnTo>
                  <a:pt x="1920" y="478"/>
                </a:lnTo>
                <a:lnTo>
                  <a:pt x="1922" y="477"/>
                </a:lnTo>
                <a:lnTo>
                  <a:pt x="1923" y="476"/>
                </a:lnTo>
                <a:lnTo>
                  <a:pt x="1923" y="474"/>
                </a:lnTo>
                <a:lnTo>
                  <a:pt x="1924" y="472"/>
                </a:lnTo>
                <a:lnTo>
                  <a:pt x="1924" y="470"/>
                </a:lnTo>
                <a:lnTo>
                  <a:pt x="1924" y="464"/>
                </a:lnTo>
                <a:lnTo>
                  <a:pt x="1922" y="460"/>
                </a:lnTo>
                <a:lnTo>
                  <a:pt x="1921" y="458"/>
                </a:lnTo>
                <a:lnTo>
                  <a:pt x="1920" y="456"/>
                </a:lnTo>
                <a:lnTo>
                  <a:pt x="1919" y="454"/>
                </a:lnTo>
                <a:lnTo>
                  <a:pt x="1917" y="452"/>
                </a:lnTo>
                <a:lnTo>
                  <a:pt x="1913" y="450"/>
                </a:lnTo>
                <a:lnTo>
                  <a:pt x="1909" y="448"/>
                </a:lnTo>
                <a:lnTo>
                  <a:pt x="1904" y="447"/>
                </a:lnTo>
                <a:lnTo>
                  <a:pt x="1898" y="446"/>
                </a:lnTo>
                <a:lnTo>
                  <a:pt x="1892" y="447"/>
                </a:lnTo>
                <a:lnTo>
                  <a:pt x="1886" y="448"/>
                </a:lnTo>
                <a:lnTo>
                  <a:pt x="1881" y="450"/>
                </a:lnTo>
                <a:lnTo>
                  <a:pt x="1877" y="452"/>
                </a:lnTo>
                <a:lnTo>
                  <a:pt x="1873" y="455"/>
                </a:lnTo>
                <a:lnTo>
                  <a:pt x="1870" y="459"/>
                </a:lnTo>
                <a:lnTo>
                  <a:pt x="1868" y="463"/>
                </a:lnTo>
                <a:lnTo>
                  <a:pt x="1867" y="465"/>
                </a:lnTo>
                <a:lnTo>
                  <a:pt x="1866" y="467"/>
                </a:lnTo>
                <a:lnTo>
                  <a:pt x="1821" y="463"/>
                </a:lnTo>
                <a:lnTo>
                  <a:pt x="1823" y="457"/>
                </a:lnTo>
                <a:lnTo>
                  <a:pt x="1825" y="452"/>
                </a:lnTo>
                <a:lnTo>
                  <a:pt x="1827" y="446"/>
                </a:lnTo>
                <a:lnTo>
                  <a:pt x="1830" y="441"/>
                </a:lnTo>
                <a:lnTo>
                  <a:pt x="1833" y="437"/>
                </a:lnTo>
                <a:lnTo>
                  <a:pt x="1837" y="432"/>
                </a:lnTo>
                <a:lnTo>
                  <a:pt x="1841" y="428"/>
                </a:lnTo>
                <a:lnTo>
                  <a:pt x="1846" y="425"/>
                </a:lnTo>
                <a:lnTo>
                  <a:pt x="1851" y="421"/>
                </a:lnTo>
                <a:lnTo>
                  <a:pt x="1857" y="419"/>
                </a:lnTo>
                <a:lnTo>
                  <a:pt x="1863" y="416"/>
                </a:lnTo>
                <a:lnTo>
                  <a:pt x="1869" y="414"/>
                </a:lnTo>
                <a:lnTo>
                  <a:pt x="1876" y="413"/>
                </a:lnTo>
                <a:lnTo>
                  <a:pt x="1883" y="412"/>
                </a:lnTo>
                <a:lnTo>
                  <a:pt x="1890" y="411"/>
                </a:lnTo>
                <a:lnTo>
                  <a:pt x="1898" y="411"/>
                </a:lnTo>
                <a:lnTo>
                  <a:pt x="1908" y="411"/>
                </a:lnTo>
                <a:lnTo>
                  <a:pt x="1917" y="412"/>
                </a:lnTo>
                <a:lnTo>
                  <a:pt x="1926" y="414"/>
                </a:lnTo>
                <a:lnTo>
                  <a:pt x="1935" y="417"/>
                </a:lnTo>
                <a:lnTo>
                  <a:pt x="1943" y="420"/>
                </a:lnTo>
                <a:lnTo>
                  <a:pt x="1947" y="422"/>
                </a:lnTo>
                <a:lnTo>
                  <a:pt x="1950" y="425"/>
                </a:lnTo>
                <a:lnTo>
                  <a:pt x="1957" y="430"/>
                </a:lnTo>
                <a:lnTo>
                  <a:pt x="1963" y="436"/>
                </a:lnTo>
                <a:lnTo>
                  <a:pt x="1965" y="440"/>
                </a:lnTo>
                <a:lnTo>
                  <a:pt x="1967" y="443"/>
                </a:lnTo>
                <a:lnTo>
                  <a:pt x="1969" y="447"/>
                </a:lnTo>
                <a:lnTo>
                  <a:pt x="1970" y="451"/>
                </a:lnTo>
                <a:lnTo>
                  <a:pt x="1972" y="456"/>
                </a:lnTo>
                <a:lnTo>
                  <a:pt x="1972" y="460"/>
                </a:lnTo>
                <a:lnTo>
                  <a:pt x="1973" y="465"/>
                </a:lnTo>
                <a:lnTo>
                  <a:pt x="1973" y="470"/>
                </a:lnTo>
                <a:lnTo>
                  <a:pt x="1973" y="590"/>
                </a:lnTo>
                <a:lnTo>
                  <a:pt x="1927" y="590"/>
                </a:lnTo>
                <a:lnTo>
                  <a:pt x="1927" y="565"/>
                </a:lnTo>
                <a:lnTo>
                  <a:pt x="1922" y="571"/>
                </a:lnTo>
                <a:lnTo>
                  <a:pt x="1917" y="576"/>
                </a:lnTo>
                <a:lnTo>
                  <a:pt x="1912" y="581"/>
                </a:lnTo>
                <a:lnTo>
                  <a:pt x="1906" y="585"/>
                </a:lnTo>
                <a:lnTo>
                  <a:pt x="1899" y="589"/>
                </a:lnTo>
                <a:lnTo>
                  <a:pt x="1891" y="591"/>
                </a:lnTo>
                <a:lnTo>
                  <a:pt x="1887" y="592"/>
                </a:lnTo>
                <a:lnTo>
                  <a:pt x="1883" y="592"/>
                </a:lnTo>
                <a:lnTo>
                  <a:pt x="1874" y="593"/>
                </a:lnTo>
                <a:close/>
                <a:moveTo>
                  <a:pt x="1888" y="559"/>
                </a:moveTo>
                <a:lnTo>
                  <a:pt x="1895" y="559"/>
                </a:lnTo>
                <a:lnTo>
                  <a:pt x="1902" y="557"/>
                </a:lnTo>
                <a:lnTo>
                  <a:pt x="1905" y="556"/>
                </a:lnTo>
                <a:lnTo>
                  <a:pt x="1908" y="554"/>
                </a:lnTo>
                <a:lnTo>
                  <a:pt x="1914" y="550"/>
                </a:lnTo>
                <a:lnTo>
                  <a:pt x="1916" y="547"/>
                </a:lnTo>
                <a:lnTo>
                  <a:pt x="1919" y="545"/>
                </a:lnTo>
                <a:lnTo>
                  <a:pt x="1922" y="539"/>
                </a:lnTo>
                <a:lnTo>
                  <a:pt x="1924" y="533"/>
                </a:lnTo>
                <a:lnTo>
                  <a:pt x="1924" y="530"/>
                </a:lnTo>
                <a:lnTo>
                  <a:pt x="1924" y="527"/>
                </a:lnTo>
                <a:lnTo>
                  <a:pt x="1924" y="508"/>
                </a:lnTo>
                <a:lnTo>
                  <a:pt x="1921" y="510"/>
                </a:lnTo>
                <a:lnTo>
                  <a:pt x="1915" y="511"/>
                </a:lnTo>
                <a:lnTo>
                  <a:pt x="1903" y="514"/>
                </a:lnTo>
                <a:lnTo>
                  <a:pt x="1890" y="516"/>
                </a:lnTo>
                <a:lnTo>
                  <a:pt x="1884" y="517"/>
                </a:lnTo>
                <a:lnTo>
                  <a:pt x="1879" y="518"/>
                </a:lnTo>
                <a:lnTo>
                  <a:pt x="1874" y="520"/>
                </a:lnTo>
                <a:lnTo>
                  <a:pt x="1870" y="523"/>
                </a:lnTo>
                <a:lnTo>
                  <a:pt x="1866" y="526"/>
                </a:lnTo>
                <a:lnTo>
                  <a:pt x="1864" y="530"/>
                </a:lnTo>
                <a:lnTo>
                  <a:pt x="1863" y="532"/>
                </a:lnTo>
                <a:lnTo>
                  <a:pt x="1862" y="534"/>
                </a:lnTo>
                <a:lnTo>
                  <a:pt x="1862" y="539"/>
                </a:lnTo>
                <a:lnTo>
                  <a:pt x="1862" y="543"/>
                </a:lnTo>
                <a:lnTo>
                  <a:pt x="1863" y="548"/>
                </a:lnTo>
                <a:lnTo>
                  <a:pt x="1865" y="549"/>
                </a:lnTo>
                <a:lnTo>
                  <a:pt x="1866" y="551"/>
                </a:lnTo>
                <a:lnTo>
                  <a:pt x="1869" y="554"/>
                </a:lnTo>
                <a:lnTo>
                  <a:pt x="1873" y="556"/>
                </a:lnTo>
                <a:lnTo>
                  <a:pt x="1875" y="557"/>
                </a:lnTo>
                <a:lnTo>
                  <a:pt x="1877" y="558"/>
                </a:lnTo>
                <a:lnTo>
                  <a:pt x="1882" y="559"/>
                </a:lnTo>
                <a:lnTo>
                  <a:pt x="1888" y="559"/>
                </a:lnTo>
                <a:close/>
                <a:moveTo>
                  <a:pt x="2063" y="590"/>
                </a:moveTo>
                <a:lnTo>
                  <a:pt x="2013" y="590"/>
                </a:lnTo>
                <a:lnTo>
                  <a:pt x="2013" y="354"/>
                </a:lnTo>
                <a:lnTo>
                  <a:pt x="2063" y="354"/>
                </a:lnTo>
                <a:lnTo>
                  <a:pt x="2063" y="590"/>
                </a:lnTo>
                <a:close/>
                <a:moveTo>
                  <a:pt x="2197" y="413"/>
                </a:moveTo>
                <a:lnTo>
                  <a:pt x="2197" y="450"/>
                </a:lnTo>
                <a:lnTo>
                  <a:pt x="2164" y="450"/>
                </a:lnTo>
                <a:lnTo>
                  <a:pt x="2164" y="535"/>
                </a:lnTo>
                <a:lnTo>
                  <a:pt x="2164" y="540"/>
                </a:lnTo>
                <a:lnTo>
                  <a:pt x="2165" y="544"/>
                </a:lnTo>
                <a:lnTo>
                  <a:pt x="2166" y="545"/>
                </a:lnTo>
                <a:lnTo>
                  <a:pt x="2167" y="547"/>
                </a:lnTo>
                <a:lnTo>
                  <a:pt x="2169" y="549"/>
                </a:lnTo>
                <a:lnTo>
                  <a:pt x="2171" y="551"/>
                </a:lnTo>
                <a:lnTo>
                  <a:pt x="2174" y="552"/>
                </a:lnTo>
                <a:lnTo>
                  <a:pt x="2177" y="552"/>
                </a:lnTo>
                <a:lnTo>
                  <a:pt x="2181" y="553"/>
                </a:lnTo>
                <a:lnTo>
                  <a:pt x="2188" y="552"/>
                </a:lnTo>
                <a:lnTo>
                  <a:pt x="2193" y="551"/>
                </a:lnTo>
                <a:lnTo>
                  <a:pt x="2201" y="587"/>
                </a:lnTo>
                <a:lnTo>
                  <a:pt x="2190" y="590"/>
                </a:lnTo>
                <a:lnTo>
                  <a:pt x="2183" y="591"/>
                </a:lnTo>
                <a:lnTo>
                  <a:pt x="2174" y="592"/>
                </a:lnTo>
                <a:lnTo>
                  <a:pt x="2168" y="592"/>
                </a:lnTo>
                <a:lnTo>
                  <a:pt x="2161" y="592"/>
                </a:lnTo>
                <a:lnTo>
                  <a:pt x="2156" y="591"/>
                </a:lnTo>
                <a:lnTo>
                  <a:pt x="2150" y="590"/>
                </a:lnTo>
                <a:lnTo>
                  <a:pt x="2145" y="588"/>
                </a:lnTo>
                <a:lnTo>
                  <a:pt x="2140" y="586"/>
                </a:lnTo>
                <a:lnTo>
                  <a:pt x="2135" y="583"/>
                </a:lnTo>
                <a:lnTo>
                  <a:pt x="2131" y="581"/>
                </a:lnTo>
                <a:lnTo>
                  <a:pt x="2127" y="577"/>
                </a:lnTo>
                <a:lnTo>
                  <a:pt x="2124" y="573"/>
                </a:lnTo>
                <a:lnTo>
                  <a:pt x="2121" y="569"/>
                </a:lnTo>
                <a:lnTo>
                  <a:pt x="2119" y="564"/>
                </a:lnTo>
                <a:lnTo>
                  <a:pt x="2117" y="559"/>
                </a:lnTo>
                <a:lnTo>
                  <a:pt x="2116" y="554"/>
                </a:lnTo>
                <a:lnTo>
                  <a:pt x="2115" y="548"/>
                </a:lnTo>
                <a:lnTo>
                  <a:pt x="2115" y="542"/>
                </a:lnTo>
                <a:lnTo>
                  <a:pt x="2115" y="450"/>
                </a:lnTo>
                <a:lnTo>
                  <a:pt x="2091" y="450"/>
                </a:lnTo>
                <a:lnTo>
                  <a:pt x="2091" y="413"/>
                </a:lnTo>
                <a:lnTo>
                  <a:pt x="2115" y="413"/>
                </a:lnTo>
                <a:lnTo>
                  <a:pt x="2115" y="371"/>
                </a:lnTo>
                <a:lnTo>
                  <a:pt x="2164" y="371"/>
                </a:lnTo>
                <a:lnTo>
                  <a:pt x="2164" y="413"/>
                </a:lnTo>
                <a:lnTo>
                  <a:pt x="2197" y="413"/>
                </a:lnTo>
                <a:close/>
                <a:moveTo>
                  <a:pt x="2304" y="593"/>
                </a:moveTo>
                <a:lnTo>
                  <a:pt x="2291" y="592"/>
                </a:lnTo>
                <a:lnTo>
                  <a:pt x="2285" y="591"/>
                </a:lnTo>
                <a:lnTo>
                  <a:pt x="2279" y="590"/>
                </a:lnTo>
                <a:lnTo>
                  <a:pt x="2268" y="587"/>
                </a:lnTo>
                <a:lnTo>
                  <a:pt x="2263" y="584"/>
                </a:lnTo>
                <a:lnTo>
                  <a:pt x="2258" y="582"/>
                </a:lnTo>
                <a:lnTo>
                  <a:pt x="2249" y="575"/>
                </a:lnTo>
                <a:lnTo>
                  <a:pt x="2245" y="572"/>
                </a:lnTo>
                <a:lnTo>
                  <a:pt x="2241" y="568"/>
                </a:lnTo>
                <a:lnTo>
                  <a:pt x="2234" y="559"/>
                </a:lnTo>
                <a:lnTo>
                  <a:pt x="2231" y="555"/>
                </a:lnTo>
                <a:lnTo>
                  <a:pt x="2228" y="550"/>
                </a:lnTo>
                <a:lnTo>
                  <a:pt x="2223" y="539"/>
                </a:lnTo>
                <a:lnTo>
                  <a:pt x="2221" y="533"/>
                </a:lnTo>
                <a:lnTo>
                  <a:pt x="2220" y="527"/>
                </a:lnTo>
                <a:lnTo>
                  <a:pt x="2219" y="521"/>
                </a:lnTo>
                <a:lnTo>
                  <a:pt x="2218" y="515"/>
                </a:lnTo>
                <a:lnTo>
                  <a:pt x="2218" y="509"/>
                </a:lnTo>
                <a:lnTo>
                  <a:pt x="2217" y="502"/>
                </a:lnTo>
                <a:lnTo>
                  <a:pt x="2218" y="495"/>
                </a:lnTo>
                <a:lnTo>
                  <a:pt x="2218" y="489"/>
                </a:lnTo>
                <a:lnTo>
                  <a:pt x="2219" y="482"/>
                </a:lnTo>
                <a:lnTo>
                  <a:pt x="2220" y="476"/>
                </a:lnTo>
                <a:lnTo>
                  <a:pt x="2223" y="465"/>
                </a:lnTo>
                <a:lnTo>
                  <a:pt x="2225" y="459"/>
                </a:lnTo>
                <a:lnTo>
                  <a:pt x="2228" y="454"/>
                </a:lnTo>
                <a:lnTo>
                  <a:pt x="2234" y="444"/>
                </a:lnTo>
                <a:lnTo>
                  <a:pt x="2237" y="440"/>
                </a:lnTo>
                <a:lnTo>
                  <a:pt x="2241" y="436"/>
                </a:lnTo>
                <a:lnTo>
                  <a:pt x="2245" y="432"/>
                </a:lnTo>
                <a:lnTo>
                  <a:pt x="2249" y="428"/>
                </a:lnTo>
                <a:lnTo>
                  <a:pt x="2253" y="425"/>
                </a:lnTo>
                <a:lnTo>
                  <a:pt x="2258" y="422"/>
                </a:lnTo>
                <a:lnTo>
                  <a:pt x="2263" y="419"/>
                </a:lnTo>
                <a:lnTo>
                  <a:pt x="2268" y="417"/>
                </a:lnTo>
                <a:lnTo>
                  <a:pt x="2274" y="415"/>
                </a:lnTo>
                <a:lnTo>
                  <a:pt x="2279" y="413"/>
                </a:lnTo>
                <a:lnTo>
                  <a:pt x="2285" y="412"/>
                </a:lnTo>
                <a:lnTo>
                  <a:pt x="2291" y="411"/>
                </a:lnTo>
                <a:lnTo>
                  <a:pt x="2304" y="411"/>
                </a:lnTo>
                <a:lnTo>
                  <a:pt x="2317" y="411"/>
                </a:lnTo>
                <a:lnTo>
                  <a:pt x="2323" y="412"/>
                </a:lnTo>
                <a:lnTo>
                  <a:pt x="2329" y="413"/>
                </a:lnTo>
                <a:lnTo>
                  <a:pt x="2340" y="417"/>
                </a:lnTo>
                <a:lnTo>
                  <a:pt x="2346" y="419"/>
                </a:lnTo>
                <a:lnTo>
                  <a:pt x="2351" y="422"/>
                </a:lnTo>
                <a:lnTo>
                  <a:pt x="2360" y="428"/>
                </a:lnTo>
                <a:lnTo>
                  <a:pt x="2364" y="432"/>
                </a:lnTo>
                <a:lnTo>
                  <a:pt x="2368" y="436"/>
                </a:lnTo>
                <a:lnTo>
                  <a:pt x="2375" y="444"/>
                </a:lnTo>
                <a:lnTo>
                  <a:pt x="2378" y="449"/>
                </a:lnTo>
                <a:lnTo>
                  <a:pt x="2381" y="454"/>
                </a:lnTo>
                <a:lnTo>
                  <a:pt x="2385" y="465"/>
                </a:lnTo>
                <a:lnTo>
                  <a:pt x="2387" y="470"/>
                </a:lnTo>
                <a:lnTo>
                  <a:pt x="2389" y="476"/>
                </a:lnTo>
                <a:lnTo>
                  <a:pt x="2390" y="482"/>
                </a:lnTo>
                <a:lnTo>
                  <a:pt x="2391" y="489"/>
                </a:lnTo>
                <a:lnTo>
                  <a:pt x="2391" y="495"/>
                </a:lnTo>
                <a:lnTo>
                  <a:pt x="2391" y="502"/>
                </a:lnTo>
                <a:lnTo>
                  <a:pt x="2391" y="509"/>
                </a:lnTo>
                <a:lnTo>
                  <a:pt x="2391" y="515"/>
                </a:lnTo>
                <a:lnTo>
                  <a:pt x="2390" y="521"/>
                </a:lnTo>
                <a:lnTo>
                  <a:pt x="2389" y="527"/>
                </a:lnTo>
                <a:lnTo>
                  <a:pt x="2385" y="539"/>
                </a:lnTo>
                <a:lnTo>
                  <a:pt x="2383" y="544"/>
                </a:lnTo>
                <a:lnTo>
                  <a:pt x="2381" y="550"/>
                </a:lnTo>
                <a:lnTo>
                  <a:pt x="2375" y="559"/>
                </a:lnTo>
                <a:lnTo>
                  <a:pt x="2372" y="564"/>
                </a:lnTo>
                <a:lnTo>
                  <a:pt x="2368" y="568"/>
                </a:lnTo>
                <a:lnTo>
                  <a:pt x="2364" y="572"/>
                </a:lnTo>
                <a:lnTo>
                  <a:pt x="2360" y="575"/>
                </a:lnTo>
                <a:lnTo>
                  <a:pt x="2355" y="579"/>
                </a:lnTo>
                <a:lnTo>
                  <a:pt x="2351" y="582"/>
                </a:lnTo>
                <a:lnTo>
                  <a:pt x="2346" y="584"/>
                </a:lnTo>
                <a:lnTo>
                  <a:pt x="2340" y="587"/>
                </a:lnTo>
                <a:lnTo>
                  <a:pt x="2335" y="589"/>
                </a:lnTo>
                <a:lnTo>
                  <a:pt x="2329" y="590"/>
                </a:lnTo>
                <a:lnTo>
                  <a:pt x="2323" y="591"/>
                </a:lnTo>
                <a:lnTo>
                  <a:pt x="2317" y="592"/>
                </a:lnTo>
                <a:lnTo>
                  <a:pt x="2304" y="593"/>
                </a:lnTo>
                <a:close/>
                <a:moveTo>
                  <a:pt x="2305" y="555"/>
                </a:moveTo>
                <a:lnTo>
                  <a:pt x="2309" y="555"/>
                </a:lnTo>
                <a:lnTo>
                  <a:pt x="2313" y="554"/>
                </a:lnTo>
                <a:lnTo>
                  <a:pt x="2317" y="553"/>
                </a:lnTo>
                <a:lnTo>
                  <a:pt x="2321" y="551"/>
                </a:lnTo>
                <a:lnTo>
                  <a:pt x="2324" y="549"/>
                </a:lnTo>
                <a:lnTo>
                  <a:pt x="2327" y="547"/>
                </a:lnTo>
                <a:lnTo>
                  <a:pt x="2330" y="544"/>
                </a:lnTo>
                <a:lnTo>
                  <a:pt x="2332" y="540"/>
                </a:lnTo>
                <a:lnTo>
                  <a:pt x="2334" y="536"/>
                </a:lnTo>
                <a:lnTo>
                  <a:pt x="2336" y="532"/>
                </a:lnTo>
                <a:lnTo>
                  <a:pt x="2338" y="527"/>
                </a:lnTo>
                <a:lnTo>
                  <a:pt x="2339" y="523"/>
                </a:lnTo>
                <a:lnTo>
                  <a:pt x="2341" y="513"/>
                </a:lnTo>
                <a:lnTo>
                  <a:pt x="2341" y="507"/>
                </a:lnTo>
                <a:lnTo>
                  <a:pt x="2342" y="502"/>
                </a:lnTo>
                <a:lnTo>
                  <a:pt x="2341" y="491"/>
                </a:lnTo>
                <a:lnTo>
                  <a:pt x="2339" y="480"/>
                </a:lnTo>
                <a:lnTo>
                  <a:pt x="2338" y="476"/>
                </a:lnTo>
                <a:lnTo>
                  <a:pt x="2336" y="471"/>
                </a:lnTo>
                <a:lnTo>
                  <a:pt x="2332" y="463"/>
                </a:lnTo>
                <a:lnTo>
                  <a:pt x="2330" y="460"/>
                </a:lnTo>
                <a:lnTo>
                  <a:pt x="2327" y="457"/>
                </a:lnTo>
                <a:lnTo>
                  <a:pt x="2324" y="454"/>
                </a:lnTo>
                <a:lnTo>
                  <a:pt x="2321" y="452"/>
                </a:lnTo>
                <a:lnTo>
                  <a:pt x="2317" y="450"/>
                </a:lnTo>
                <a:lnTo>
                  <a:pt x="2313" y="449"/>
                </a:lnTo>
                <a:lnTo>
                  <a:pt x="2309" y="448"/>
                </a:lnTo>
                <a:lnTo>
                  <a:pt x="2305" y="448"/>
                </a:lnTo>
                <a:lnTo>
                  <a:pt x="2300" y="448"/>
                </a:lnTo>
                <a:lnTo>
                  <a:pt x="2296" y="449"/>
                </a:lnTo>
                <a:lnTo>
                  <a:pt x="2292" y="450"/>
                </a:lnTo>
                <a:lnTo>
                  <a:pt x="2288" y="452"/>
                </a:lnTo>
                <a:lnTo>
                  <a:pt x="2285" y="454"/>
                </a:lnTo>
                <a:lnTo>
                  <a:pt x="2282" y="457"/>
                </a:lnTo>
                <a:lnTo>
                  <a:pt x="2279" y="460"/>
                </a:lnTo>
                <a:lnTo>
                  <a:pt x="2277" y="463"/>
                </a:lnTo>
                <a:lnTo>
                  <a:pt x="2272" y="471"/>
                </a:lnTo>
                <a:lnTo>
                  <a:pt x="2271" y="476"/>
                </a:lnTo>
                <a:lnTo>
                  <a:pt x="2270" y="480"/>
                </a:lnTo>
                <a:lnTo>
                  <a:pt x="2269" y="485"/>
                </a:lnTo>
                <a:lnTo>
                  <a:pt x="2268" y="491"/>
                </a:lnTo>
                <a:lnTo>
                  <a:pt x="2267" y="496"/>
                </a:lnTo>
                <a:lnTo>
                  <a:pt x="2267" y="502"/>
                </a:lnTo>
                <a:lnTo>
                  <a:pt x="2268" y="513"/>
                </a:lnTo>
                <a:lnTo>
                  <a:pt x="2270" y="523"/>
                </a:lnTo>
                <a:lnTo>
                  <a:pt x="2271" y="527"/>
                </a:lnTo>
                <a:lnTo>
                  <a:pt x="2272" y="532"/>
                </a:lnTo>
                <a:lnTo>
                  <a:pt x="2274" y="536"/>
                </a:lnTo>
                <a:lnTo>
                  <a:pt x="2277" y="540"/>
                </a:lnTo>
                <a:lnTo>
                  <a:pt x="2279" y="544"/>
                </a:lnTo>
                <a:lnTo>
                  <a:pt x="2282" y="547"/>
                </a:lnTo>
                <a:lnTo>
                  <a:pt x="2285" y="549"/>
                </a:lnTo>
                <a:lnTo>
                  <a:pt x="2288" y="551"/>
                </a:lnTo>
                <a:lnTo>
                  <a:pt x="2292" y="553"/>
                </a:lnTo>
                <a:lnTo>
                  <a:pt x="2296" y="554"/>
                </a:lnTo>
                <a:lnTo>
                  <a:pt x="2300" y="555"/>
                </a:lnTo>
                <a:lnTo>
                  <a:pt x="2305" y="555"/>
                </a:lnTo>
                <a:close/>
                <a:moveTo>
                  <a:pt x="2539" y="512"/>
                </a:moveTo>
                <a:lnTo>
                  <a:pt x="2430" y="512"/>
                </a:lnTo>
                <a:lnTo>
                  <a:pt x="2430" y="473"/>
                </a:lnTo>
                <a:lnTo>
                  <a:pt x="2539" y="473"/>
                </a:lnTo>
                <a:lnTo>
                  <a:pt x="2539" y="512"/>
                </a:lnTo>
                <a:close/>
                <a:moveTo>
                  <a:pt x="2695" y="514"/>
                </a:moveTo>
                <a:lnTo>
                  <a:pt x="2695" y="413"/>
                </a:lnTo>
                <a:lnTo>
                  <a:pt x="2744" y="413"/>
                </a:lnTo>
                <a:lnTo>
                  <a:pt x="2744" y="590"/>
                </a:lnTo>
                <a:lnTo>
                  <a:pt x="2697" y="590"/>
                </a:lnTo>
                <a:lnTo>
                  <a:pt x="2697" y="558"/>
                </a:lnTo>
                <a:lnTo>
                  <a:pt x="2693" y="565"/>
                </a:lnTo>
                <a:lnTo>
                  <a:pt x="2688" y="572"/>
                </a:lnTo>
                <a:lnTo>
                  <a:pt x="2682" y="577"/>
                </a:lnTo>
                <a:lnTo>
                  <a:pt x="2675" y="583"/>
                </a:lnTo>
                <a:lnTo>
                  <a:pt x="2672" y="585"/>
                </a:lnTo>
                <a:lnTo>
                  <a:pt x="2668" y="587"/>
                </a:lnTo>
                <a:lnTo>
                  <a:pt x="2666" y="588"/>
                </a:lnTo>
                <a:lnTo>
                  <a:pt x="2664" y="588"/>
                </a:lnTo>
                <a:lnTo>
                  <a:pt x="2660" y="590"/>
                </a:lnTo>
                <a:lnTo>
                  <a:pt x="2651" y="591"/>
                </a:lnTo>
                <a:lnTo>
                  <a:pt x="2647" y="592"/>
                </a:lnTo>
                <a:lnTo>
                  <a:pt x="2642" y="592"/>
                </a:lnTo>
                <a:lnTo>
                  <a:pt x="2635" y="592"/>
                </a:lnTo>
                <a:lnTo>
                  <a:pt x="2629" y="591"/>
                </a:lnTo>
                <a:lnTo>
                  <a:pt x="2623" y="589"/>
                </a:lnTo>
                <a:lnTo>
                  <a:pt x="2618" y="588"/>
                </a:lnTo>
                <a:lnTo>
                  <a:pt x="2612" y="585"/>
                </a:lnTo>
                <a:lnTo>
                  <a:pt x="2607" y="582"/>
                </a:lnTo>
                <a:lnTo>
                  <a:pt x="2603" y="578"/>
                </a:lnTo>
                <a:lnTo>
                  <a:pt x="2598" y="574"/>
                </a:lnTo>
                <a:lnTo>
                  <a:pt x="2596" y="572"/>
                </a:lnTo>
                <a:lnTo>
                  <a:pt x="2595" y="570"/>
                </a:lnTo>
                <a:lnTo>
                  <a:pt x="2591" y="564"/>
                </a:lnTo>
                <a:lnTo>
                  <a:pt x="2588" y="559"/>
                </a:lnTo>
                <a:lnTo>
                  <a:pt x="2587" y="556"/>
                </a:lnTo>
                <a:lnTo>
                  <a:pt x="2586" y="553"/>
                </a:lnTo>
                <a:lnTo>
                  <a:pt x="2584" y="547"/>
                </a:lnTo>
                <a:lnTo>
                  <a:pt x="2583" y="540"/>
                </a:lnTo>
                <a:lnTo>
                  <a:pt x="2582" y="533"/>
                </a:lnTo>
                <a:lnTo>
                  <a:pt x="2582" y="525"/>
                </a:lnTo>
                <a:lnTo>
                  <a:pt x="2582" y="413"/>
                </a:lnTo>
                <a:lnTo>
                  <a:pt x="2631" y="413"/>
                </a:lnTo>
                <a:lnTo>
                  <a:pt x="2631" y="517"/>
                </a:lnTo>
                <a:lnTo>
                  <a:pt x="2631" y="524"/>
                </a:lnTo>
                <a:lnTo>
                  <a:pt x="2633" y="531"/>
                </a:lnTo>
                <a:lnTo>
                  <a:pt x="2636" y="536"/>
                </a:lnTo>
                <a:lnTo>
                  <a:pt x="2637" y="539"/>
                </a:lnTo>
                <a:lnTo>
                  <a:pt x="2639" y="541"/>
                </a:lnTo>
                <a:lnTo>
                  <a:pt x="2644" y="545"/>
                </a:lnTo>
                <a:lnTo>
                  <a:pt x="2646" y="547"/>
                </a:lnTo>
                <a:lnTo>
                  <a:pt x="2649" y="548"/>
                </a:lnTo>
                <a:lnTo>
                  <a:pt x="2655" y="550"/>
                </a:lnTo>
                <a:lnTo>
                  <a:pt x="2658" y="550"/>
                </a:lnTo>
                <a:lnTo>
                  <a:pt x="2661" y="551"/>
                </a:lnTo>
                <a:lnTo>
                  <a:pt x="2668" y="550"/>
                </a:lnTo>
                <a:lnTo>
                  <a:pt x="2674" y="548"/>
                </a:lnTo>
                <a:lnTo>
                  <a:pt x="2680" y="545"/>
                </a:lnTo>
                <a:lnTo>
                  <a:pt x="2685" y="541"/>
                </a:lnTo>
                <a:lnTo>
                  <a:pt x="2687" y="539"/>
                </a:lnTo>
                <a:lnTo>
                  <a:pt x="2689" y="536"/>
                </a:lnTo>
                <a:lnTo>
                  <a:pt x="2693" y="530"/>
                </a:lnTo>
                <a:lnTo>
                  <a:pt x="2695" y="523"/>
                </a:lnTo>
                <a:lnTo>
                  <a:pt x="2695" y="519"/>
                </a:lnTo>
                <a:lnTo>
                  <a:pt x="2695" y="514"/>
                </a:lnTo>
                <a:close/>
                <a:moveTo>
                  <a:pt x="2834" y="487"/>
                </a:moveTo>
                <a:lnTo>
                  <a:pt x="2834" y="590"/>
                </a:lnTo>
                <a:lnTo>
                  <a:pt x="2785" y="590"/>
                </a:lnTo>
                <a:lnTo>
                  <a:pt x="2785" y="413"/>
                </a:lnTo>
                <a:lnTo>
                  <a:pt x="2832" y="413"/>
                </a:lnTo>
                <a:lnTo>
                  <a:pt x="2832" y="444"/>
                </a:lnTo>
                <a:lnTo>
                  <a:pt x="2837" y="437"/>
                </a:lnTo>
                <a:lnTo>
                  <a:pt x="2842" y="430"/>
                </a:lnTo>
                <a:lnTo>
                  <a:pt x="2847" y="425"/>
                </a:lnTo>
                <a:lnTo>
                  <a:pt x="2854" y="420"/>
                </a:lnTo>
                <a:lnTo>
                  <a:pt x="2861" y="416"/>
                </a:lnTo>
                <a:lnTo>
                  <a:pt x="2865" y="414"/>
                </a:lnTo>
                <a:lnTo>
                  <a:pt x="2869" y="413"/>
                </a:lnTo>
                <a:lnTo>
                  <a:pt x="2878" y="411"/>
                </a:lnTo>
                <a:lnTo>
                  <a:pt x="2882" y="411"/>
                </a:lnTo>
                <a:lnTo>
                  <a:pt x="2887" y="411"/>
                </a:lnTo>
                <a:lnTo>
                  <a:pt x="2894" y="411"/>
                </a:lnTo>
                <a:lnTo>
                  <a:pt x="2900" y="412"/>
                </a:lnTo>
                <a:lnTo>
                  <a:pt x="2906" y="413"/>
                </a:lnTo>
                <a:lnTo>
                  <a:pt x="2912" y="415"/>
                </a:lnTo>
                <a:lnTo>
                  <a:pt x="2917" y="418"/>
                </a:lnTo>
                <a:lnTo>
                  <a:pt x="2922" y="421"/>
                </a:lnTo>
                <a:lnTo>
                  <a:pt x="2927" y="424"/>
                </a:lnTo>
                <a:lnTo>
                  <a:pt x="2932" y="428"/>
                </a:lnTo>
                <a:lnTo>
                  <a:pt x="2935" y="433"/>
                </a:lnTo>
                <a:lnTo>
                  <a:pt x="2939" y="438"/>
                </a:lnTo>
                <a:lnTo>
                  <a:pt x="2942" y="444"/>
                </a:lnTo>
                <a:lnTo>
                  <a:pt x="2943" y="446"/>
                </a:lnTo>
                <a:lnTo>
                  <a:pt x="2944" y="449"/>
                </a:lnTo>
                <a:lnTo>
                  <a:pt x="2946" y="456"/>
                </a:lnTo>
                <a:lnTo>
                  <a:pt x="2947" y="462"/>
                </a:lnTo>
                <a:lnTo>
                  <a:pt x="2948" y="470"/>
                </a:lnTo>
                <a:lnTo>
                  <a:pt x="2948" y="477"/>
                </a:lnTo>
                <a:lnTo>
                  <a:pt x="2948" y="590"/>
                </a:lnTo>
                <a:lnTo>
                  <a:pt x="2899" y="590"/>
                </a:lnTo>
                <a:lnTo>
                  <a:pt x="2899" y="486"/>
                </a:lnTo>
                <a:lnTo>
                  <a:pt x="2899" y="478"/>
                </a:lnTo>
                <a:lnTo>
                  <a:pt x="2898" y="475"/>
                </a:lnTo>
                <a:lnTo>
                  <a:pt x="2897" y="471"/>
                </a:lnTo>
                <a:lnTo>
                  <a:pt x="2895" y="466"/>
                </a:lnTo>
                <a:lnTo>
                  <a:pt x="2893" y="463"/>
                </a:lnTo>
                <a:lnTo>
                  <a:pt x="2891" y="461"/>
                </a:lnTo>
                <a:lnTo>
                  <a:pt x="2886" y="457"/>
                </a:lnTo>
                <a:lnTo>
                  <a:pt x="2884" y="455"/>
                </a:lnTo>
                <a:lnTo>
                  <a:pt x="2881" y="454"/>
                </a:lnTo>
                <a:lnTo>
                  <a:pt x="2875" y="452"/>
                </a:lnTo>
                <a:lnTo>
                  <a:pt x="2871" y="451"/>
                </a:lnTo>
                <a:lnTo>
                  <a:pt x="2868" y="451"/>
                </a:lnTo>
                <a:lnTo>
                  <a:pt x="2861" y="452"/>
                </a:lnTo>
                <a:lnTo>
                  <a:pt x="2854" y="454"/>
                </a:lnTo>
                <a:lnTo>
                  <a:pt x="2851" y="455"/>
                </a:lnTo>
                <a:lnTo>
                  <a:pt x="2849" y="457"/>
                </a:lnTo>
                <a:lnTo>
                  <a:pt x="2846" y="459"/>
                </a:lnTo>
                <a:lnTo>
                  <a:pt x="2844" y="461"/>
                </a:lnTo>
                <a:lnTo>
                  <a:pt x="2842" y="463"/>
                </a:lnTo>
                <a:lnTo>
                  <a:pt x="2840" y="466"/>
                </a:lnTo>
                <a:lnTo>
                  <a:pt x="2838" y="469"/>
                </a:lnTo>
                <a:lnTo>
                  <a:pt x="2837" y="472"/>
                </a:lnTo>
                <a:lnTo>
                  <a:pt x="2835" y="479"/>
                </a:lnTo>
                <a:lnTo>
                  <a:pt x="2834" y="483"/>
                </a:lnTo>
                <a:lnTo>
                  <a:pt x="2834" y="487"/>
                </a:lnTo>
                <a:close/>
                <a:moveTo>
                  <a:pt x="3014" y="390"/>
                </a:moveTo>
                <a:lnTo>
                  <a:pt x="3008" y="390"/>
                </a:lnTo>
                <a:lnTo>
                  <a:pt x="3004" y="388"/>
                </a:lnTo>
                <a:lnTo>
                  <a:pt x="2999" y="386"/>
                </a:lnTo>
                <a:lnTo>
                  <a:pt x="2995" y="383"/>
                </a:lnTo>
                <a:lnTo>
                  <a:pt x="2992" y="379"/>
                </a:lnTo>
                <a:lnTo>
                  <a:pt x="2989" y="375"/>
                </a:lnTo>
                <a:lnTo>
                  <a:pt x="2988" y="370"/>
                </a:lnTo>
                <a:lnTo>
                  <a:pt x="2987" y="365"/>
                </a:lnTo>
                <a:lnTo>
                  <a:pt x="2988" y="360"/>
                </a:lnTo>
                <a:lnTo>
                  <a:pt x="2989" y="356"/>
                </a:lnTo>
                <a:lnTo>
                  <a:pt x="2992" y="352"/>
                </a:lnTo>
                <a:lnTo>
                  <a:pt x="2995" y="348"/>
                </a:lnTo>
                <a:lnTo>
                  <a:pt x="2999" y="345"/>
                </a:lnTo>
                <a:lnTo>
                  <a:pt x="3004" y="342"/>
                </a:lnTo>
                <a:lnTo>
                  <a:pt x="3008" y="341"/>
                </a:lnTo>
                <a:lnTo>
                  <a:pt x="3014" y="341"/>
                </a:lnTo>
                <a:lnTo>
                  <a:pt x="3019" y="341"/>
                </a:lnTo>
                <a:lnTo>
                  <a:pt x="3024" y="342"/>
                </a:lnTo>
                <a:lnTo>
                  <a:pt x="3028" y="345"/>
                </a:lnTo>
                <a:lnTo>
                  <a:pt x="3032" y="348"/>
                </a:lnTo>
                <a:lnTo>
                  <a:pt x="3036" y="352"/>
                </a:lnTo>
                <a:lnTo>
                  <a:pt x="3038" y="356"/>
                </a:lnTo>
                <a:lnTo>
                  <a:pt x="3040" y="360"/>
                </a:lnTo>
                <a:lnTo>
                  <a:pt x="3040" y="365"/>
                </a:lnTo>
                <a:lnTo>
                  <a:pt x="3040" y="370"/>
                </a:lnTo>
                <a:lnTo>
                  <a:pt x="3038" y="375"/>
                </a:lnTo>
                <a:lnTo>
                  <a:pt x="3036" y="379"/>
                </a:lnTo>
                <a:lnTo>
                  <a:pt x="3032" y="383"/>
                </a:lnTo>
                <a:lnTo>
                  <a:pt x="3028" y="386"/>
                </a:lnTo>
                <a:lnTo>
                  <a:pt x="3024" y="388"/>
                </a:lnTo>
                <a:lnTo>
                  <a:pt x="3019" y="390"/>
                </a:lnTo>
                <a:lnTo>
                  <a:pt x="3014" y="390"/>
                </a:lnTo>
                <a:close/>
                <a:moveTo>
                  <a:pt x="2989" y="413"/>
                </a:moveTo>
                <a:lnTo>
                  <a:pt x="3038" y="413"/>
                </a:lnTo>
                <a:lnTo>
                  <a:pt x="3038" y="590"/>
                </a:lnTo>
                <a:lnTo>
                  <a:pt x="2989" y="590"/>
                </a:lnTo>
                <a:lnTo>
                  <a:pt x="2989" y="413"/>
                </a:lnTo>
                <a:close/>
                <a:moveTo>
                  <a:pt x="3242" y="413"/>
                </a:moveTo>
                <a:lnTo>
                  <a:pt x="3180" y="590"/>
                </a:lnTo>
                <a:lnTo>
                  <a:pt x="3125" y="590"/>
                </a:lnTo>
                <a:lnTo>
                  <a:pt x="3063" y="413"/>
                </a:lnTo>
                <a:lnTo>
                  <a:pt x="3115" y="413"/>
                </a:lnTo>
                <a:lnTo>
                  <a:pt x="3151" y="539"/>
                </a:lnTo>
                <a:lnTo>
                  <a:pt x="3190" y="413"/>
                </a:lnTo>
                <a:lnTo>
                  <a:pt x="3242" y="413"/>
                </a:lnTo>
                <a:close/>
                <a:moveTo>
                  <a:pt x="3340" y="593"/>
                </a:moveTo>
                <a:lnTo>
                  <a:pt x="3333" y="593"/>
                </a:lnTo>
                <a:lnTo>
                  <a:pt x="3327" y="592"/>
                </a:lnTo>
                <a:lnTo>
                  <a:pt x="3315" y="590"/>
                </a:lnTo>
                <a:lnTo>
                  <a:pt x="3309" y="589"/>
                </a:lnTo>
                <a:lnTo>
                  <a:pt x="3303" y="587"/>
                </a:lnTo>
                <a:lnTo>
                  <a:pt x="3293" y="582"/>
                </a:lnTo>
                <a:lnTo>
                  <a:pt x="3288" y="579"/>
                </a:lnTo>
                <a:lnTo>
                  <a:pt x="3284" y="576"/>
                </a:lnTo>
                <a:lnTo>
                  <a:pt x="3279" y="572"/>
                </a:lnTo>
                <a:lnTo>
                  <a:pt x="3276" y="569"/>
                </a:lnTo>
                <a:lnTo>
                  <a:pt x="3269" y="560"/>
                </a:lnTo>
                <a:lnTo>
                  <a:pt x="3266" y="555"/>
                </a:lnTo>
                <a:lnTo>
                  <a:pt x="3263" y="550"/>
                </a:lnTo>
                <a:lnTo>
                  <a:pt x="3258" y="540"/>
                </a:lnTo>
                <a:lnTo>
                  <a:pt x="3256" y="534"/>
                </a:lnTo>
                <a:lnTo>
                  <a:pt x="3255" y="528"/>
                </a:lnTo>
                <a:lnTo>
                  <a:pt x="3254" y="522"/>
                </a:lnTo>
                <a:lnTo>
                  <a:pt x="3253" y="516"/>
                </a:lnTo>
                <a:lnTo>
                  <a:pt x="3252" y="509"/>
                </a:lnTo>
                <a:lnTo>
                  <a:pt x="3252" y="502"/>
                </a:lnTo>
                <a:lnTo>
                  <a:pt x="3252" y="495"/>
                </a:lnTo>
                <a:lnTo>
                  <a:pt x="3253" y="489"/>
                </a:lnTo>
                <a:lnTo>
                  <a:pt x="3254" y="483"/>
                </a:lnTo>
                <a:lnTo>
                  <a:pt x="3255" y="477"/>
                </a:lnTo>
                <a:lnTo>
                  <a:pt x="3258" y="465"/>
                </a:lnTo>
                <a:lnTo>
                  <a:pt x="3260" y="459"/>
                </a:lnTo>
                <a:lnTo>
                  <a:pt x="3263" y="454"/>
                </a:lnTo>
                <a:lnTo>
                  <a:pt x="3269" y="445"/>
                </a:lnTo>
                <a:lnTo>
                  <a:pt x="3272" y="440"/>
                </a:lnTo>
                <a:lnTo>
                  <a:pt x="3275" y="436"/>
                </a:lnTo>
                <a:lnTo>
                  <a:pt x="3279" y="432"/>
                </a:lnTo>
                <a:lnTo>
                  <a:pt x="3283" y="428"/>
                </a:lnTo>
                <a:lnTo>
                  <a:pt x="3293" y="422"/>
                </a:lnTo>
                <a:lnTo>
                  <a:pt x="3297" y="419"/>
                </a:lnTo>
                <a:lnTo>
                  <a:pt x="3303" y="417"/>
                </a:lnTo>
                <a:lnTo>
                  <a:pt x="3308" y="415"/>
                </a:lnTo>
                <a:lnTo>
                  <a:pt x="3314" y="413"/>
                </a:lnTo>
                <a:lnTo>
                  <a:pt x="3319" y="412"/>
                </a:lnTo>
                <a:lnTo>
                  <a:pt x="3325" y="411"/>
                </a:lnTo>
                <a:lnTo>
                  <a:pt x="3338" y="411"/>
                </a:lnTo>
                <a:lnTo>
                  <a:pt x="3349" y="411"/>
                </a:lnTo>
                <a:lnTo>
                  <a:pt x="3360" y="413"/>
                </a:lnTo>
                <a:lnTo>
                  <a:pt x="3365" y="414"/>
                </a:lnTo>
                <a:lnTo>
                  <a:pt x="3370" y="416"/>
                </a:lnTo>
                <a:lnTo>
                  <a:pt x="3380" y="421"/>
                </a:lnTo>
                <a:lnTo>
                  <a:pt x="3389" y="426"/>
                </a:lnTo>
                <a:lnTo>
                  <a:pt x="3393" y="429"/>
                </a:lnTo>
                <a:lnTo>
                  <a:pt x="3397" y="433"/>
                </a:lnTo>
                <a:lnTo>
                  <a:pt x="3404" y="441"/>
                </a:lnTo>
                <a:lnTo>
                  <a:pt x="3407" y="446"/>
                </a:lnTo>
                <a:lnTo>
                  <a:pt x="3410" y="450"/>
                </a:lnTo>
                <a:lnTo>
                  <a:pt x="3412" y="456"/>
                </a:lnTo>
                <a:lnTo>
                  <a:pt x="3415" y="461"/>
                </a:lnTo>
                <a:lnTo>
                  <a:pt x="3417" y="467"/>
                </a:lnTo>
                <a:lnTo>
                  <a:pt x="3418" y="473"/>
                </a:lnTo>
                <a:lnTo>
                  <a:pt x="3419" y="479"/>
                </a:lnTo>
                <a:lnTo>
                  <a:pt x="3420" y="486"/>
                </a:lnTo>
                <a:lnTo>
                  <a:pt x="3421" y="493"/>
                </a:lnTo>
                <a:lnTo>
                  <a:pt x="3421" y="500"/>
                </a:lnTo>
                <a:lnTo>
                  <a:pt x="3421" y="514"/>
                </a:lnTo>
                <a:lnTo>
                  <a:pt x="3301" y="514"/>
                </a:lnTo>
                <a:lnTo>
                  <a:pt x="3301" y="519"/>
                </a:lnTo>
                <a:lnTo>
                  <a:pt x="3301" y="523"/>
                </a:lnTo>
                <a:lnTo>
                  <a:pt x="3302" y="528"/>
                </a:lnTo>
                <a:lnTo>
                  <a:pt x="3303" y="532"/>
                </a:lnTo>
                <a:lnTo>
                  <a:pt x="3307" y="539"/>
                </a:lnTo>
                <a:lnTo>
                  <a:pt x="3309" y="542"/>
                </a:lnTo>
                <a:lnTo>
                  <a:pt x="3311" y="545"/>
                </a:lnTo>
                <a:lnTo>
                  <a:pt x="3314" y="548"/>
                </a:lnTo>
                <a:lnTo>
                  <a:pt x="3317" y="550"/>
                </a:lnTo>
                <a:lnTo>
                  <a:pt x="3321" y="552"/>
                </a:lnTo>
                <a:lnTo>
                  <a:pt x="3324" y="554"/>
                </a:lnTo>
                <a:lnTo>
                  <a:pt x="3328" y="555"/>
                </a:lnTo>
                <a:lnTo>
                  <a:pt x="3332" y="556"/>
                </a:lnTo>
                <a:lnTo>
                  <a:pt x="3341" y="557"/>
                </a:lnTo>
                <a:lnTo>
                  <a:pt x="3347" y="556"/>
                </a:lnTo>
                <a:lnTo>
                  <a:pt x="3352" y="555"/>
                </a:lnTo>
                <a:lnTo>
                  <a:pt x="3357" y="554"/>
                </a:lnTo>
                <a:lnTo>
                  <a:pt x="3362" y="551"/>
                </a:lnTo>
                <a:lnTo>
                  <a:pt x="3364" y="550"/>
                </a:lnTo>
                <a:lnTo>
                  <a:pt x="3366" y="548"/>
                </a:lnTo>
                <a:lnTo>
                  <a:pt x="3370" y="545"/>
                </a:lnTo>
                <a:lnTo>
                  <a:pt x="3372" y="541"/>
                </a:lnTo>
                <a:lnTo>
                  <a:pt x="3375" y="536"/>
                </a:lnTo>
                <a:lnTo>
                  <a:pt x="3420" y="539"/>
                </a:lnTo>
                <a:lnTo>
                  <a:pt x="3418" y="545"/>
                </a:lnTo>
                <a:lnTo>
                  <a:pt x="3416" y="551"/>
                </a:lnTo>
                <a:lnTo>
                  <a:pt x="3414" y="556"/>
                </a:lnTo>
                <a:lnTo>
                  <a:pt x="3411" y="561"/>
                </a:lnTo>
                <a:lnTo>
                  <a:pt x="3407" y="566"/>
                </a:lnTo>
                <a:lnTo>
                  <a:pt x="3403" y="570"/>
                </a:lnTo>
                <a:lnTo>
                  <a:pt x="3399" y="575"/>
                </a:lnTo>
                <a:lnTo>
                  <a:pt x="3394" y="578"/>
                </a:lnTo>
                <a:lnTo>
                  <a:pt x="3388" y="582"/>
                </a:lnTo>
                <a:lnTo>
                  <a:pt x="3382" y="585"/>
                </a:lnTo>
                <a:lnTo>
                  <a:pt x="3376" y="587"/>
                </a:lnTo>
                <a:lnTo>
                  <a:pt x="3370" y="589"/>
                </a:lnTo>
                <a:lnTo>
                  <a:pt x="3366" y="590"/>
                </a:lnTo>
                <a:lnTo>
                  <a:pt x="3363" y="591"/>
                </a:lnTo>
                <a:lnTo>
                  <a:pt x="3355" y="592"/>
                </a:lnTo>
                <a:lnTo>
                  <a:pt x="3348" y="593"/>
                </a:lnTo>
                <a:lnTo>
                  <a:pt x="3340" y="593"/>
                </a:lnTo>
                <a:close/>
                <a:moveTo>
                  <a:pt x="3301" y="483"/>
                </a:moveTo>
                <a:lnTo>
                  <a:pt x="3375" y="483"/>
                </a:lnTo>
                <a:lnTo>
                  <a:pt x="3375" y="480"/>
                </a:lnTo>
                <a:lnTo>
                  <a:pt x="3374" y="476"/>
                </a:lnTo>
                <a:lnTo>
                  <a:pt x="3373" y="472"/>
                </a:lnTo>
                <a:lnTo>
                  <a:pt x="3372" y="469"/>
                </a:lnTo>
                <a:lnTo>
                  <a:pt x="3371" y="466"/>
                </a:lnTo>
                <a:lnTo>
                  <a:pt x="3369" y="463"/>
                </a:lnTo>
                <a:lnTo>
                  <a:pt x="3367" y="460"/>
                </a:lnTo>
                <a:lnTo>
                  <a:pt x="3365" y="457"/>
                </a:lnTo>
                <a:lnTo>
                  <a:pt x="3359" y="453"/>
                </a:lnTo>
                <a:lnTo>
                  <a:pt x="3353" y="450"/>
                </a:lnTo>
                <a:lnTo>
                  <a:pt x="3346" y="448"/>
                </a:lnTo>
                <a:lnTo>
                  <a:pt x="3339" y="447"/>
                </a:lnTo>
                <a:lnTo>
                  <a:pt x="3331" y="448"/>
                </a:lnTo>
                <a:lnTo>
                  <a:pt x="3327" y="449"/>
                </a:lnTo>
                <a:lnTo>
                  <a:pt x="3324" y="450"/>
                </a:lnTo>
                <a:lnTo>
                  <a:pt x="3317" y="453"/>
                </a:lnTo>
                <a:lnTo>
                  <a:pt x="3315" y="455"/>
                </a:lnTo>
                <a:lnTo>
                  <a:pt x="3312" y="458"/>
                </a:lnTo>
                <a:lnTo>
                  <a:pt x="3307" y="463"/>
                </a:lnTo>
                <a:lnTo>
                  <a:pt x="3304" y="470"/>
                </a:lnTo>
                <a:lnTo>
                  <a:pt x="3303" y="473"/>
                </a:lnTo>
                <a:lnTo>
                  <a:pt x="3302" y="476"/>
                </a:lnTo>
                <a:lnTo>
                  <a:pt x="3301" y="483"/>
                </a:lnTo>
                <a:close/>
                <a:moveTo>
                  <a:pt x="3456" y="590"/>
                </a:moveTo>
                <a:lnTo>
                  <a:pt x="3456" y="413"/>
                </a:lnTo>
                <a:lnTo>
                  <a:pt x="3503" y="413"/>
                </a:lnTo>
                <a:lnTo>
                  <a:pt x="3503" y="444"/>
                </a:lnTo>
                <a:lnTo>
                  <a:pt x="3507" y="436"/>
                </a:lnTo>
                <a:lnTo>
                  <a:pt x="3511" y="429"/>
                </a:lnTo>
                <a:lnTo>
                  <a:pt x="3516" y="424"/>
                </a:lnTo>
                <a:lnTo>
                  <a:pt x="3521" y="419"/>
                </a:lnTo>
                <a:lnTo>
                  <a:pt x="3524" y="417"/>
                </a:lnTo>
                <a:lnTo>
                  <a:pt x="3527" y="415"/>
                </a:lnTo>
                <a:lnTo>
                  <a:pt x="3534" y="413"/>
                </a:lnTo>
                <a:lnTo>
                  <a:pt x="3540" y="411"/>
                </a:lnTo>
                <a:lnTo>
                  <a:pt x="3548" y="410"/>
                </a:lnTo>
                <a:lnTo>
                  <a:pt x="3556" y="411"/>
                </a:lnTo>
                <a:lnTo>
                  <a:pt x="3563" y="412"/>
                </a:lnTo>
                <a:lnTo>
                  <a:pt x="3563" y="456"/>
                </a:lnTo>
                <a:lnTo>
                  <a:pt x="3559" y="455"/>
                </a:lnTo>
                <a:lnTo>
                  <a:pt x="3554" y="454"/>
                </a:lnTo>
                <a:lnTo>
                  <a:pt x="3542" y="453"/>
                </a:lnTo>
                <a:lnTo>
                  <a:pt x="3535" y="454"/>
                </a:lnTo>
                <a:lnTo>
                  <a:pt x="3531" y="454"/>
                </a:lnTo>
                <a:lnTo>
                  <a:pt x="3528" y="456"/>
                </a:lnTo>
                <a:lnTo>
                  <a:pt x="3524" y="457"/>
                </a:lnTo>
                <a:lnTo>
                  <a:pt x="3521" y="459"/>
                </a:lnTo>
                <a:lnTo>
                  <a:pt x="3518" y="461"/>
                </a:lnTo>
                <a:lnTo>
                  <a:pt x="3515" y="463"/>
                </a:lnTo>
                <a:lnTo>
                  <a:pt x="3511" y="469"/>
                </a:lnTo>
                <a:lnTo>
                  <a:pt x="3509" y="472"/>
                </a:lnTo>
                <a:lnTo>
                  <a:pt x="3508" y="475"/>
                </a:lnTo>
                <a:lnTo>
                  <a:pt x="3506" y="478"/>
                </a:lnTo>
                <a:lnTo>
                  <a:pt x="3506" y="482"/>
                </a:lnTo>
                <a:lnTo>
                  <a:pt x="3505" y="486"/>
                </a:lnTo>
                <a:lnTo>
                  <a:pt x="3505" y="490"/>
                </a:lnTo>
                <a:lnTo>
                  <a:pt x="3505" y="590"/>
                </a:lnTo>
                <a:lnTo>
                  <a:pt x="3456" y="590"/>
                </a:lnTo>
                <a:close/>
                <a:moveTo>
                  <a:pt x="3736" y="463"/>
                </a:moveTo>
                <a:lnTo>
                  <a:pt x="3692" y="466"/>
                </a:lnTo>
                <a:lnTo>
                  <a:pt x="3690" y="462"/>
                </a:lnTo>
                <a:lnTo>
                  <a:pt x="3688" y="458"/>
                </a:lnTo>
                <a:lnTo>
                  <a:pt x="3686" y="455"/>
                </a:lnTo>
                <a:lnTo>
                  <a:pt x="3682" y="451"/>
                </a:lnTo>
                <a:lnTo>
                  <a:pt x="3678" y="449"/>
                </a:lnTo>
                <a:lnTo>
                  <a:pt x="3673" y="447"/>
                </a:lnTo>
                <a:lnTo>
                  <a:pt x="3668" y="446"/>
                </a:lnTo>
                <a:lnTo>
                  <a:pt x="3662" y="445"/>
                </a:lnTo>
                <a:lnTo>
                  <a:pt x="3656" y="446"/>
                </a:lnTo>
                <a:lnTo>
                  <a:pt x="3651" y="447"/>
                </a:lnTo>
                <a:lnTo>
                  <a:pt x="3647" y="448"/>
                </a:lnTo>
                <a:lnTo>
                  <a:pt x="3643" y="450"/>
                </a:lnTo>
                <a:lnTo>
                  <a:pt x="3639" y="453"/>
                </a:lnTo>
                <a:lnTo>
                  <a:pt x="3637" y="456"/>
                </a:lnTo>
                <a:lnTo>
                  <a:pt x="3635" y="459"/>
                </a:lnTo>
                <a:lnTo>
                  <a:pt x="3635" y="463"/>
                </a:lnTo>
                <a:lnTo>
                  <a:pt x="3635" y="466"/>
                </a:lnTo>
                <a:lnTo>
                  <a:pt x="3636" y="469"/>
                </a:lnTo>
                <a:lnTo>
                  <a:pt x="3638" y="471"/>
                </a:lnTo>
                <a:lnTo>
                  <a:pt x="3640" y="474"/>
                </a:lnTo>
                <a:lnTo>
                  <a:pt x="3643" y="476"/>
                </a:lnTo>
                <a:lnTo>
                  <a:pt x="3647" y="478"/>
                </a:lnTo>
                <a:lnTo>
                  <a:pt x="3652" y="479"/>
                </a:lnTo>
                <a:lnTo>
                  <a:pt x="3657" y="481"/>
                </a:lnTo>
                <a:lnTo>
                  <a:pt x="3689" y="487"/>
                </a:lnTo>
                <a:lnTo>
                  <a:pt x="3696" y="488"/>
                </a:lnTo>
                <a:lnTo>
                  <a:pt x="3701" y="490"/>
                </a:lnTo>
                <a:lnTo>
                  <a:pt x="3707" y="492"/>
                </a:lnTo>
                <a:lnTo>
                  <a:pt x="3712" y="494"/>
                </a:lnTo>
                <a:lnTo>
                  <a:pt x="3720" y="499"/>
                </a:lnTo>
                <a:lnTo>
                  <a:pt x="3728" y="504"/>
                </a:lnTo>
                <a:lnTo>
                  <a:pt x="3731" y="507"/>
                </a:lnTo>
                <a:lnTo>
                  <a:pt x="3733" y="511"/>
                </a:lnTo>
                <a:lnTo>
                  <a:pt x="3735" y="514"/>
                </a:lnTo>
                <a:lnTo>
                  <a:pt x="3737" y="518"/>
                </a:lnTo>
                <a:lnTo>
                  <a:pt x="3740" y="526"/>
                </a:lnTo>
                <a:lnTo>
                  <a:pt x="3740" y="530"/>
                </a:lnTo>
                <a:lnTo>
                  <a:pt x="3740" y="535"/>
                </a:lnTo>
                <a:lnTo>
                  <a:pt x="3740" y="539"/>
                </a:lnTo>
                <a:lnTo>
                  <a:pt x="3740" y="543"/>
                </a:lnTo>
                <a:lnTo>
                  <a:pt x="3739" y="547"/>
                </a:lnTo>
                <a:lnTo>
                  <a:pt x="3738" y="551"/>
                </a:lnTo>
                <a:lnTo>
                  <a:pt x="3736" y="555"/>
                </a:lnTo>
                <a:lnTo>
                  <a:pt x="3735" y="559"/>
                </a:lnTo>
                <a:lnTo>
                  <a:pt x="3733" y="562"/>
                </a:lnTo>
                <a:lnTo>
                  <a:pt x="3730" y="565"/>
                </a:lnTo>
                <a:lnTo>
                  <a:pt x="3725" y="572"/>
                </a:lnTo>
                <a:lnTo>
                  <a:pt x="3718" y="577"/>
                </a:lnTo>
                <a:lnTo>
                  <a:pt x="3711" y="582"/>
                </a:lnTo>
                <a:lnTo>
                  <a:pt x="3702" y="586"/>
                </a:lnTo>
                <a:lnTo>
                  <a:pt x="3693" y="589"/>
                </a:lnTo>
                <a:lnTo>
                  <a:pt x="3683" y="591"/>
                </a:lnTo>
                <a:lnTo>
                  <a:pt x="3673" y="593"/>
                </a:lnTo>
                <a:lnTo>
                  <a:pt x="3662" y="593"/>
                </a:lnTo>
                <a:lnTo>
                  <a:pt x="3653" y="593"/>
                </a:lnTo>
                <a:lnTo>
                  <a:pt x="3645" y="592"/>
                </a:lnTo>
                <a:lnTo>
                  <a:pt x="3637" y="591"/>
                </a:lnTo>
                <a:lnTo>
                  <a:pt x="3630" y="589"/>
                </a:lnTo>
                <a:lnTo>
                  <a:pt x="3623" y="587"/>
                </a:lnTo>
                <a:lnTo>
                  <a:pt x="3617" y="585"/>
                </a:lnTo>
                <a:lnTo>
                  <a:pt x="3611" y="582"/>
                </a:lnTo>
                <a:lnTo>
                  <a:pt x="3606" y="578"/>
                </a:lnTo>
                <a:lnTo>
                  <a:pt x="3601" y="575"/>
                </a:lnTo>
                <a:lnTo>
                  <a:pt x="3596" y="570"/>
                </a:lnTo>
                <a:lnTo>
                  <a:pt x="3593" y="566"/>
                </a:lnTo>
                <a:lnTo>
                  <a:pt x="3589" y="561"/>
                </a:lnTo>
                <a:lnTo>
                  <a:pt x="3587" y="556"/>
                </a:lnTo>
                <a:lnTo>
                  <a:pt x="3584" y="550"/>
                </a:lnTo>
                <a:lnTo>
                  <a:pt x="3583" y="545"/>
                </a:lnTo>
                <a:lnTo>
                  <a:pt x="3582" y="538"/>
                </a:lnTo>
                <a:lnTo>
                  <a:pt x="3630" y="536"/>
                </a:lnTo>
                <a:lnTo>
                  <a:pt x="3631" y="541"/>
                </a:lnTo>
                <a:lnTo>
                  <a:pt x="3634" y="545"/>
                </a:lnTo>
                <a:lnTo>
                  <a:pt x="3637" y="549"/>
                </a:lnTo>
                <a:lnTo>
                  <a:pt x="3640" y="552"/>
                </a:lnTo>
                <a:lnTo>
                  <a:pt x="3645" y="555"/>
                </a:lnTo>
                <a:lnTo>
                  <a:pt x="3650" y="556"/>
                </a:lnTo>
                <a:lnTo>
                  <a:pt x="3656" y="557"/>
                </a:lnTo>
                <a:lnTo>
                  <a:pt x="3662" y="558"/>
                </a:lnTo>
                <a:lnTo>
                  <a:pt x="3668" y="557"/>
                </a:lnTo>
                <a:lnTo>
                  <a:pt x="3673" y="557"/>
                </a:lnTo>
                <a:lnTo>
                  <a:pt x="3678" y="555"/>
                </a:lnTo>
                <a:lnTo>
                  <a:pt x="3681" y="554"/>
                </a:lnTo>
                <a:lnTo>
                  <a:pt x="3683" y="553"/>
                </a:lnTo>
                <a:lnTo>
                  <a:pt x="3686" y="550"/>
                </a:lnTo>
                <a:lnTo>
                  <a:pt x="3689" y="547"/>
                </a:lnTo>
                <a:lnTo>
                  <a:pt x="3689" y="545"/>
                </a:lnTo>
                <a:lnTo>
                  <a:pt x="3690" y="544"/>
                </a:lnTo>
                <a:lnTo>
                  <a:pt x="3691" y="540"/>
                </a:lnTo>
                <a:lnTo>
                  <a:pt x="3690" y="537"/>
                </a:lnTo>
                <a:lnTo>
                  <a:pt x="3689" y="534"/>
                </a:lnTo>
                <a:lnTo>
                  <a:pt x="3687" y="531"/>
                </a:lnTo>
                <a:lnTo>
                  <a:pt x="3685" y="529"/>
                </a:lnTo>
                <a:lnTo>
                  <a:pt x="3682" y="527"/>
                </a:lnTo>
                <a:lnTo>
                  <a:pt x="3678" y="525"/>
                </a:lnTo>
                <a:lnTo>
                  <a:pt x="3673" y="523"/>
                </a:lnTo>
                <a:lnTo>
                  <a:pt x="3668" y="522"/>
                </a:lnTo>
                <a:lnTo>
                  <a:pt x="3637" y="516"/>
                </a:lnTo>
                <a:lnTo>
                  <a:pt x="3631" y="515"/>
                </a:lnTo>
                <a:lnTo>
                  <a:pt x="3625" y="513"/>
                </a:lnTo>
                <a:lnTo>
                  <a:pt x="3615" y="509"/>
                </a:lnTo>
                <a:lnTo>
                  <a:pt x="3610" y="507"/>
                </a:lnTo>
                <a:lnTo>
                  <a:pt x="3606" y="504"/>
                </a:lnTo>
                <a:lnTo>
                  <a:pt x="3602" y="501"/>
                </a:lnTo>
                <a:lnTo>
                  <a:pt x="3599" y="498"/>
                </a:lnTo>
                <a:lnTo>
                  <a:pt x="3596" y="495"/>
                </a:lnTo>
                <a:lnTo>
                  <a:pt x="3593" y="492"/>
                </a:lnTo>
                <a:lnTo>
                  <a:pt x="3591" y="488"/>
                </a:lnTo>
                <a:lnTo>
                  <a:pt x="3589" y="484"/>
                </a:lnTo>
                <a:lnTo>
                  <a:pt x="3588" y="480"/>
                </a:lnTo>
                <a:lnTo>
                  <a:pt x="3587" y="475"/>
                </a:lnTo>
                <a:lnTo>
                  <a:pt x="3586" y="471"/>
                </a:lnTo>
                <a:lnTo>
                  <a:pt x="3586" y="466"/>
                </a:lnTo>
                <a:lnTo>
                  <a:pt x="3587" y="459"/>
                </a:lnTo>
                <a:lnTo>
                  <a:pt x="3587" y="454"/>
                </a:lnTo>
                <a:lnTo>
                  <a:pt x="3589" y="448"/>
                </a:lnTo>
                <a:lnTo>
                  <a:pt x="3591" y="443"/>
                </a:lnTo>
                <a:lnTo>
                  <a:pt x="3594" y="438"/>
                </a:lnTo>
                <a:lnTo>
                  <a:pt x="3598" y="433"/>
                </a:lnTo>
                <a:lnTo>
                  <a:pt x="3602" y="429"/>
                </a:lnTo>
                <a:lnTo>
                  <a:pt x="3607" y="425"/>
                </a:lnTo>
                <a:lnTo>
                  <a:pt x="3612" y="422"/>
                </a:lnTo>
                <a:lnTo>
                  <a:pt x="3618" y="419"/>
                </a:lnTo>
                <a:lnTo>
                  <a:pt x="3624" y="416"/>
                </a:lnTo>
                <a:lnTo>
                  <a:pt x="3631" y="414"/>
                </a:lnTo>
                <a:lnTo>
                  <a:pt x="3634" y="413"/>
                </a:lnTo>
                <a:lnTo>
                  <a:pt x="3638" y="413"/>
                </a:lnTo>
                <a:lnTo>
                  <a:pt x="3645" y="412"/>
                </a:lnTo>
                <a:lnTo>
                  <a:pt x="3653" y="411"/>
                </a:lnTo>
                <a:lnTo>
                  <a:pt x="3661" y="411"/>
                </a:lnTo>
                <a:lnTo>
                  <a:pt x="3669" y="411"/>
                </a:lnTo>
                <a:lnTo>
                  <a:pt x="3677" y="412"/>
                </a:lnTo>
                <a:lnTo>
                  <a:pt x="3684" y="413"/>
                </a:lnTo>
                <a:lnTo>
                  <a:pt x="3691" y="414"/>
                </a:lnTo>
                <a:lnTo>
                  <a:pt x="3697" y="416"/>
                </a:lnTo>
                <a:lnTo>
                  <a:pt x="3703" y="419"/>
                </a:lnTo>
                <a:lnTo>
                  <a:pt x="3709" y="421"/>
                </a:lnTo>
                <a:lnTo>
                  <a:pt x="3714" y="425"/>
                </a:lnTo>
                <a:lnTo>
                  <a:pt x="3718" y="428"/>
                </a:lnTo>
                <a:lnTo>
                  <a:pt x="3723" y="432"/>
                </a:lnTo>
                <a:lnTo>
                  <a:pt x="3726" y="437"/>
                </a:lnTo>
                <a:lnTo>
                  <a:pt x="3728" y="439"/>
                </a:lnTo>
                <a:lnTo>
                  <a:pt x="3729" y="441"/>
                </a:lnTo>
                <a:lnTo>
                  <a:pt x="3732" y="446"/>
                </a:lnTo>
                <a:lnTo>
                  <a:pt x="3734" y="452"/>
                </a:lnTo>
                <a:lnTo>
                  <a:pt x="3735" y="457"/>
                </a:lnTo>
                <a:lnTo>
                  <a:pt x="3736" y="463"/>
                </a:lnTo>
                <a:close/>
                <a:moveTo>
                  <a:pt x="3797" y="390"/>
                </a:moveTo>
                <a:lnTo>
                  <a:pt x="3792" y="390"/>
                </a:lnTo>
                <a:lnTo>
                  <a:pt x="3787" y="388"/>
                </a:lnTo>
                <a:lnTo>
                  <a:pt x="3783" y="386"/>
                </a:lnTo>
                <a:lnTo>
                  <a:pt x="3778" y="383"/>
                </a:lnTo>
                <a:lnTo>
                  <a:pt x="3775" y="379"/>
                </a:lnTo>
                <a:lnTo>
                  <a:pt x="3773" y="375"/>
                </a:lnTo>
                <a:lnTo>
                  <a:pt x="3771" y="370"/>
                </a:lnTo>
                <a:lnTo>
                  <a:pt x="3771" y="365"/>
                </a:lnTo>
                <a:lnTo>
                  <a:pt x="3771" y="360"/>
                </a:lnTo>
                <a:lnTo>
                  <a:pt x="3773" y="356"/>
                </a:lnTo>
                <a:lnTo>
                  <a:pt x="3775" y="352"/>
                </a:lnTo>
                <a:lnTo>
                  <a:pt x="3778" y="348"/>
                </a:lnTo>
                <a:lnTo>
                  <a:pt x="3783" y="345"/>
                </a:lnTo>
                <a:lnTo>
                  <a:pt x="3787" y="342"/>
                </a:lnTo>
                <a:lnTo>
                  <a:pt x="3792" y="341"/>
                </a:lnTo>
                <a:lnTo>
                  <a:pt x="3797" y="341"/>
                </a:lnTo>
                <a:lnTo>
                  <a:pt x="3802" y="341"/>
                </a:lnTo>
                <a:lnTo>
                  <a:pt x="3807" y="342"/>
                </a:lnTo>
                <a:lnTo>
                  <a:pt x="3812" y="345"/>
                </a:lnTo>
                <a:lnTo>
                  <a:pt x="3816" y="348"/>
                </a:lnTo>
                <a:lnTo>
                  <a:pt x="3819" y="352"/>
                </a:lnTo>
                <a:lnTo>
                  <a:pt x="3822" y="356"/>
                </a:lnTo>
                <a:lnTo>
                  <a:pt x="3823" y="360"/>
                </a:lnTo>
                <a:lnTo>
                  <a:pt x="3824" y="365"/>
                </a:lnTo>
                <a:lnTo>
                  <a:pt x="3823" y="370"/>
                </a:lnTo>
                <a:lnTo>
                  <a:pt x="3822" y="375"/>
                </a:lnTo>
                <a:lnTo>
                  <a:pt x="3819" y="379"/>
                </a:lnTo>
                <a:lnTo>
                  <a:pt x="3816" y="383"/>
                </a:lnTo>
                <a:lnTo>
                  <a:pt x="3812" y="386"/>
                </a:lnTo>
                <a:lnTo>
                  <a:pt x="3807" y="388"/>
                </a:lnTo>
                <a:lnTo>
                  <a:pt x="3802" y="390"/>
                </a:lnTo>
                <a:lnTo>
                  <a:pt x="3797" y="390"/>
                </a:lnTo>
                <a:close/>
                <a:moveTo>
                  <a:pt x="3772" y="413"/>
                </a:moveTo>
                <a:lnTo>
                  <a:pt x="3822" y="413"/>
                </a:lnTo>
                <a:lnTo>
                  <a:pt x="3822" y="590"/>
                </a:lnTo>
                <a:lnTo>
                  <a:pt x="3772" y="590"/>
                </a:lnTo>
                <a:lnTo>
                  <a:pt x="3772" y="413"/>
                </a:lnTo>
                <a:close/>
                <a:moveTo>
                  <a:pt x="3955" y="413"/>
                </a:moveTo>
                <a:lnTo>
                  <a:pt x="3955" y="450"/>
                </a:lnTo>
                <a:lnTo>
                  <a:pt x="3921" y="450"/>
                </a:lnTo>
                <a:lnTo>
                  <a:pt x="3921" y="535"/>
                </a:lnTo>
                <a:lnTo>
                  <a:pt x="3922" y="540"/>
                </a:lnTo>
                <a:lnTo>
                  <a:pt x="3923" y="544"/>
                </a:lnTo>
                <a:lnTo>
                  <a:pt x="3923" y="545"/>
                </a:lnTo>
                <a:lnTo>
                  <a:pt x="3924" y="547"/>
                </a:lnTo>
                <a:lnTo>
                  <a:pt x="3926" y="549"/>
                </a:lnTo>
                <a:lnTo>
                  <a:pt x="3929" y="551"/>
                </a:lnTo>
                <a:lnTo>
                  <a:pt x="3931" y="552"/>
                </a:lnTo>
                <a:lnTo>
                  <a:pt x="3935" y="552"/>
                </a:lnTo>
                <a:lnTo>
                  <a:pt x="3938" y="553"/>
                </a:lnTo>
                <a:lnTo>
                  <a:pt x="3945" y="552"/>
                </a:lnTo>
                <a:lnTo>
                  <a:pt x="3950" y="551"/>
                </a:lnTo>
                <a:lnTo>
                  <a:pt x="3958" y="587"/>
                </a:lnTo>
                <a:lnTo>
                  <a:pt x="3948" y="590"/>
                </a:lnTo>
                <a:lnTo>
                  <a:pt x="3940" y="591"/>
                </a:lnTo>
                <a:lnTo>
                  <a:pt x="3931" y="592"/>
                </a:lnTo>
                <a:lnTo>
                  <a:pt x="3925" y="592"/>
                </a:lnTo>
                <a:lnTo>
                  <a:pt x="3919" y="592"/>
                </a:lnTo>
                <a:lnTo>
                  <a:pt x="3913" y="591"/>
                </a:lnTo>
                <a:lnTo>
                  <a:pt x="3907" y="590"/>
                </a:lnTo>
                <a:lnTo>
                  <a:pt x="3902" y="588"/>
                </a:lnTo>
                <a:lnTo>
                  <a:pt x="3896" y="586"/>
                </a:lnTo>
                <a:lnTo>
                  <a:pt x="3892" y="583"/>
                </a:lnTo>
                <a:lnTo>
                  <a:pt x="3887" y="581"/>
                </a:lnTo>
                <a:lnTo>
                  <a:pt x="3884" y="577"/>
                </a:lnTo>
                <a:lnTo>
                  <a:pt x="3880" y="573"/>
                </a:lnTo>
                <a:lnTo>
                  <a:pt x="3878" y="569"/>
                </a:lnTo>
                <a:lnTo>
                  <a:pt x="3875" y="564"/>
                </a:lnTo>
                <a:lnTo>
                  <a:pt x="3874" y="559"/>
                </a:lnTo>
                <a:lnTo>
                  <a:pt x="3872" y="554"/>
                </a:lnTo>
                <a:lnTo>
                  <a:pt x="3872" y="548"/>
                </a:lnTo>
                <a:lnTo>
                  <a:pt x="3871" y="542"/>
                </a:lnTo>
                <a:lnTo>
                  <a:pt x="3871" y="450"/>
                </a:lnTo>
                <a:lnTo>
                  <a:pt x="3847" y="450"/>
                </a:lnTo>
                <a:lnTo>
                  <a:pt x="3847" y="413"/>
                </a:lnTo>
                <a:lnTo>
                  <a:pt x="3871" y="413"/>
                </a:lnTo>
                <a:lnTo>
                  <a:pt x="3871" y="371"/>
                </a:lnTo>
                <a:lnTo>
                  <a:pt x="3921" y="371"/>
                </a:lnTo>
                <a:lnTo>
                  <a:pt x="3921" y="413"/>
                </a:lnTo>
                <a:lnTo>
                  <a:pt x="3955" y="413"/>
                </a:lnTo>
                <a:close/>
                <a:moveTo>
                  <a:pt x="4062" y="593"/>
                </a:moveTo>
                <a:lnTo>
                  <a:pt x="4056" y="593"/>
                </a:lnTo>
                <a:lnTo>
                  <a:pt x="4049" y="592"/>
                </a:lnTo>
                <a:lnTo>
                  <a:pt x="4037" y="590"/>
                </a:lnTo>
                <a:lnTo>
                  <a:pt x="4031" y="589"/>
                </a:lnTo>
                <a:lnTo>
                  <a:pt x="4026" y="587"/>
                </a:lnTo>
                <a:lnTo>
                  <a:pt x="4015" y="582"/>
                </a:lnTo>
                <a:lnTo>
                  <a:pt x="4011" y="579"/>
                </a:lnTo>
                <a:lnTo>
                  <a:pt x="4006" y="576"/>
                </a:lnTo>
                <a:lnTo>
                  <a:pt x="4002" y="572"/>
                </a:lnTo>
                <a:lnTo>
                  <a:pt x="3998" y="569"/>
                </a:lnTo>
                <a:lnTo>
                  <a:pt x="3991" y="560"/>
                </a:lnTo>
                <a:lnTo>
                  <a:pt x="3988" y="555"/>
                </a:lnTo>
                <a:lnTo>
                  <a:pt x="3985" y="550"/>
                </a:lnTo>
                <a:lnTo>
                  <a:pt x="3981" y="540"/>
                </a:lnTo>
                <a:lnTo>
                  <a:pt x="3979" y="534"/>
                </a:lnTo>
                <a:lnTo>
                  <a:pt x="3977" y="528"/>
                </a:lnTo>
                <a:lnTo>
                  <a:pt x="3976" y="522"/>
                </a:lnTo>
                <a:lnTo>
                  <a:pt x="3975" y="516"/>
                </a:lnTo>
                <a:lnTo>
                  <a:pt x="3975" y="509"/>
                </a:lnTo>
                <a:lnTo>
                  <a:pt x="3975" y="502"/>
                </a:lnTo>
                <a:lnTo>
                  <a:pt x="3975" y="495"/>
                </a:lnTo>
                <a:lnTo>
                  <a:pt x="3975" y="489"/>
                </a:lnTo>
                <a:lnTo>
                  <a:pt x="3976" y="483"/>
                </a:lnTo>
                <a:lnTo>
                  <a:pt x="3977" y="477"/>
                </a:lnTo>
                <a:lnTo>
                  <a:pt x="3981" y="465"/>
                </a:lnTo>
                <a:lnTo>
                  <a:pt x="3983" y="459"/>
                </a:lnTo>
                <a:lnTo>
                  <a:pt x="3985" y="454"/>
                </a:lnTo>
                <a:lnTo>
                  <a:pt x="3991" y="445"/>
                </a:lnTo>
                <a:lnTo>
                  <a:pt x="3994" y="440"/>
                </a:lnTo>
                <a:lnTo>
                  <a:pt x="3998" y="436"/>
                </a:lnTo>
                <a:lnTo>
                  <a:pt x="4002" y="432"/>
                </a:lnTo>
                <a:lnTo>
                  <a:pt x="4006" y="428"/>
                </a:lnTo>
                <a:lnTo>
                  <a:pt x="4015" y="422"/>
                </a:lnTo>
                <a:lnTo>
                  <a:pt x="4020" y="419"/>
                </a:lnTo>
                <a:lnTo>
                  <a:pt x="4025" y="417"/>
                </a:lnTo>
                <a:lnTo>
                  <a:pt x="4030" y="415"/>
                </a:lnTo>
                <a:lnTo>
                  <a:pt x="4036" y="413"/>
                </a:lnTo>
                <a:lnTo>
                  <a:pt x="4042" y="412"/>
                </a:lnTo>
                <a:lnTo>
                  <a:pt x="4048" y="411"/>
                </a:lnTo>
                <a:lnTo>
                  <a:pt x="4060" y="411"/>
                </a:lnTo>
                <a:lnTo>
                  <a:pt x="4072" y="411"/>
                </a:lnTo>
                <a:lnTo>
                  <a:pt x="4083" y="413"/>
                </a:lnTo>
                <a:lnTo>
                  <a:pt x="4088" y="414"/>
                </a:lnTo>
                <a:lnTo>
                  <a:pt x="4093" y="416"/>
                </a:lnTo>
                <a:lnTo>
                  <a:pt x="4103" y="421"/>
                </a:lnTo>
                <a:lnTo>
                  <a:pt x="4111" y="426"/>
                </a:lnTo>
                <a:lnTo>
                  <a:pt x="4116" y="429"/>
                </a:lnTo>
                <a:lnTo>
                  <a:pt x="4119" y="433"/>
                </a:lnTo>
                <a:lnTo>
                  <a:pt x="4126" y="441"/>
                </a:lnTo>
                <a:lnTo>
                  <a:pt x="4129" y="446"/>
                </a:lnTo>
                <a:lnTo>
                  <a:pt x="4132" y="450"/>
                </a:lnTo>
                <a:lnTo>
                  <a:pt x="4135" y="456"/>
                </a:lnTo>
                <a:lnTo>
                  <a:pt x="4137" y="461"/>
                </a:lnTo>
                <a:lnTo>
                  <a:pt x="4139" y="467"/>
                </a:lnTo>
                <a:lnTo>
                  <a:pt x="4141" y="473"/>
                </a:lnTo>
                <a:lnTo>
                  <a:pt x="4142" y="479"/>
                </a:lnTo>
                <a:lnTo>
                  <a:pt x="4143" y="486"/>
                </a:lnTo>
                <a:lnTo>
                  <a:pt x="4143" y="493"/>
                </a:lnTo>
                <a:lnTo>
                  <a:pt x="4143" y="500"/>
                </a:lnTo>
                <a:lnTo>
                  <a:pt x="4143" y="514"/>
                </a:lnTo>
                <a:lnTo>
                  <a:pt x="4023" y="514"/>
                </a:lnTo>
                <a:lnTo>
                  <a:pt x="4023" y="519"/>
                </a:lnTo>
                <a:lnTo>
                  <a:pt x="4024" y="523"/>
                </a:lnTo>
                <a:lnTo>
                  <a:pt x="4026" y="532"/>
                </a:lnTo>
                <a:lnTo>
                  <a:pt x="4027" y="535"/>
                </a:lnTo>
                <a:lnTo>
                  <a:pt x="4029" y="539"/>
                </a:lnTo>
                <a:lnTo>
                  <a:pt x="4031" y="542"/>
                </a:lnTo>
                <a:lnTo>
                  <a:pt x="4034" y="545"/>
                </a:lnTo>
                <a:lnTo>
                  <a:pt x="4037" y="548"/>
                </a:lnTo>
                <a:lnTo>
                  <a:pt x="4040" y="550"/>
                </a:lnTo>
                <a:lnTo>
                  <a:pt x="4043" y="552"/>
                </a:lnTo>
                <a:lnTo>
                  <a:pt x="4047" y="554"/>
                </a:lnTo>
                <a:lnTo>
                  <a:pt x="4050" y="555"/>
                </a:lnTo>
                <a:lnTo>
                  <a:pt x="4054" y="556"/>
                </a:lnTo>
                <a:lnTo>
                  <a:pt x="4063" y="557"/>
                </a:lnTo>
                <a:lnTo>
                  <a:pt x="4069" y="556"/>
                </a:lnTo>
                <a:lnTo>
                  <a:pt x="4075" y="555"/>
                </a:lnTo>
                <a:lnTo>
                  <a:pt x="4080" y="554"/>
                </a:lnTo>
                <a:lnTo>
                  <a:pt x="4084" y="551"/>
                </a:lnTo>
                <a:lnTo>
                  <a:pt x="4087" y="550"/>
                </a:lnTo>
                <a:lnTo>
                  <a:pt x="4089" y="548"/>
                </a:lnTo>
                <a:lnTo>
                  <a:pt x="4092" y="545"/>
                </a:lnTo>
                <a:lnTo>
                  <a:pt x="4095" y="541"/>
                </a:lnTo>
                <a:lnTo>
                  <a:pt x="4097" y="536"/>
                </a:lnTo>
                <a:lnTo>
                  <a:pt x="4142" y="539"/>
                </a:lnTo>
                <a:lnTo>
                  <a:pt x="4141" y="545"/>
                </a:lnTo>
                <a:lnTo>
                  <a:pt x="4139" y="551"/>
                </a:lnTo>
                <a:lnTo>
                  <a:pt x="4136" y="556"/>
                </a:lnTo>
                <a:lnTo>
                  <a:pt x="4133" y="561"/>
                </a:lnTo>
                <a:lnTo>
                  <a:pt x="4130" y="566"/>
                </a:lnTo>
                <a:lnTo>
                  <a:pt x="4126" y="570"/>
                </a:lnTo>
                <a:lnTo>
                  <a:pt x="4121" y="575"/>
                </a:lnTo>
                <a:lnTo>
                  <a:pt x="4116" y="578"/>
                </a:lnTo>
                <a:lnTo>
                  <a:pt x="4111" y="582"/>
                </a:lnTo>
                <a:lnTo>
                  <a:pt x="4105" y="585"/>
                </a:lnTo>
                <a:lnTo>
                  <a:pt x="4099" y="587"/>
                </a:lnTo>
                <a:lnTo>
                  <a:pt x="4092" y="589"/>
                </a:lnTo>
                <a:lnTo>
                  <a:pt x="4089" y="590"/>
                </a:lnTo>
                <a:lnTo>
                  <a:pt x="4085" y="591"/>
                </a:lnTo>
                <a:lnTo>
                  <a:pt x="4078" y="592"/>
                </a:lnTo>
                <a:lnTo>
                  <a:pt x="4070" y="593"/>
                </a:lnTo>
                <a:lnTo>
                  <a:pt x="4062" y="593"/>
                </a:lnTo>
                <a:close/>
                <a:moveTo>
                  <a:pt x="4023" y="483"/>
                </a:moveTo>
                <a:lnTo>
                  <a:pt x="4097" y="483"/>
                </a:lnTo>
                <a:lnTo>
                  <a:pt x="4097" y="480"/>
                </a:lnTo>
                <a:lnTo>
                  <a:pt x="4097" y="476"/>
                </a:lnTo>
                <a:lnTo>
                  <a:pt x="4096" y="472"/>
                </a:lnTo>
                <a:lnTo>
                  <a:pt x="4095" y="469"/>
                </a:lnTo>
                <a:lnTo>
                  <a:pt x="4093" y="466"/>
                </a:lnTo>
                <a:lnTo>
                  <a:pt x="4092" y="463"/>
                </a:lnTo>
                <a:lnTo>
                  <a:pt x="4089" y="460"/>
                </a:lnTo>
                <a:lnTo>
                  <a:pt x="4087" y="457"/>
                </a:lnTo>
                <a:lnTo>
                  <a:pt x="4082" y="453"/>
                </a:lnTo>
                <a:lnTo>
                  <a:pt x="4076" y="450"/>
                </a:lnTo>
                <a:lnTo>
                  <a:pt x="4069" y="448"/>
                </a:lnTo>
                <a:lnTo>
                  <a:pt x="4061" y="447"/>
                </a:lnTo>
                <a:lnTo>
                  <a:pt x="4053" y="448"/>
                </a:lnTo>
                <a:lnTo>
                  <a:pt x="4050" y="449"/>
                </a:lnTo>
                <a:lnTo>
                  <a:pt x="4046" y="450"/>
                </a:lnTo>
                <a:lnTo>
                  <a:pt x="4040" y="453"/>
                </a:lnTo>
                <a:lnTo>
                  <a:pt x="4037" y="455"/>
                </a:lnTo>
                <a:lnTo>
                  <a:pt x="4034" y="458"/>
                </a:lnTo>
                <a:lnTo>
                  <a:pt x="4030" y="463"/>
                </a:lnTo>
                <a:lnTo>
                  <a:pt x="4026" y="470"/>
                </a:lnTo>
                <a:lnTo>
                  <a:pt x="4025" y="473"/>
                </a:lnTo>
                <a:lnTo>
                  <a:pt x="4024" y="476"/>
                </a:lnTo>
                <a:lnTo>
                  <a:pt x="4023" y="483"/>
                </a:lnTo>
                <a:close/>
                <a:moveTo>
                  <a:pt x="4267" y="413"/>
                </a:moveTo>
                <a:lnTo>
                  <a:pt x="4267" y="450"/>
                </a:lnTo>
                <a:lnTo>
                  <a:pt x="4234" y="450"/>
                </a:lnTo>
                <a:lnTo>
                  <a:pt x="4234" y="535"/>
                </a:lnTo>
                <a:lnTo>
                  <a:pt x="4234" y="540"/>
                </a:lnTo>
                <a:lnTo>
                  <a:pt x="4235" y="544"/>
                </a:lnTo>
                <a:lnTo>
                  <a:pt x="4236" y="545"/>
                </a:lnTo>
                <a:lnTo>
                  <a:pt x="4236" y="547"/>
                </a:lnTo>
                <a:lnTo>
                  <a:pt x="4238" y="549"/>
                </a:lnTo>
                <a:lnTo>
                  <a:pt x="4241" y="551"/>
                </a:lnTo>
                <a:lnTo>
                  <a:pt x="4244" y="552"/>
                </a:lnTo>
                <a:lnTo>
                  <a:pt x="4247" y="552"/>
                </a:lnTo>
                <a:lnTo>
                  <a:pt x="4250" y="553"/>
                </a:lnTo>
                <a:lnTo>
                  <a:pt x="4257" y="552"/>
                </a:lnTo>
                <a:lnTo>
                  <a:pt x="4263" y="551"/>
                </a:lnTo>
                <a:lnTo>
                  <a:pt x="4270" y="587"/>
                </a:lnTo>
                <a:lnTo>
                  <a:pt x="4260" y="590"/>
                </a:lnTo>
                <a:lnTo>
                  <a:pt x="4253" y="591"/>
                </a:lnTo>
                <a:lnTo>
                  <a:pt x="4244" y="592"/>
                </a:lnTo>
                <a:lnTo>
                  <a:pt x="4237" y="592"/>
                </a:lnTo>
                <a:lnTo>
                  <a:pt x="4231" y="592"/>
                </a:lnTo>
                <a:lnTo>
                  <a:pt x="4225" y="591"/>
                </a:lnTo>
                <a:lnTo>
                  <a:pt x="4220" y="590"/>
                </a:lnTo>
                <a:lnTo>
                  <a:pt x="4214" y="588"/>
                </a:lnTo>
                <a:lnTo>
                  <a:pt x="4210" y="586"/>
                </a:lnTo>
                <a:lnTo>
                  <a:pt x="4205" y="583"/>
                </a:lnTo>
                <a:lnTo>
                  <a:pt x="4201" y="581"/>
                </a:lnTo>
                <a:lnTo>
                  <a:pt x="4197" y="577"/>
                </a:lnTo>
                <a:lnTo>
                  <a:pt x="4194" y="573"/>
                </a:lnTo>
                <a:lnTo>
                  <a:pt x="4191" y="569"/>
                </a:lnTo>
                <a:lnTo>
                  <a:pt x="4189" y="564"/>
                </a:lnTo>
                <a:lnTo>
                  <a:pt x="4187" y="559"/>
                </a:lnTo>
                <a:lnTo>
                  <a:pt x="4186" y="554"/>
                </a:lnTo>
                <a:lnTo>
                  <a:pt x="4185" y="548"/>
                </a:lnTo>
                <a:lnTo>
                  <a:pt x="4185" y="542"/>
                </a:lnTo>
                <a:lnTo>
                  <a:pt x="4185" y="450"/>
                </a:lnTo>
                <a:lnTo>
                  <a:pt x="4161" y="450"/>
                </a:lnTo>
                <a:lnTo>
                  <a:pt x="4161" y="413"/>
                </a:lnTo>
                <a:lnTo>
                  <a:pt x="4185" y="413"/>
                </a:lnTo>
                <a:lnTo>
                  <a:pt x="4185" y="371"/>
                </a:lnTo>
                <a:lnTo>
                  <a:pt x="4234" y="371"/>
                </a:lnTo>
                <a:lnTo>
                  <a:pt x="4234" y="413"/>
                </a:lnTo>
                <a:lnTo>
                  <a:pt x="4267" y="413"/>
                </a:lnTo>
                <a:close/>
                <a:moveTo>
                  <a:pt x="4376" y="593"/>
                </a:moveTo>
                <a:lnTo>
                  <a:pt x="4369" y="593"/>
                </a:lnTo>
                <a:lnTo>
                  <a:pt x="4363" y="592"/>
                </a:lnTo>
                <a:lnTo>
                  <a:pt x="4349" y="590"/>
                </a:lnTo>
                <a:lnTo>
                  <a:pt x="4344" y="589"/>
                </a:lnTo>
                <a:lnTo>
                  <a:pt x="4338" y="587"/>
                </a:lnTo>
                <a:lnTo>
                  <a:pt x="4328" y="582"/>
                </a:lnTo>
                <a:lnTo>
                  <a:pt x="4323" y="579"/>
                </a:lnTo>
                <a:lnTo>
                  <a:pt x="4319" y="576"/>
                </a:lnTo>
                <a:lnTo>
                  <a:pt x="4314" y="572"/>
                </a:lnTo>
                <a:lnTo>
                  <a:pt x="4310" y="569"/>
                </a:lnTo>
                <a:lnTo>
                  <a:pt x="4303" y="560"/>
                </a:lnTo>
                <a:lnTo>
                  <a:pt x="4300" y="555"/>
                </a:lnTo>
                <a:lnTo>
                  <a:pt x="4298" y="550"/>
                </a:lnTo>
                <a:lnTo>
                  <a:pt x="4293" y="540"/>
                </a:lnTo>
                <a:lnTo>
                  <a:pt x="4291" y="534"/>
                </a:lnTo>
                <a:lnTo>
                  <a:pt x="4290" y="528"/>
                </a:lnTo>
                <a:lnTo>
                  <a:pt x="4289" y="522"/>
                </a:lnTo>
                <a:lnTo>
                  <a:pt x="4288" y="516"/>
                </a:lnTo>
                <a:lnTo>
                  <a:pt x="4287" y="509"/>
                </a:lnTo>
                <a:lnTo>
                  <a:pt x="4287" y="502"/>
                </a:lnTo>
                <a:lnTo>
                  <a:pt x="4287" y="495"/>
                </a:lnTo>
                <a:lnTo>
                  <a:pt x="4288" y="489"/>
                </a:lnTo>
                <a:lnTo>
                  <a:pt x="4289" y="483"/>
                </a:lnTo>
                <a:lnTo>
                  <a:pt x="4290" y="477"/>
                </a:lnTo>
                <a:lnTo>
                  <a:pt x="4293" y="465"/>
                </a:lnTo>
                <a:lnTo>
                  <a:pt x="4295" y="459"/>
                </a:lnTo>
                <a:lnTo>
                  <a:pt x="4298" y="454"/>
                </a:lnTo>
                <a:lnTo>
                  <a:pt x="4303" y="445"/>
                </a:lnTo>
                <a:lnTo>
                  <a:pt x="4307" y="440"/>
                </a:lnTo>
                <a:lnTo>
                  <a:pt x="4310" y="436"/>
                </a:lnTo>
                <a:lnTo>
                  <a:pt x="4314" y="432"/>
                </a:lnTo>
                <a:lnTo>
                  <a:pt x="4318" y="428"/>
                </a:lnTo>
                <a:lnTo>
                  <a:pt x="4327" y="422"/>
                </a:lnTo>
                <a:lnTo>
                  <a:pt x="4332" y="419"/>
                </a:lnTo>
                <a:lnTo>
                  <a:pt x="4338" y="417"/>
                </a:lnTo>
                <a:lnTo>
                  <a:pt x="4343" y="415"/>
                </a:lnTo>
                <a:lnTo>
                  <a:pt x="4348" y="413"/>
                </a:lnTo>
                <a:lnTo>
                  <a:pt x="4354" y="412"/>
                </a:lnTo>
                <a:lnTo>
                  <a:pt x="4361" y="411"/>
                </a:lnTo>
                <a:lnTo>
                  <a:pt x="4374" y="411"/>
                </a:lnTo>
                <a:lnTo>
                  <a:pt x="4385" y="411"/>
                </a:lnTo>
                <a:lnTo>
                  <a:pt x="4396" y="413"/>
                </a:lnTo>
                <a:lnTo>
                  <a:pt x="4401" y="414"/>
                </a:lnTo>
                <a:lnTo>
                  <a:pt x="4406" y="416"/>
                </a:lnTo>
                <a:lnTo>
                  <a:pt x="4416" y="421"/>
                </a:lnTo>
                <a:lnTo>
                  <a:pt x="4425" y="426"/>
                </a:lnTo>
                <a:lnTo>
                  <a:pt x="4429" y="429"/>
                </a:lnTo>
                <a:lnTo>
                  <a:pt x="4433" y="433"/>
                </a:lnTo>
                <a:lnTo>
                  <a:pt x="4440" y="441"/>
                </a:lnTo>
                <a:lnTo>
                  <a:pt x="4443" y="446"/>
                </a:lnTo>
                <a:lnTo>
                  <a:pt x="4446" y="450"/>
                </a:lnTo>
                <a:lnTo>
                  <a:pt x="4448" y="456"/>
                </a:lnTo>
                <a:lnTo>
                  <a:pt x="4451" y="461"/>
                </a:lnTo>
                <a:lnTo>
                  <a:pt x="4453" y="467"/>
                </a:lnTo>
                <a:lnTo>
                  <a:pt x="4454" y="473"/>
                </a:lnTo>
                <a:lnTo>
                  <a:pt x="4455" y="479"/>
                </a:lnTo>
                <a:lnTo>
                  <a:pt x="4456" y="486"/>
                </a:lnTo>
                <a:lnTo>
                  <a:pt x="4457" y="493"/>
                </a:lnTo>
                <a:lnTo>
                  <a:pt x="4457" y="500"/>
                </a:lnTo>
                <a:lnTo>
                  <a:pt x="4457" y="514"/>
                </a:lnTo>
                <a:lnTo>
                  <a:pt x="4335" y="514"/>
                </a:lnTo>
                <a:lnTo>
                  <a:pt x="4336" y="519"/>
                </a:lnTo>
                <a:lnTo>
                  <a:pt x="4336" y="523"/>
                </a:lnTo>
                <a:lnTo>
                  <a:pt x="4338" y="532"/>
                </a:lnTo>
                <a:lnTo>
                  <a:pt x="4342" y="539"/>
                </a:lnTo>
                <a:lnTo>
                  <a:pt x="4344" y="542"/>
                </a:lnTo>
                <a:lnTo>
                  <a:pt x="4346" y="545"/>
                </a:lnTo>
                <a:lnTo>
                  <a:pt x="4349" y="548"/>
                </a:lnTo>
                <a:lnTo>
                  <a:pt x="4352" y="550"/>
                </a:lnTo>
                <a:lnTo>
                  <a:pt x="4355" y="552"/>
                </a:lnTo>
                <a:lnTo>
                  <a:pt x="4360" y="554"/>
                </a:lnTo>
                <a:lnTo>
                  <a:pt x="4364" y="555"/>
                </a:lnTo>
                <a:lnTo>
                  <a:pt x="4368" y="556"/>
                </a:lnTo>
                <a:lnTo>
                  <a:pt x="4377" y="557"/>
                </a:lnTo>
                <a:lnTo>
                  <a:pt x="4382" y="556"/>
                </a:lnTo>
                <a:lnTo>
                  <a:pt x="4388" y="555"/>
                </a:lnTo>
                <a:lnTo>
                  <a:pt x="4393" y="554"/>
                </a:lnTo>
                <a:lnTo>
                  <a:pt x="4398" y="551"/>
                </a:lnTo>
                <a:lnTo>
                  <a:pt x="4400" y="550"/>
                </a:lnTo>
                <a:lnTo>
                  <a:pt x="4402" y="548"/>
                </a:lnTo>
                <a:lnTo>
                  <a:pt x="4405" y="545"/>
                </a:lnTo>
                <a:lnTo>
                  <a:pt x="4408" y="541"/>
                </a:lnTo>
                <a:lnTo>
                  <a:pt x="4410" y="536"/>
                </a:lnTo>
                <a:lnTo>
                  <a:pt x="4456" y="539"/>
                </a:lnTo>
                <a:lnTo>
                  <a:pt x="4454" y="545"/>
                </a:lnTo>
                <a:lnTo>
                  <a:pt x="4452" y="551"/>
                </a:lnTo>
                <a:lnTo>
                  <a:pt x="4450" y="556"/>
                </a:lnTo>
                <a:lnTo>
                  <a:pt x="4447" y="561"/>
                </a:lnTo>
                <a:lnTo>
                  <a:pt x="4443" y="566"/>
                </a:lnTo>
                <a:lnTo>
                  <a:pt x="4439" y="570"/>
                </a:lnTo>
                <a:lnTo>
                  <a:pt x="4435" y="575"/>
                </a:lnTo>
                <a:lnTo>
                  <a:pt x="4430" y="578"/>
                </a:lnTo>
                <a:lnTo>
                  <a:pt x="4424" y="582"/>
                </a:lnTo>
                <a:lnTo>
                  <a:pt x="4418" y="585"/>
                </a:lnTo>
                <a:lnTo>
                  <a:pt x="4412" y="587"/>
                </a:lnTo>
                <a:lnTo>
                  <a:pt x="4406" y="589"/>
                </a:lnTo>
                <a:lnTo>
                  <a:pt x="4402" y="590"/>
                </a:lnTo>
                <a:lnTo>
                  <a:pt x="4399" y="591"/>
                </a:lnTo>
                <a:lnTo>
                  <a:pt x="4391" y="592"/>
                </a:lnTo>
                <a:lnTo>
                  <a:pt x="4384" y="593"/>
                </a:lnTo>
                <a:lnTo>
                  <a:pt x="4376" y="593"/>
                </a:lnTo>
                <a:close/>
                <a:moveTo>
                  <a:pt x="4335" y="483"/>
                </a:moveTo>
                <a:lnTo>
                  <a:pt x="4411" y="483"/>
                </a:lnTo>
                <a:lnTo>
                  <a:pt x="4411" y="480"/>
                </a:lnTo>
                <a:lnTo>
                  <a:pt x="4410" y="476"/>
                </a:lnTo>
                <a:lnTo>
                  <a:pt x="4409" y="472"/>
                </a:lnTo>
                <a:lnTo>
                  <a:pt x="4408" y="469"/>
                </a:lnTo>
                <a:lnTo>
                  <a:pt x="4407" y="466"/>
                </a:lnTo>
                <a:lnTo>
                  <a:pt x="4405" y="463"/>
                </a:lnTo>
                <a:lnTo>
                  <a:pt x="4403" y="460"/>
                </a:lnTo>
                <a:lnTo>
                  <a:pt x="4401" y="457"/>
                </a:lnTo>
                <a:lnTo>
                  <a:pt x="4395" y="453"/>
                </a:lnTo>
                <a:lnTo>
                  <a:pt x="4389" y="450"/>
                </a:lnTo>
                <a:lnTo>
                  <a:pt x="4382" y="448"/>
                </a:lnTo>
                <a:lnTo>
                  <a:pt x="4375" y="447"/>
                </a:lnTo>
                <a:lnTo>
                  <a:pt x="4367" y="448"/>
                </a:lnTo>
                <a:lnTo>
                  <a:pt x="4363" y="449"/>
                </a:lnTo>
                <a:lnTo>
                  <a:pt x="4360" y="450"/>
                </a:lnTo>
                <a:lnTo>
                  <a:pt x="4352" y="453"/>
                </a:lnTo>
                <a:lnTo>
                  <a:pt x="4349" y="455"/>
                </a:lnTo>
                <a:lnTo>
                  <a:pt x="4347" y="458"/>
                </a:lnTo>
                <a:lnTo>
                  <a:pt x="4342" y="463"/>
                </a:lnTo>
                <a:lnTo>
                  <a:pt x="4339" y="470"/>
                </a:lnTo>
                <a:lnTo>
                  <a:pt x="4337" y="473"/>
                </a:lnTo>
                <a:lnTo>
                  <a:pt x="4336" y="476"/>
                </a:lnTo>
                <a:lnTo>
                  <a:pt x="4335" y="483"/>
                </a:lnTo>
                <a:close/>
                <a:moveTo>
                  <a:pt x="4580" y="413"/>
                </a:moveTo>
                <a:lnTo>
                  <a:pt x="4580" y="450"/>
                </a:lnTo>
                <a:lnTo>
                  <a:pt x="4547" y="450"/>
                </a:lnTo>
                <a:lnTo>
                  <a:pt x="4547" y="535"/>
                </a:lnTo>
                <a:lnTo>
                  <a:pt x="4548" y="540"/>
                </a:lnTo>
                <a:lnTo>
                  <a:pt x="4548" y="544"/>
                </a:lnTo>
                <a:lnTo>
                  <a:pt x="4549" y="545"/>
                </a:lnTo>
                <a:lnTo>
                  <a:pt x="4550" y="547"/>
                </a:lnTo>
                <a:lnTo>
                  <a:pt x="4552" y="549"/>
                </a:lnTo>
                <a:lnTo>
                  <a:pt x="4554" y="551"/>
                </a:lnTo>
                <a:lnTo>
                  <a:pt x="4557" y="552"/>
                </a:lnTo>
                <a:lnTo>
                  <a:pt x="4560" y="552"/>
                </a:lnTo>
                <a:lnTo>
                  <a:pt x="4564" y="553"/>
                </a:lnTo>
                <a:lnTo>
                  <a:pt x="4571" y="552"/>
                </a:lnTo>
                <a:lnTo>
                  <a:pt x="4576" y="551"/>
                </a:lnTo>
                <a:lnTo>
                  <a:pt x="4584" y="587"/>
                </a:lnTo>
                <a:lnTo>
                  <a:pt x="4573" y="590"/>
                </a:lnTo>
                <a:lnTo>
                  <a:pt x="4566" y="591"/>
                </a:lnTo>
                <a:lnTo>
                  <a:pt x="4557" y="592"/>
                </a:lnTo>
                <a:lnTo>
                  <a:pt x="4551" y="592"/>
                </a:lnTo>
                <a:lnTo>
                  <a:pt x="4544" y="592"/>
                </a:lnTo>
                <a:lnTo>
                  <a:pt x="4539" y="591"/>
                </a:lnTo>
                <a:lnTo>
                  <a:pt x="4533" y="590"/>
                </a:lnTo>
                <a:lnTo>
                  <a:pt x="4528" y="588"/>
                </a:lnTo>
                <a:lnTo>
                  <a:pt x="4523" y="586"/>
                </a:lnTo>
                <a:lnTo>
                  <a:pt x="4518" y="583"/>
                </a:lnTo>
                <a:lnTo>
                  <a:pt x="4514" y="581"/>
                </a:lnTo>
                <a:lnTo>
                  <a:pt x="4510" y="577"/>
                </a:lnTo>
                <a:lnTo>
                  <a:pt x="4507" y="573"/>
                </a:lnTo>
                <a:lnTo>
                  <a:pt x="4504" y="569"/>
                </a:lnTo>
                <a:lnTo>
                  <a:pt x="4502" y="564"/>
                </a:lnTo>
                <a:lnTo>
                  <a:pt x="4500" y="559"/>
                </a:lnTo>
                <a:lnTo>
                  <a:pt x="4499" y="554"/>
                </a:lnTo>
                <a:lnTo>
                  <a:pt x="4498" y="548"/>
                </a:lnTo>
                <a:lnTo>
                  <a:pt x="4498" y="542"/>
                </a:lnTo>
                <a:lnTo>
                  <a:pt x="4498" y="450"/>
                </a:lnTo>
                <a:lnTo>
                  <a:pt x="4474" y="450"/>
                </a:lnTo>
                <a:lnTo>
                  <a:pt x="4474" y="413"/>
                </a:lnTo>
                <a:lnTo>
                  <a:pt x="4498" y="413"/>
                </a:lnTo>
                <a:lnTo>
                  <a:pt x="4498" y="371"/>
                </a:lnTo>
                <a:lnTo>
                  <a:pt x="4547" y="371"/>
                </a:lnTo>
                <a:lnTo>
                  <a:pt x="4547" y="413"/>
                </a:lnTo>
                <a:lnTo>
                  <a:pt x="4580" y="413"/>
                </a:lnTo>
                <a:close/>
                <a:moveTo>
                  <a:pt x="578" y="585"/>
                </a:moveTo>
                <a:lnTo>
                  <a:pt x="465" y="257"/>
                </a:lnTo>
                <a:lnTo>
                  <a:pt x="352" y="585"/>
                </a:lnTo>
                <a:lnTo>
                  <a:pt x="578" y="585"/>
                </a:lnTo>
                <a:close/>
                <a:moveTo>
                  <a:pt x="930" y="930"/>
                </a:moveTo>
                <a:lnTo>
                  <a:pt x="699" y="930"/>
                </a:lnTo>
                <a:lnTo>
                  <a:pt x="642" y="768"/>
                </a:lnTo>
                <a:lnTo>
                  <a:pt x="288" y="768"/>
                </a:lnTo>
                <a:lnTo>
                  <a:pt x="232" y="930"/>
                </a:lnTo>
                <a:lnTo>
                  <a:pt x="0" y="930"/>
                </a:lnTo>
                <a:lnTo>
                  <a:pt x="162" y="471"/>
                </a:lnTo>
                <a:lnTo>
                  <a:pt x="326" y="12"/>
                </a:lnTo>
                <a:lnTo>
                  <a:pt x="603" y="12"/>
                </a:lnTo>
                <a:lnTo>
                  <a:pt x="767" y="471"/>
                </a:lnTo>
                <a:lnTo>
                  <a:pt x="930" y="930"/>
                </a:lnTo>
                <a:close/>
                <a:moveTo>
                  <a:pt x="1016" y="930"/>
                </a:moveTo>
                <a:lnTo>
                  <a:pt x="1016" y="722"/>
                </a:lnTo>
                <a:lnTo>
                  <a:pt x="1225" y="722"/>
                </a:lnTo>
                <a:lnTo>
                  <a:pt x="1225" y="930"/>
                </a:lnTo>
                <a:lnTo>
                  <a:pt x="1016" y="9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214FC4-D5E6-4BFF-BDD7-E1A5F00F21BF}"/>
              </a:ext>
            </a:extLst>
          </p:cNvPr>
          <p:cNvCxnSpPr>
            <a:cxnSpLocks/>
          </p:cNvCxnSpPr>
          <p:nvPr/>
        </p:nvCxnSpPr>
        <p:spPr>
          <a:xfrm>
            <a:off x="6600056" y="1233937"/>
            <a:ext cx="3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70D3C-0CC8-FE4E-F52B-53CE8B81A6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F57A8D1-3024-4CCC-B02B-A596260BDB54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5823F-DD19-8F3B-CB31-DC7AB7F7DD2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A50C0-8868-D9E3-6151-7FEB6CA03A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57618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45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C65E8D-F825-584D-D6FB-F8C43CA5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3"/>
            <a:ext cx="11376026" cy="10799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11FC7-EFA2-69A1-189F-7A86286A4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844675"/>
            <a:ext cx="11376025" cy="4032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F7BF6-AD90-C909-77AF-27B553EAE6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00456" y="6309320"/>
            <a:ext cx="1152128" cy="1438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88ACE25-8CC0-47FA-B38B-83BD3BBFB23F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C740A-22EB-F160-0AF7-8861ADCEA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71464" y="6309320"/>
            <a:ext cx="8928992" cy="14386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010D8-B221-F972-68C1-3E01629A8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584" y="6309320"/>
            <a:ext cx="431428" cy="14386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5C5E2C33-AA03-78AB-8665-63E23F2C35E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6165304"/>
            <a:ext cx="385958" cy="288000"/>
          </a:xfrm>
          <a:custGeom>
            <a:avLst/>
            <a:gdLst>
              <a:gd name="T0" fmla="*/ 1576 w 1576"/>
              <a:gd name="T1" fmla="*/ 408 h 1176"/>
              <a:gd name="T2" fmla="*/ 1507 w 1576"/>
              <a:gd name="T3" fmla="*/ 815 h 1176"/>
              <a:gd name="T4" fmla="*/ 1350 w 1576"/>
              <a:gd name="T5" fmla="*/ 815 h 1176"/>
              <a:gd name="T6" fmla="*/ 1293 w 1576"/>
              <a:gd name="T7" fmla="*/ 408 h 1176"/>
              <a:gd name="T8" fmla="*/ 1293 w 1576"/>
              <a:gd name="T9" fmla="*/ 0 h 1176"/>
              <a:gd name="T10" fmla="*/ 1576 w 1576"/>
              <a:gd name="T11" fmla="*/ 0 h 1176"/>
              <a:gd name="T12" fmla="*/ 1576 w 1576"/>
              <a:gd name="T13" fmla="*/ 408 h 1176"/>
              <a:gd name="T14" fmla="*/ 740 w 1576"/>
              <a:gd name="T15" fmla="*/ 733 h 1176"/>
              <a:gd name="T16" fmla="*/ 595 w 1576"/>
              <a:gd name="T17" fmla="*/ 315 h 1176"/>
              <a:gd name="T18" fmla="*/ 450 w 1576"/>
              <a:gd name="T19" fmla="*/ 733 h 1176"/>
              <a:gd name="T20" fmla="*/ 740 w 1576"/>
              <a:gd name="T21" fmla="*/ 733 h 1176"/>
              <a:gd name="T22" fmla="*/ 1190 w 1576"/>
              <a:gd name="T23" fmla="*/ 1176 h 1176"/>
              <a:gd name="T24" fmla="*/ 893 w 1576"/>
              <a:gd name="T25" fmla="*/ 1176 h 1176"/>
              <a:gd name="T26" fmla="*/ 822 w 1576"/>
              <a:gd name="T27" fmla="*/ 968 h 1176"/>
              <a:gd name="T28" fmla="*/ 368 w 1576"/>
              <a:gd name="T29" fmla="*/ 968 h 1176"/>
              <a:gd name="T30" fmla="*/ 296 w 1576"/>
              <a:gd name="T31" fmla="*/ 1176 h 1176"/>
              <a:gd name="T32" fmla="*/ 0 w 1576"/>
              <a:gd name="T33" fmla="*/ 1176 h 1176"/>
              <a:gd name="T34" fmla="*/ 209 w 1576"/>
              <a:gd name="T35" fmla="*/ 588 h 1176"/>
              <a:gd name="T36" fmla="*/ 418 w 1576"/>
              <a:gd name="T37" fmla="*/ 0 h 1176"/>
              <a:gd name="T38" fmla="*/ 773 w 1576"/>
              <a:gd name="T39" fmla="*/ 0 h 1176"/>
              <a:gd name="T40" fmla="*/ 981 w 1576"/>
              <a:gd name="T41" fmla="*/ 588 h 1176"/>
              <a:gd name="T42" fmla="*/ 1190 w 1576"/>
              <a:gd name="T43" fmla="*/ 1176 h 1176"/>
              <a:gd name="T44" fmla="*/ 1301 w 1576"/>
              <a:gd name="T45" fmla="*/ 1176 h 1176"/>
              <a:gd name="T46" fmla="*/ 1301 w 1576"/>
              <a:gd name="T47" fmla="*/ 910 h 1176"/>
              <a:gd name="T48" fmla="*/ 1568 w 1576"/>
              <a:gd name="T49" fmla="*/ 910 h 1176"/>
              <a:gd name="T50" fmla="*/ 1568 w 1576"/>
              <a:gd name="T51" fmla="*/ 1176 h 1176"/>
              <a:gd name="T52" fmla="*/ 1301 w 1576"/>
              <a:gd name="T53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76" h="1176">
                <a:moveTo>
                  <a:pt x="1576" y="408"/>
                </a:moveTo>
                <a:lnTo>
                  <a:pt x="1507" y="815"/>
                </a:lnTo>
                <a:lnTo>
                  <a:pt x="1350" y="815"/>
                </a:lnTo>
                <a:lnTo>
                  <a:pt x="1293" y="408"/>
                </a:lnTo>
                <a:lnTo>
                  <a:pt x="1293" y="0"/>
                </a:lnTo>
                <a:lnTo>
                  <a:pt x="1576" y="0"/>
                </a:lnTo>
                <a:lnTo>
                  <a:pt x="1576" y="408"/>
                </a:lnTo>
                <a:close/>
                <a:moveTo>
                  <a:pt x="740" y="733"/>
                </a:moveTo>
                <a:lnTo>
                  <a:pt x="595" y="315"/>
                </a:lnTo>
                <a:lnTo>
                  <a:pt x="450" y="733"/>
                </a:lnTo>
                <a:lnTo>
                  <a:pt x="740" y="733"/>
                </a:lnTo>
                <a:close/>
                <a:moveTo>
                  <a:pt x="1190" y="1176"/>
                </a:moveTo>
                <a:lnTo>
                  <a:pt x="893" y="1176"/>
                </a:lnTo>
                <a:lnTo>
                  <a:pt x="822" y="968"/>
                </a:lnTo>
                <a:lnTo>
                  <a:pt x="368" y="968"/>
                </a:lnTo>
                <a:lnTo>
                  <a:pt x="296" y="1176"/>
                </a:lnTo>
                <a:lnTo>
                  <a:pt x="0" y="1176"/>
                </a:lnTo>
                <a:lnTo>
                  <a:pt x="209" y="588"/>
                </a:lnTo>
                <a:lnTo>
                  <a:pt x="418" y="0"/>
                </a:lnTo>
                <a:lnTo>
                  <a:pt x="773" y="0"/>
                </a:lnTo>
                <a:lnTo>
                  <a:pt x="981" y="588"/>
                </a:lnTo>
                <a:lnTo>
                  <a:pt x="1190" y="1176"/>
                </a:lnTo>
                <a:close/>
                <a:moveTo>
                  <a:pt x="1301" y="1176"/>
                </a:moveTo>
                <a:lnTo>
                  <a:pt x="1301" y="910"/>
                </a:lnTo>
                <a:lnTo>
                  <a:pt x="1568" y="910"/>
                </a:lnTo>
                <a:lnTo>
                  <a:pt x="1568" y="1176"/>
                </a:lnTo>
                <a:lnTo>
                  <a:pt x="1301" y="117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4" name="(c)" hidden="1">
            <a:extLst>
              <a:ext uri="{FF2B5EF4-FFF2-40B4-BE49-F238E27FC236}">
                <a16:creationId xmlns:a16="http://schemas.microsoft.com/office/drawing/2014/main" id="{8C5E7599-C4F7-9F42-0FC3-001CFA949BE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992930" y="6891795"/>
            <a:ext cx="192360" cy="307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fi-FI" sz="200" noProof="1">
                <a:solidFill>
                  <a:schemeClr val="bg1"/>
                </a:solidFill>
                <a:latin typeface="+mn-lt"/>
              </a:rPr>
              <a:t>©grow. for</a:t>
            </a:r>
            <a:r>
              <a:rPr lang="fi-FI" sz="200" baseline="0" noProof="1">
                <a:solidFill>
                  <a:schemeClr val="bg1"/>
                </a:solidFill>
                <a:latin typeface="+mn-lt"/>
              </a:rPr>
              <a:t> aalto</a:t>
            </a:r>
            <a:endParaRPr lang="fi-FI" sz="200" noProof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5" name="(logo)" descr="Z:\GRW (grow)\logot\copyright_grow.png" hidden="1">
            <a:extLst>
              <a:ext uri="{FF2B5EF4-FFF2-40B4-BE49-F238E27FC236}">
                <a16:creationId xmlns:a16="http://schemas.microsoft.com/office/drawing/2014/main" id="{2253F43D-7AF1-7EB4-2D74-17D11A66FF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6000"/>
            <a:ext cx="60261" cy="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129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4068" r:id="rId7"/>
    <p:sldLayoutId id="2147484069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  <p:sldLayoutId id="2147483906" r:id="rId17"/>
    <p:sldLayoutId id="2147483907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6700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indent="-276225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6325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343025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619250" indent="-276225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885950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152650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pos="257">
          <p15:clr>
            <a:srgbClr val="F26B43"/>
          </p15:clr>
        </p15:guide>
        <p15:guide id="4" pos="7423">
          <p15:clr>
            <a:srgbClr val="F26B43"/>
          </p15:clr>
        </p15:guide>
        <p15:guide id="5" orient="horz" pos="3702">
          <p15:clr>
            <a:srgbClr val="F26B43"/>
          </p15:clr>
        </p15:guide>
        <p15:guide id="6" orient="horz" pos="255">
          <p15:clr>
            <a:srgbClr val="F26B43"/>
          </p15:clr>
        </p15:guide>
        <p15:guide id="7" orient="horz" pos="1389">
          <p15:clr>
            <a:srgbClr val="F26B43"/>
          </p15:clr>
        </p15:guide>
        <p15:guide id="9" orient="horz" pos="1162">
          <p15:clr>
            <a:srgbClr val="F26B43"/>
          </p15:clr>
        </p15:guide>
        <p15:guide id="10" pos="665">
          <p15:clr>
            <a:srgbClr val="F26B43"/>
          </p15:clr>
        </p15:guide>
        <p15:guide id="11" pos="7015">
          <p15:clr>
            <a:srgbClr val="F26B43"/>
          </p15:clr>
        </p15:guide>
        <p15:guide id="13" orient="horz" pos="21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C65E8D-F825-584D-D6FB-F8C43CA5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3"/>
            <a:ext cx="11376026" cy="10799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11FC7-EFA2-69A1-189F-7A86286A4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844675"/>
            <a:ext cx="11376025" cy="4032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F7BF6-AD90-C909-77AF-27B553EAE6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00456" y="6309320"/>
            <a:ext cx="1152128" cy="1438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77610C63-FE48-4BD4-9F9F-EF32A1826A61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C740A-22EB-F160-0AF7-8861ADCEA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71464" y="6309320"/>
            <a:ext cx="8928992" cy="14386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010D8-B221-F972-68C1-3E01629A8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584" y="6309320"/>
            <a:ext cx="431428" cy="14386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5C5E2C33-AA03-78AB-8665-63E23F2C35E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6165304"/>
            <a:ext cx="385958" cy="288000"/>
          </a:xfrm>
          <a:custGeom>
            <a:avLst/>
            <a:gdLst>
              <a:gd name="T0" fmla="*/ 1576 w 1576"/>
              <a:gd name="T1" fmla="*/ 408 h 1176"/>
              <a:gd name="T2" fmla="*/ 1507 w 1576"/>
              <a:gd name="T3" fmla="*/ 815 h 1176"/>
              <a:gd name="T4" fmla="*/ 1350 w 1576"/>
              <a:gd name="T5" fmla="*/ 815 h 1176"/>
              <a:gd name="T6" fmla="*/ 1293 w 1576"/>
              <a:gd name="T7" fmla="*/ 408 h 1176"/>
              <a:gd name="T8" fmla="*/ 1293 w 1576"/>
              <a:gd name="T9" fmla="*/ 0 h 1176"/>
              <a:gd name="T10" fmla="*/ 1576 w 1576"/>
              <a:gd name="T11" fmla="*/ 0 h 1176"/>
              <a:gd name="T12" fmla="*/ 1576 w 1576"/>
              <a:gd name="T13" fmla="*/ 408 h 1176"/>
              <a:gd name="T14" fmla="*/ 740 w 1576"/>
              <a:gd name="T15" fmla="*/ 733 h 1176"/>
              <a:gd name="T16" fmla="*/ 595 w 1576"/>
              <a:gd name="T17" fmla="*/ 315 h 1176"/>
              <a:gd name="T18" fmla="*/ 450 w 1576"/>
              <a:gd name="T19" fmla="*/ 733 h 1176"/>
              <a:gd name="T20" fmla="*/ 740 w 1576"/>
              <a:gd name="T21" fmla="*/ 733 h 1176"/>
              <a:gd name="T22" fmla="*/ 1190 w 1576"/>
              <a:gd name="T23" fmla="*/ 1176 h 1176"/>
              <a:gd name="T24" fmla="*/ 893 w 1576"/>
              <a:gd name="T25" fmla="*/ 1176 h 1176"/>
              <a:gd name="T26" fmla="*/ 822 w 1576"/>
              <a:gd name="T27" fmla="*/ 968 h 1176"/>
              <a:gd name="T28" fmla="*/ 368 w 1576"/>
              <a:gd name="T29" fmla="*/ 968 h 1176"/>
              <a:gd name="T30" fmla="*/ 296 w 1576"/>
              <a:gd name="T31" fmla="*/ 1176 h 1176"/>
              <a:gd name="T32" fmla="*/ 0 w 1576"/>
              <a:gd name="T33" fmla="*/ 1176 h 1176"/>
              <a:gd name="T34" fmla="*/ 209 w 1576"/>
              <a:gd name="T35" fmla="*/ 588 h 1176"/>
              <a:gd name="T36" fmla="*/ 418 w 1576"/>
              <a:gd name="T37" fmla="*/ 0 h 1176"/>
              <a:gd name="T38" fmla="*/ 773 w 1576"/>
              <a:gd name="T39" fmla="*/ 0 h 1176"/>
              <a:gd name="T40" fmla="*/ 981 w 1576"/>
              <a:gd name="T41" fmla="*/ 588 h 1176"/>
              <a:gd name="T42" fmla="*/ 1190 w 1576"/>
              <a:gd name="T43" fmla="*/ 1176 h 1176"/>
              <a:gd name="T44" fmla="*/ 1301 w 1576"/>
              <a:gd name="T45" fmla="*/ 1176 h 1176"/>
              <a:gd name="T46" fmla="*/ 1301 w 1576"/>
              <a:gd name="T47" fmla="*/ 910 h 1176"/>
              <a:gd name="T48" fmla="*/ 1568 w 1576"/>
              <a:gd name="T49" fmla="*/ 910 h 1176"/>
              <a:gd name="T50" fmla="*/ 1568 w 1576"/>
              <a:gd name="T51" fmla="*/ 1176 h 1176"/>
              <a:gd name="T52" fmla="*/ 1301 w 1576"/>
              <a:gd name="T53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76" h="1176">
                <a:moveTo>
                  <a:pt x="1576" y="408"/>
                </a:moveTo>
                <a:lnTo>
                  <a:pt x="1507" y="815"/>
                </a:lnTo>
                <a:lnTo>
                  <a:pt x="1350" y="815"/>
                </a:lnTo>
                <a:lnTo>
                  <a:pt x="1293" y="408"/>
                </a:lnTo>
                <a:lnTo>
                  <a:pt x="1293" y="0"/>
                </a:lnTo>
                <a:lnTo>
                  <a:pt x="1576" y="0"/>
                </a:lnTo>
                <a:lnTo>
                  <a:pt x="1576" y="408"/>
                </a:lnTo>
                <a:close/>
                <a:moveTo>
                  <a:pt x="740" y="733"/>
                </a:moveTo>
                <a:lnTo>
                  <a:pt x="595" y="315"/>
                </a:lnTo>
                <a:lnTo>
                  <a:pt x="450" y="733"/>
                </a:lnTo>
                <a:lnTo>
                  <a:pt x="740" y="733"/>
                </a:lnTo>
                <a:close/>
                <a:moveTo>
                  <a:pt x="1190" y="1176"/>
                </a:moveTo>
                <a:lnTo>
                  <a:pt x="893" y="1176"/>
                </a:lnTo>
                <a:lnTo>
                  <a:pt x="822" y="968"/>
                </a:lnTo>
                <a:lnTo>
                  <a:pt x="368" y="968"/>
                </a:lnTo>
                <a:lnTo>
                  <a:pt x="296" y="1176"/>
                </a:lnTo>
                <a:lnTo>
                  <a:pt x="0" y="1176"/>
                </a:lnTo>
                <a:lnTo>
                  <a:pt x="209" y="588"/>
                </a:lnTo>
                <a:lnTo>
                  <a:pt x="418" y="0"/>
                </a:lnTo>
                <a:lnTo>
                  <a:pt x="773" y="0"/>
                </a:lnTo>
                <a:lnTo>
                  <a:pt x="981" y="588"/>
                </a:lnTo>
                <a:lnTo>
                  <a:pt x="1190" y="1176"/>
                </a:lnTo>
                <a:close/>
                <a:moveTo>
                  <a:pt x="1301" y="1176"/>
                </a:moveTo>
                <a:lnTo>
                  <a:pt x="1301" y="910"/>
                </a:lnTo>
                <a:lnTo>
                  <a:pt x="1568" y="910"/>
                </a:lnTo>
                <a:lnTo>
                  <a:pt x="1568" y="1176"/>
                </a:lnTo>
                <a:lnTo>
                  <a:pt x="1301" y="117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4" name="(c)" hidden="1">
            <a:extLst>
              <a:ext uri="{FF2B5EF4-FFF2-40B4-BE49-F238E27FC236}">
                <a16:creationId xmlns:a16="http://schemas.microsoft.com/office/drawing/2014/main" id="{8C5E7599-C4F7-9F42-0FC3-001CFA949BE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992930" y="6891795"/>
            <a:ext cx="192360" cy="307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fi-FI" sz="200" noProof="1">
                <a:solidFill>
                  <a:schemeClr val="bg1"/>
                </a:solidFill>
                <a:latin typeface="+mn-lt"/>
              </a:rPr>
              <a:t>©grow. for</a:t>
            </a:r>
            <a:r>
              <a:rPr lang="fi-FI" sz="200" baseline="0" noProof="1">
                <a:solidFill>
                  <a:schemeClr val="bg1"/>
                </a:solidFill>
                <a:latin typeface="+mn-lt"/>
              </a:rPr>
              <a:t> aalto</a:t>
            </a:r>
            <a:endParaRPr lang="fi-FI" sz="200" noProof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5" name="(logo)" descr="Z:\GRW (grow)\logot\copyright_grow.png" hidden="1">
            <a:extLst>
              <a:ext uri="{FF2B5EF4-FFF2-40B4-BE49-F238E27FC236}">
                <a16:creationId xmlns:a16="http://schemas.microsoft.com/office/drawing/2014/main" id="{2253F43D-7AF1-7EB4-2D74-17D11A66FF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6000"/>
            <a:ext cx="60261" cy="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1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  <p:sldLayoutId id="214748379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6700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indent="-276225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6325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343025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619250" indent="-276225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885950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152650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pos="257">
          <p15:clr>
            <a:srgbClr val="F26B43"/>
          </p15:clr>
        </p15:guide>
        <p15:guide id="4" pos="7423">
          <p15:clr>
            <a:srgbClr val="F26B43"/>
          </p15:clr>
        </p15:guide>
        <p15:guide id="5" orient="horz" pos="3702">
          <p15:clr>
            <a:srgbClr val="F26B43"/>
          </p15:clr>
        </p15:guide>
        <p15:guide id="6" orient="horz" pos="255">
          <p15:clr>
            <a:srgbClr val="F26B43"/>
          </p15:clr>
        </p15:guide>
        <p15:guide id="7" orient="horz" pos="1389">
          <p15:clr>
            <a:srgbClr val="F26B43"/>
          </p15:clr>
        </p15:guide>
        <p15:guide id="9" orient="horz" pos="1162">
          <p15:clr>
            <a:srgbClr val="F26B43"/>
          </p15:clr>
        </p15:guide>
        <p15:guide id="10" pos="665">
          <p15:clr>
            <a:srgbClr val="F26B43"/>
          </p15:clr>
        </p15:guide>
        <p15:guide id="11" pos="7015">
          <p15:clr>
            <a:srgbClr val="F26B43"/>
          </p15:clr>
        </p15:guide>
        <p15:guide id="13" orient="horz" pos="21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C65E8D-F825-584D-D6FB-F8C43CA5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3"/>
            <a:ext cx="11376026" cy="10799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11FC7-EFA2-69A1-189F-7A86286A4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844675"/>
            <a:ext cx="11376025" cy="4032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F7BF6-AD90-C909-77AF-27B553EAE6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00456" y="6309320"/>
            <a:ext cx="1152128" cy="1438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8CFD9232-3719-4F9E-8007-2DCF972A3CA4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C740A-22EB-F160-0AF7-8861ADCEA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71464" y="6309320"/>
            <a:ext cx="8928992" cy="14386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010D8-B221-F972-68C1-3E01629A8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584" y="6309320"/>
            <a:ext cx="431428" cy="14386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5C5E2C33-AA03-78AB-8665-63E23F2C35E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6165304"/>
            <a:ext cx="385958" cy="288000"/>
          </a:xfrm>
          <a:custGeom>
            <a:avLst/>
            <a:gdLst>
              <a:gd name="T0" fmla="*/ 1576 w 1576"/>
              <a:gd name="T1" fmla="*/ 408 h 1176"/>
              <a:gd name="T2" fmla="*/ 1507 w 1576"/>
              <a:gd name="T3" fmla="*/ 815 h 1176"/>
              <a:gd name="T4" fmla="*/ 1350 w 1576"/>
              <a:gd name="T5" fmla="*/ 815 h 1176"/>
              <a:gd name="T6" fmla="*/ 1293 w 1576"/>
              <a:gd name="T7" fmla="*/ 408 h 1176"/>
              <a:gd name="T8" fmla="*/ 1293 w 1576"/>
              <a:gd name="T9" fmla="*/ 0 h 1176"/>
              <a:gd name="T10" fmla="*/ 1576 w 1576"/>
              <a:gd name="T11" fmla="*/ 0 h 1176"/>
              <a:gd name="T12" fmla="*/ 1576 w 1576"/>
              <a:gd name="T13" fmla="*/ 408 h 1176"/>
              <a:gd name="T14" fmla="*/ 740 w 1576"/>
              <a:gd name="T15" fmla="*/ 733 h 1176"/>
              <a:gd name="T16" fmla="*/ 595 w 1576"/>
              <a:gd name="T17" fmla="*/ 315 h 1176"/>
              <a:gd name="T18" fmla="*/ 450 w 1576"/>
              <a:gd name="T19" fmla="*/ 733 h 1176"/>
              <a:gd name="T20" fmla="*/ 740 w 1576"/>
              <a:gd name="T21" fmla="*/ 733 h 1176"/>
              <a:gd name="T22" fmla="*/ 1190 w 1576"/>
              <a:gd name="T23" fmla="*/ 1176 h 1176"/>
              <a:gd name="T24" fmla="*/ 893 w 1576"/>
              <a:gd name="T25" fmla="*/ 1176 h 1176"/>
              <a:gd name="T26" fmla="*/ 822 w 1576"/>
              <a:gd name="T27" fmla="*/ 968 h 1176"/>
              <a:gd name="T28" fmla="*/ 368 w 1576"/>
              <a:gd name="T29" fmla="*/ 968 h 1176"/>
              <a:gd name="T30" fmla="*/ 296 w 1576"/>
              <a:gd name="T31" fmla="*/ 1176 h 1176"/>
              <a:gd name="T32" fmla="*/ 0 w 1576"/>
              <a:gd name="T33" fmla="*/ 1176 h 1176"/>
              <a:gd name="T34" fmla="*/ 209 w 1576"/>
              <a:gd name="T35" fmla="*/ 588 h 1176"/>
              <a:gd name="T36" fmla="*/ 418 w 1576"/>
              <a:gd name="T37" fmla="*/ 0 h 1176"/>
              <a:gd name="T38" fmla="*/ 773 w 1576"/>
              <a:gd name="T39" fmla="*/ 0 h 1176"/>
              <a:gd name="T40" fmla="*/ 981 w 1576"/>
              <a:gd name="T41" fmla="*/ 588 h 1176"/>
              <a:gd name="T42" fmla="*/ 1190 w 1576"/>
              <a:gd name="T43" fmla="*/ 1176 h 1176"/>
              <a:gd name="T44" fmla="*/ 1301 w 1576"/>
              <a:gd name="T45" fmla="*/ 1176 h 1176"/>
              <a:gd name="T46" fmla="*/ 1301 w 1576"/>
              <a:gd name="T47" fmla="*/ 910 h 1176"/>
              <a:gd name="T48" fmla="*/ 1568 w 1576"/>
              <a:gd name="T49" fmla="*/ 910 h 1176"/>
              <a:gd name="T50" fmla="*/ 1568 w 1576"/>
              <a:gd name="T51" fmla="*/ 1176 h 1176"/>
              <a:gd name="T52" fmla="*/ 1301 w 1576"/>
              <a:gd name="T53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76" h="1176">
                <a:moveTo>
                  <a:pt x="1576" y="408"/>
                </a:moveTo>
                <a:lnTo>
                  <a:pt x="1507" y="815"/>
                </a:lnTo>
                <a:lnTo>
                  <a:pt x="1350" y="815"/>
                </a:lnTo>
                <a:lnTo>
                  <a:pt x="1293" y="408"/>
                </a:lnTo>
                <a:lnTo>
                  <a:pt x="1293" y="0"/>
                </a:lnTo>
                <a:lnTo>
                  <a:pt x="1576" y="0"/>
                </a:lnTo>
                <a:lnTo>
                  <a:pt x="1576" y="408"/>
                </a:lnTo>
                <a:close/>
                <a:moveTo>
                  <a:pt x="740" y="733"/>
                </a:moveTo>
                <a:lnTo>
                  <a:pt x="595" y="315"/>
                </a:lnTo>
                <a:lnTo>
                  <a:pt x="450" y="733"/>
                </a:lnTo>
                <a:lnTo>
                  <a:pt x="740" y="733"/>
                </a:lnTo>
                <a:close/>
                <a:moveTo>
                  <a:pt x="1190" y="1176"/>
                </a:moveTo>
                <a:lnTo>
                  <a:pt x="893" y="1176"/>
                </a:lnTo>
                <a:lnTo>
                  <a:pt x="822" y="968"/>
                </a:lnTo>
                <a:lnTo>
                  <a:pt x="368" y="968"/>
                </a:lnTo>
                <a:lnTo>
                  <a:pt x="296" y="1176"/>
                </a:lnTo>
                <a:lnTo>
                  <a:pt x="0" y="1176"/>
                </a:lnTo>
                <a:lnTo>
                  <a:pt x="209" y="588"/>
                </a:lnTo>
                <a:lnTo>
                  <a:pt x="418" y="0"/>
                </a:lnTo>
                <a:lnTo>
                  <a:pt x="773" y="0"/>
                </a:lnTo>
                <a:lnTo>
                  <a:pt x="981" y="588"/>
                </a:lnTo>
                <a:lnTo>
                  <a:pt x="1190" y="1176"/>
                </a:lnTo>
                <a:close/>
                <a:moveTo>
                  <a:pt x="1301" y="1176"/>
                </a:moveTo>
                <a:lnTo>
                  <a:pt x="1301" y="910"/>
                </a:lnTo>
                <a:lnTo>
                  <a:pt x="1568" y="910"/>
                </a:lnTo>
                <a:lnTo>
                  <a:pt x="1568" y="1176"/>
                </a:lnTo>
                <a:lnTo>
                  <a:pt x="1301" y="117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4" name="(c)" hidden="1">
            <a:extLst>
              <a:ext uri="{FF2B5EF4-FFF2-40B4-BE49-F238E27FC236}">
                <a16:creationId xmlns:a16="http://schemas.microsoft.com/office/drawing/2014/main" id="{8C5E7599-C4F7-9F42-0FC3-001CFA949BE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992930" y="6891795"/>
            <a:ext cx="192360" cy="307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fi-FI" sz="200" noProof="1">
                <a:solidFill>
                  <a:schemeClr val="bg1"/>
                </a:solidFill>
                <a:latin typeface="+mn-lt"/>
              </a:rPr>
              <a:t>©grow. for</a:t>
            </a:r>
            <a:r>
              <a:rPr lang="fi-FI" sz="200" baseline="0" noProof="1">
                <a:solidFill>
                  <a:schemeClr val="bg1"/>
                </a:solidFill>
                <a:latin typeface="+mn-lt"/>
              </a:rPr>
              <a:t> aalto</a:t>
            </a:r>
            <a:endParaRPr lang="fi-FI" sz="200" noProof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5" name="(logo)" descr="Z:\GRW (grow)\logot\copyright_grow.png" hidden="1">
            <a:extLst>
              <a:ext uri="{FF2B5EF4-FFF2-40B4-BE49-F238E27FC236}">
                <a16:creationId xmlns:a16="http://schemas.microsoft.com/office/drawing/2014/main" id="{2253F43D-7AF1-7EB4-2D74-17D11A66FF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6000"/>
            <a:ext cx="60261" cy="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709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6700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indent="-276225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6325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343025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619250" indent="-276225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885950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152650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pos="257">
          <p15:clr>
            <a:srgbClr val="F26B43"/>
          </p15:clr>
        </p15:guide>
        <p15:guide id="4" pos="7423">
          <p15:clr>
            <a:srgbClr val="F26B43"/>
          </p15:clr>
        </p15:guide>
        <p15:guide id="5" orient="horz" pos="3702">
          <p15:clr>
            <a:srgbClr val="F26B43"/>
          </p15:clr>
        </p15:guide>
        <p15:guide id="6" orient="horz" pos="255">
          <p15:clr>
            <a:srgbClr val="F26B43"/>
          </p15:clr>
        </p15:guide>
        <p15:guide id="7" orient="horz" pos="1389">
          <p15:clr>
            <a:srgbClr val="F26B43"/>
          </p15:clr>
        </p15:guide>
        <p15:guide id="9" orient="horz" pos="1162">
          <p15:clr>
            <a:srgbClr val="F26B43"/>
          </p15:clr>
        </p15:guide>
        <p15:guide id="10" pos="665">
          <p15:clr>
            <a:srgbClr val="F26B43"/>
          </p15:clr>
        </p15:guide>
        <p15:guide id="11" pos="7015">
          <p15:clr>
            <a:srgbClr val="F26B43"/>
          </p15:clr>
        </p15:guide>
        <p15:guide id="13" orient="horz" pos="216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C65E8D-F825-584D-D6FB-F8C43CA5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3"/>
            <a:ext cx="11376026" cy="10799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11FC7-EFA2-69A1-189F-7A86286A4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844675"/>
            <a:ext cx="11376025" cy="4032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F7BF6-AD90-C909-77AF-27B553EAE6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00456" y="6309320"/>
            <a:ext cx="1152128" cy="1438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27506E4C-B9FC-44D0-B2BA-36EF67BC6E74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C740A-22EB-F160-0AF7-8861ADCEA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71464" y="6309320"/>
            <a:ext cx="8928992" cy="14386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010D8-B221-F972-68C1-3E01629A8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584" y="6309320"/>
            <a:ext cx="431428" cy="14386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5C5E2C33-AA03-78AB-8665-63E23F2C35E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6165304"/>
            <a:ext cx="385958" cy="288000"/>
          </a:xfrm>
          <a:custGeom>
            <a:avLst/>
            <a:gdLst>
              <a:gd name="T0" fmla="*/ 1576 w 1576"/>
              <a:gd name="T1" fmla="*/ 408 h 1176"/>
              <a:gd name="T2" fmla="*/ 1507 w 1576"/>
              <a:gd name="T3" fmla="*/ 815 h 1176"/>
              <a:gd name="T4" fmla="*/ 1350 w 1576"/>
              <a:gd name="T5" fmla="*/ 815 h 1176"/>
              <a:gd name="T6" fmla="*/ 1293 w 1576"/>
              <a:gd name="T7" fmla="*/ 408 h 1176"/>
              <a:gd name="T8" fmla="*/ 1293 w 1576"/>
              <a:gd name="T9" fmla="*/ 0 h 1176"/>
              <a:gd name="T10" fmla="*/ 1576 w 1576"/>
              <a:gd name="T11" fmla="*/ 0 h 1176"/>
              <a:gd name="T12" fmla="*/ 1576 w 1576"/>
              <a:gd name="T13" fmla="*/ 408 h 1176"/>
              <a:gd name="T14" fmla="*/ 740 w 1576"/>
              <a:gd name="T15" fmla="*/ 733 h 1176"/>
              <a:gd name="T16" fmla="*/ 595 w 1576"/>
              <a:gd name="T17" fmla="*/ 315 h 1176"/>
              <a:gd name="T18" fmla="*/ 450 w 1576"/>
              <a:gd name="T19" fmla="*/ 733 h 1176"/>
              <a:gd name="T20" fmla="*/ 740 w 1576"/>
              <a:gd name="T21" fmla="*/ 733 h 1176"/>
              <a:gd name="T22" fmla="*/ 1190 w 1576"/>
              <a:gd name="T23" fmla="*/ 1176 h 1176"/>
              <a:gd name="T24" fmla="*/ 893 w 1576"/>
              <a:gd name="T25" fmla="*/ 1176 h 1176"/>
              <a:gd name="T26" fmla="*/ 822 w 1576"/>
              <a:gd name="T27" fmla="*/ 968 h 1176"/>
              <a:gd name="T28" fmla="*/ 368 w 1576"/>
              <a:gd name="T29" fmla="*/ 968 h 1176"/>
              <a:gd name="T30" fmla="*/ 296 w 1576"/>
              <a:gd name="T31" fmla="*/ 1176 h 1176"/>
              <a:gd name="T32" fmla="*/ 0 w 1576"/>
              <a:gd name="T33" fmla="*/ 1176 h 1176"/>
              <a:gd name="T34" fmla="*/ 209 w 1576"/>
              <a:gd name="T35" fmla="*/ 588 h 1176"/>
              <a:gd name="T36" fmla="*/ 418 w 1576"/>
              <a:gd name="T37" fmla="*/ 0 h 1176"/>
              <a:gd name="T38" fmla="*/ 773 w 1576"/>
              <a:gd name="T39" fmla="*/ 0 h 1176"/>
              <a:gd name="T40" fmla="*/ 981 w 1576"/>
              <a:gd name="T41" fmla="*/ 588 h 1176"/>
              <a:gd name="T42" fmla="*/ 1190 w 1576"/>
              <a:gd name="T43" fmla="*/ 1176 h 1176"/>
              <a:gd name="T44" fmla="*/ 1301 w 1576"/>
              <a:gd name="T45" fmla="*/ 1176 h 1176"/>
              <a:gd name="T46" fmla="*/ 1301 w 1576"/>
              <a:gd name="T47" fmla="*/ 910 h 1176"/>
              <a:gd name="T48" fmla="*/ 1568 w 1576"/>
              <a:gd name="T49" fmla="*/ 910 h 1176"/>
              <a:gd name="T50" fmla="*/ 1568 w 1576"/>
              <a:gd name="T51" fmla="*/ 1176 h 1176"/>
              <a:gd name="T52" fmla="*/ 1301 w 1576"/>
              <a:gd name="T53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76" h="1176">
                <a:moveTo>
                  <a:pt x="1576" y="408"/>
                </a:moveTo>
                <a:lnTo>
                  <a:pt x="1507" y="815"/>
                </a:lnTo>
                <a:lnTo>
                  <a:pt x="1350" y="815"/>
                </a:lnTo>
                <a:lnTo>
                  <a:pt x="1293" y="408"/>
                </a:lnTo>
                <a:lnTo>
                  <a:pt x="1293" y="0"/>
                </a:lnTo>
                <a:lnTo>
                  <a:pt x="1576" y="0"/>
                </a:lnTo>
                <a:lnTo>
                  <a:pt x="1576" y="408"/>
                </a:lnTo>
                <a:close/>
                <a:moveTo>
                  <a:pt x="740" y="733"/>
                </a:moveTo>
                <a:lnTo>
                  <a:pt x="595" y="315"/>
                </a:lnTo>
                <a:lnTo>
                  <a:pt x="450" y="733"/>
                </a:lnTo>
                <a:lnTo>
                  <a:pt x="740" y="733"/>
                </a:lnTo>
                <a:close/>
                <a:moveTo>
                  <a:pt x="1190" y="1176"/>
                </a:moveTo>
                <a:lnTo>
                  <a:pt x="893" y="1176"/>
                </a:lnTo>
                <a:lnTo>
                  <a:pt x="822" y="968"/>
                </a:lnTo>
                <a:lnTo>
                  <a:pt x="368" y="968"/>
                </a:lnTo>
                <a:lnTo>
                  <a:pt x="296" y="1176"/>
                </a:lnTo>
                <a:lnTo>
                  <a:pt x="0" y="1176"/>
                </a:lnTo>
                <a:lnTo>
                  <a:pt x="209" y="588"/>
                </a:lnTo>
                <a:lnTo>
                  <a:pt x="418" y="0"/>
                </a:lnTo>
                <a:lnTo>
                  <a:pt x="773" y="0"/>
                </a:lnTo>
                <a:lnTo>
                  <a:pt x="981" y="588"/>
                </a:lnTo>
                <a:lnTo>
                  <a:pt x="1190" y="1176"/>
                </a:lnTo>
                <a:close/>
                <a:moveTo>
                  <a:pt x="1301" y="1176"/>
                </a:moveTo>
                <a:lnTo>
                  <a:pt x="1301" y="910"/>
                </a:lnTo>
                <a:lnTo>
                  <a:pt x="1568" y="910"/>
                </a:lnTo>
                <a:lnTo>
                  <a:pt x="1568" y="1176"/>
                </a:lnTo>
                <a:lnTo>
                  <a:pt x="1301" y="117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4" name="(c)" hidden="1">
            <a:extLst>
              <a:ext uri="{FF2B5EF4-FFF2-40B4-BE49-F238E27FC236}">
                <a16:creationId xmlns:a16="http://schemas.microsoft.com/office/drawing/2014/main" id="{8C5E7599-C4F7-9F42-0FC3-001CFA949BE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992930" y="6891795"/>
            <a:ext cx="192360" cy="307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fi-FI" sz="200" noProof="1">
                <a:solidFill>
                  <a:schemeClr val="bg1"/>
                </a:solidFill>
                <a:latin typeface="+mn-lt"/>
              </a:rPr>
              <a:t>©grow. for</a:t>
            </a:r>
            <a:r>
              <a:rPr lang="fi-FI" sz="200" baseline="0" noProof="1">
                <a:solidFill>
                  <a:schemeClr val="bg1"/>
                </a:solidFill>
                <a:latin typeface="+mn-lt"/>
              </a:rPr>
              <a:t> aalto</a:t>
            </a:r>
            <a:endParaRPr lang="fi-FI" sz="200" noProof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5" name="(logo)" descr="Z:\GRW (grow)\logot\copyright_grow.png" hidden="1">
            <a:extLst>
              <a:ext uri="{FF2B5EF4-FFF2-40B4-BE49-F238E27FC236}">
                <a16:creationId xmlns:a16="http://schemas.microsoft.com/office/drawing/2014/main" id="{2253F43D-7AF1-7EB4-2D74-17D11A66FF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6000"/>
            <a:ext cx="60261" cy="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195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  <p:sldLayoutId id="2147483999" r:id="rId13"/>
    <p:sldLayoutId id="2147484000" r:id="rId14"/>
    <p:sldLayoutId id="214748400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6700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indent="-276225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6325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343025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619250" indent="-276225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885950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152650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pos="257">
          <p15:clr>
            <a:srgbClr val="F26B43"/>
          </p15:clr>
        </p15:guide>
        <p15:guide id="4" pos="7423">
          <p15:clr>
            <a:srgbClr val="F26B43"/>
          </p15:clr>
        </p15:guide>
        <p15:guide id="5" orient="horz" pos="3702">
          <p15:clr>
            <a:srgbClr val="F26B43"/>
          </p15:clr>
        </p15:guide>
        <p15:guide id="6" orient="horz" pos="255">
          <p15:clr>
            <a:srgbClr val="F26B43"/>
          </p15:clr>
        </p15:guide>
        <p15:guide id="7" orient="horz" pos="1389">
          <p15:clr>
            <a:srgbClr val="F26B43"/>
          </p15:clr>
        </p15:guide>
        <p15:guide id="9" orient="horz" pos="1162">
          <p15:clr>
            <a:srgbClr val="F26B43"/>
          </p15:clr>
        </p15:guide>
        <p15:guide id="10" pos="665">
          <p15:clr>
            <a:srgbClr val="F26B43"/>
          </p15:clr>
        </p15:guide>
        <p15:guide id="11" pos="7015">
          <p15:clr>
            <a:srgbClr val="F26B43"/>
          </p15:clr>
        </p15:guide>
        <p15:guide id="13" orient="horz" pos="216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C65E8D-F825-584D-D6FB-F8C43CA5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3"/>
            <a:ext cx="11376026" cy="10799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11FC7-EFA2-69A1-189F-7A86286A4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844675"/>
            <a:ext cx="11376025" cy="4032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F7BF6-AD90-C909-77AF-27B553EAE6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00456" y="6309320"/>
            <a:ext cx="1152128" cy="1438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0221E6FC-591F-41D3-8866-CA3BC60199CE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C740A-22EB-F160-0AF7-8861ADCEA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71464" y="6309320"/>
            <a:ext cx="8928992" cy="14386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010D8-B221-F972-68C1-3E01629A8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584" y="6309320"/>
            <a:ext cx="431428" cy="14386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5C5E2C33-AA03-78AB-8665-63E23F2C35E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6165304"/>
            <a:ext cx="385958" cy="288000"/>
          </a:xfrm>
          <a:custGeom>
            <a:avLst/>
            <a:gdLst>
              <a:gd name="T0" fmla="*/ 1576 w 1576"/>
              <a:gd name="T1" fmla="*/ 408 h 1176"/>
              <a:gd name="T2" fmla="*/ 1507 w 1576"/>
              <a:gd name="T3" fmla="*/ 815 h 1176"/>
              <a:gd name="T4" fmla="*/ 1350 w 1576"/>
              <a:gd name="T5" fmla="*/ 815 h 1176"/>
              <a:gd name="T6" fmla="*/ 1293 w 1576"/>
              <a:gd name="T7" fmla="*/ 408 h 1176"/>
              <a:gd name="T8" fmla="*/ 1293 w 1576"/>
              <a:gd name="T9" fmla="*/ 0 h 1176"/>
              <a:gd name="T10" fmla="*/ 1576 w 1576"/>
              <a:gd name="T11" fmla="*/ 0 h 1176"/>
              <a:gd name="T12" fmla="*/ 1576 w 1576"/>
              <a:gd name="T13" fmla="*/ 408 h 1176"/>
              <a:gd name="T14" fmla="*/ 740 w 1576"/>
              <a:gd name="T15" fmla="*/ 733 h 1176"/>
              <a:gd name="T16" fmla="*/ 595 w 1576"/>
              <a:gd name="T17" fmla="*/ 315 h 1176"/>
              <a:gd name="T18" fmla="*/ 450 w 1576"/>
              <a:gd name="T19" fmla="*/ 733 h 1176"/>
              <a:gd name="T20" fmla="*/ 740 w 1576"/>
              <a:gd name="T21" fmla="*/ 733 h 1176"/>
              <a:gd name="T22" fmla="*/ 1190 w 1576"/>
              <a:gd name="T23" fmla="*/ 1176 h 1176"/>
              <a:gd name="T24" fmla="*/ 893 w 1576"/>
              <a:gd name="T25" fmla="*/ 1176 h 1176"/>
              <a:gd name="T26" fmla="*/ 822 w 1576"/>
              <a:gd name="T27" fmla="*/ 968 h 1176"/>
              <a:gd name="T28" fmla="*/ 368 w 1576"/>
              <a:gd name="T29" fmla="*/ 968 h 1176"/>
              <a:gd name="T30" fmla="*/ 296 w 1576"/>
              <a:gd name="T31" fmla="*/ 1176 h 1176"/>
              <a:gd name="T32" fmla="*/ 0 w 1576"/>
              <a:gd name="T33" fmla="*/ 1176 h 1176"/>
              <a:gd name="T34" fmla="*/ 209 w 1576"/>
              <a:gd name="T35" fmla="*/ 588 h 1176"/>
              <a:gd name="T36" fmla="*/ 418 w 1576"/>
              <a:gd name="T37" fmla="*/ 0 h 1176"/>
              <a:gd name="T38" fmla="*/ 773 w 1576"/>
              <a:gd name="T39" fmla="*/ 0 h 1176"/>
              <a:gd name="T40" fmla="*/ 981 w 1576"/>
              <a:gd name="T41" fmla="*/ 588 h 1176"/>
              <a:gd name="T42" fmla="*/ 1190 w 1576"/>
              <a:gd name="T43" fmla="*/ 1176 h 1176"/>
              <a:gd name="T44" fmla="*/ 1301 w 1576"/>
              <a:gd name="T45" fmla="*/ 1176 h 1176"/>
              <a:gd name="T46" fmla="*/ 1301 w 1576"/>
              <a:gd name="T47" fmla="*/ 910 h 1176"/>
              <a:gd name="T48" fmla="*/ 1568 w 1576"/>
              <a:gd name="T49" fmla="*/ 910 h 1176"/>
              <a:gd name="T50" fmla="*/ 1568 w 1576"/>
              <a:gd name="T51" fmla="*/ 1176 h 1176"/>
              <a:gd name="T52" fmla="*/ 1301 w 1576"/>
              <a:gd name="T53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76" h="1176">
                <a:moveTo>
                  <a:pt x="1576" y="408"/>
                </a:moveTo>
                <a:lnTo>
                  <a:pt x="1507" y="815"/>
                </a:lnTo>
                <a:lnTo>
                  <a:pt x="1350" y="815"/>
                </a:lnTo>
                <a:lnTo>
                  <a:pt x="1293" y="408"/>
                </a:lnTo>
                <a:lnTo>
                  <a:pt x="1293" y="0"/>
                </a:lnTo>
                <a:lnTo>
                  <a:pt x="1576" y="0"/>
                </a:lnTo>
                <a:lnTo>
                  <a:pt x="1576" y="408"/>
                </a:lnTo>
                <a:close/>
                <a:moveTo>
                  <a:pt x="740" y="733"/>
                </a:moveTo>
                <a:lnTo>
                  <a:pt x="595" y="315"/>
                </a:lnTo>
                <a:lnTo>
                  <a:pt x="450" y="733"/>
                </a:lnTo>
                <a:lnTo>
                  <a:pt x="740" y="733"/>
                </a:lnTo>
                <a:close/>
                <a:moveTo>
                  <a:pt x="1190" y="1176"/>
                </a:moveTo>
                <a:lnTo>
                  <a:pt x="893" y="1176"/>
                </a:lnTo>
                <a:lnTo>
                  <a:pt x="822" y="968"/>
                </a:lnTo>
                <a:lnTo>
                  <a:pt x="368" y="968"/>
                </a:lnTo>
                <a:lnTo>
                  <a:pt x="296" y="1176"/>
                </a:lnTo>
                <a:lnTo>
                  <a:pt x="0" y="1176"/>
                </a:lnTo>
                <a:lnTo>
                  <a:pt x="209" y="588"/>
                </a:lnTo>
                <a:lnTo>
                  <a:pt x="418" y="0"/>
                </a:lnTo>
                <a:lnTo>
                  <a:pt x="773" y="0"/>
                </a:lnTo>
                <a:lnTo>
                  <a:pt x="981" y="588"/>
                </a:lnTo>
                <a:lnTo>
                  <a:pt x="1190" y="1176"/>
                </a:lnTo>
                <a:close/>
                <a:moveTo>
                  <a:pt x="1301" y="1176"/>
                </a:moveTo>
                <a:lnTo>
                  <a:pt x="1301" y="910"/>
                </a:lnTo>
                <a:lnTo>
                  <a:pt x="1568" y="910"/>
                </a:lnTo>
                <a:lnTo>
                  <a:pt x="1568" y="1176"/>
                </a:lnTo>
                <a:lnTo>
                  <a:pt x="1301" y="117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4" name="(c)" hidden="1">
            <a:extLst>
              <a:ext uri="{FF2B5EF4-FFF2-40B4-BE49-F238E27FC236}">
                <a16:creationId xmlns:a16="http://schemas.microsoft.com/office/drawing/2014/main" id="{8C5E7599-C4F7-9F42-0FC3-001CFA949BE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992930" y="6891795"/>
            <a:ext cx="192360" cy="307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fi-FI" sz="200" noProof="1">
                <a:solidFill>
                  <a:schemeClr val="bg1"/>
                </a:solidFill>
                <a:latin typeface="+mn-lt"/>
              </a:rPr>
              <a:t>©grow. for</a:t>
            </a:r>
            <a:r>
              <a:rPr lang="fi-FI" sz="200" baseline="0" noProof="1">
                <a:solidFill>
                  <a:schemeClr val="bg1"/>
                </a:solidFill>
                <a:latin typeface="+mn-lt"/>
              </a:rPr>
              <a:t> aalto</a:t>
            </a:r>
            <a:endParaRPr lang="fi-FI" sz="200" noProof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5" name="(logo)" descr="Z:\GRW (grow)\logot\copyright_grow.png" hidden="1">
            <a:extLst>
              <a:ext uri="{FF2B5EF4-FFF2-40B4-BE49-F238E27FC236}">
                <a16:creationId xmlns:a16="http://schemas.microsoft.com/office/drawing/2014/main" id="{2253F43D-7AF1-7EB4-2D74-17D11A66FF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6000"/>
            <a:ext cx="60261" cy="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62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71" r:id="rId2"/>
    <p:sldLayoutId id="2147484072" r:id="rId3"/>
    <p:sldLayoutId id="2147484073" r:id="rId4"/>
    <p:sldLayoutId id="2147484074" r:id="rId5"/>
    <p:sldLayoutId id="2147484064" r:id="rId6"/>
    <p:sldLayoutId id="2147484065" r:id="rId7"/>
    <p:sldLayoutId id="2147484066" r:id="rId8"/>
    <p:sldLayoutId id="2147484067" r:id="rId9"/>
    <p:sldLayoutId id="2147484075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6700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indent="-276225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6325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343025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619250" indent="-276225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885950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152650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pos="257">
          <p15:clr>
            <a:srgbClr val="F26B43"/>
          </p15:clr>
        </p15:guide>
        <p15:guide id="4" pos="7423">
          <p15:clr>
            <a:srgbClr val="F26B43"/>
          </p15:clr>
        </p15:guide>
        <p15:guide id="5" orient="horz" pos="3702">
          <p15:clr>
            <a:srgbClr val="F26B43"/>
          </p15:clr>
        </p15:guide>
        <p15:guide id="6" orient="horz" pos="255">
          <p15:clr>
            <a:srgbClr val="F26B43"/>
          </p15:clr>
        </p15:guide>
        <p15:guide id="7" orient="horz" pos="1389">
          <p15:clr>
            <a:srgbClr val="F26B43"/>
          </p15:clr>
        </p15:guide>
        <p15:guide id="9" orient="horz" pos="1162">
          <p15:clr>
            <a:srgbClr val="F26B43"/>
          </p15:clr>
        </p15:guide>
        <p15:guide id="10" pos="665">
          <p15:clr>
            <a:srgbClr val="F26B43"/>
          </p15:clr>
        </p15:guide>
        <p15:guide id="11" pos="7015">
          <p15:clr>
            <a:srgbClr val="F26B43"/>
          </p15:clr>
        </p15:guide>
        <p15:guide id="13" orient="horz" pos="216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C65E8D-F825-584D-D6FB-F8C43CA5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3"/>
            <a:ext cx="11376026" cy="10799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11FC7-EFA2-69A1-189F-7A86286A4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844675"/>
            <a:ext cx="11376025" cy="4032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F7BF6-AD90-C909-77AF-27B553EAE6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00456" y="6309320"/>
            <a:ext cx="1152128" cy="1438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D7C2292C-5C74-45EE-A0FE-7902D9C4C12B}" type="datetime1">
              <a:rPr lang="fi-FI" smtClean="0"/>
              <a:t>18.2.2025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C740A-22EB-F160-0AF7-8861ADCEA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71464" y="6309320"/>
            <a:ext cx="8928992" cy="14386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i-FI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010D8-B221-F972-68C1-3E01629A8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584" y="6309320"/>
            <a:ext cx="431428" cy="14386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fld id="{D701140D-C14F-41CA-99FC-0EF83E8DA40A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5C5E2C33-AA03-78AB-8665-63E23F2C35E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6165304"/>
            <a:ext cx="385958" cy="288000"/>
          </a:xfrm>
          <a:custGeom>
            <a:avLst/>
            <a:gdLst>
              <a:gd name="T0" fmla="*/ 1576 w 1576"/>
              <a:gd name="T1" fmla="*/ 408 h 1176"/>
              <a:gd name="T2" fmla="*/ 1507 w 1576"/>
              <a:gd name="T3" fmla="*/ 815 h 1176"/>
              <a:gd name="T4" fmla="*/ 1350 w 1576"/>
              <a:gd name="T5" fmla="*/ 815 h 1176"/>
              <a:gd name="T6" fmla="*/ 1293 w 1576"/>
              <a:gd name="T7" fmla="*/ 408 h 1176"/>
              <a:gd name="T8" fmla="*/ 1293 w 1576"/>
              <a:gd name="T9" fmla="*/ 0 h 1176"/>
              <a:gd name="T10" fmla="*/ 1576 w 1576"/>
              <a:gd name="T11" fmla="*/ 0 h 1176"/>
              <a:gd name="T12" fmla="*/ 1576 w 1576"/>
              <a:gd name="T13" fmla="*/ 408 h 1176"/>
              <a:gd name="T14" fmla="*/ 740 w 1576"/>
              <a:gd name="T15" fmla="*/ 733 h 1176"/>
              <a:gd name="T16" fmla="*/ 595 w 1576"/>
              <a:gd name="T17" fmla="*/ 315 h 1176"/>
              <a:gd name="T18" fmla="*/ 450 w 1576"/>
              <a:gd name="T19" fmla="*/ 733 h 1176"/>
              <a:gd name="T20" fmla="*/ 740 w 1576"/>
              <a:gd name="T21" fmla="*/ 733 h 1176"/>
              <a:gd name="T22" fmla="*/ 1190 w 1576"/>
              <a:gd name="T23" fmla="*/ 1176 h 1176"/>
              <a:gd name="T24" fmla="*/ 893 w 1576"/>
              <a:gd name="T25" fmla="*/ 1176 h 1176"/>
              <a:gd name="T26" fmla="*/ 822 w 1576"/>
              <a:gd name="T27" fmla="*/ 968 h 1176"/>
              <a:gd name="T28" fmla="*/ 368 w 1576"/>
              <a:gd name="T29" fmla="*/ 968 h 1176"/>
              <a:gd name="T30" fmla="*/ 296 w 1576"/>
              <a:gd name="T31" fmla="*/ 1176 h 1176"/>
              <a:gd name="T32" fmla="*/ 0 w 1576"/>
              <a:gd name="T33" fmla="*/ 1176 h 1176"/>
              <a:gd name="T34" fmla="*/ 209 w 1576"/>
              <a:gd name="T35" fmla="*/ 588 h 1176"/>
              <a:gd name="T36" fmla="*/ 418 w 1576"/>
              <a:gd name="T37" fmla="*/ 0 h 1176"/>
              <a:gd name="T38" fmla="*/ 773 w 1576"/>
              <a:gd name="T39" fmla="*/ 0 h 1176"/>
              <a:gd name="T40" fmla="*/ 981 w 1576"/>
              <a:gd name="T41" fmla="*/ 588 h 1176"/>
              <a:gd name="T42" fmla="*/ 1190 w 1576"/>
              <a:gd name="T43" fmla="*/ 1176 h 1176"/>
              <a:gd name="T44" fmla="*/ 1301 w 1576"/>
              <a:gd name="T45" fmla="*/ 1176 h 1176"/>
              <a:gd name="T46" fmla="*/ 1301 w 1576"/>
              <a:gd name="T47" fmla="*/ 910 h 1176"/>
              <a:gd name="T48" fmla="*/ 1568 w 1576"/>
              <a:gd name="T49" fmla="*/ 910 h 1176"/>
              <a:gd name="T50" fmla="*/ 1568 w 1576"/>
              <a:gd name="T51" fmla="*/ 1176 h 1176"/>
              <a:gd name="T52" fmla="*/ 1301 w 1576"/>
              <a:gd name="T53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76" h="1176">
                <a:moveTo>
                  <a:pt x="1576" y="408"/>
                </a:moveTo>
                <a:lnTo>
                  <a:pt x="1507" y="815"/>
                </a:lnTo>
                <a:lnTo>
                  <a:pt x="1350" y="815"/>
                </a:lnTo>
                <a:lnTo>
                  <a:pt x="1293" y="408"/>
                </a:lnTo>
                <a:lnTo>
                  <a:pt x="1293" y="0"/>
                </a:lnTo>
                <a:lnTo>
                  <a:pt x="1576" y="0"/>
                </a:lnTo>
                <a:lnTo>
                  <a:pt x="1576" y="408"/>
                </a:lnTo>
                <a:close/>
                <a:moveTo>
                  <a:pt x="740" y="733"/>
                </a:moveTo>
                <a:lnTo>
                  <a:pt x="595" y="315"/>
                </a:lnTo>
                <a:lnTo>
                  <a:pt x="450" y="733"/>
                </a:lnTo>
                <a:lnTo>
                  <a:pt x="740" y="733"/>
                </a:lnTo>
                <a:close/>
                <a:moveTo>
                  <a:pt x="1190" y="1176"/>
                </a:moveTo>
                <a:lnTo>
                  <a:pt x="893" y="1176"/>
                </a:lnTo>
                <a:lnTo>
                  <a:pt x="822" y="968"/>
                </a:lnTo>
                <a:lnTo>
                  <a:pt x="368" y="968"/>
                </a:lnTo>
                <a:lnTo>
                  <a:pt x="296" y="1176"/>
                </a:lnTo>
                <a:lnTo>
                  <a:pt x="0" y="1176"/>
                </a:lnTo>
                <a:lnTo>
                  <a:pt x="209" y="588"/>
                </a:lnTo>
                <a:lnTo>
                  <a:pt x="418" y="0"/>
                </a:lnTo>
                <a:lnTo>
                  <a:pt x="773" y="0"/>
                </a:lnTo>
                <a:lnTo>
                  <a:pt x="981" y="588"/>
                </a:lnTo>
                <a:lnTo>
                  <a:pt x="1190" y="1176"/>
                </a:lnTo>
                <a:close/>
                <a:moveTo>
                  <a:pt x="1301" y="1176"/>
                </a:moveTo>
                <a:lnTo>
                  <a:pt x="1301" y="910"/>
                </a:lnTo>
                <a:lnTo>
                  <a:pt x="1568" y="910"/>
                </a:lnTo>
                <a:lnTo>
                  <a:pt x="1568" y="1176"/>
                </a:lnTo>
                <a:lnTo>
                  <a:pt x="1301" y="117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4" name="(c)" hidden="1">
            <a:extLst>
              <a:ext uri="{FF2B5EF4-FFF2-40B4-BE49-F238E27FC236}">
                <a16:creationId xmlns:a16="http://schemas.microsoft.com/office/drawing/2014/main" id="{8C5E7599-C4F7-9F42-0FC3-001CFA949BE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992930" y="6891795"/>
            <a:ext cx="192360" cy="307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fi-FI" sz="200" noProof="1">
                <a:solidFill>
                  <a:schemeClr val="bg1"/>
                </a:solidFill>
                <a:latin typeface="+mn-lt"/>
              </a:rPr>
              <a:t>©grow. for</a:t>
            </a:r>
            <a:r>
              <a:rPr lang="fi-FI" sz="200" baseline="0" noProof="1">
                <a:solidFill>
                  <a:schemeClr val="bg1"/>
                </a:solidFill>
                <a:latin typeface="+mn-lt"/>
              </a:rPr>
              <a:t> aalto</a:t>
            </a:r>
            <a:endParaRPr lang="fi-FI" sz="200" noProof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5" name="(logo)" descr="Z:\GRW (grow)\logot\copyright_grow.png" hidden="1">
            <a:extLst>
              <a:ext uri="{FF2B5EF4-FFF2-40B4-BE49-F238E27FC236}">
                <a16:creationId xmlns:a16="http://schemas.microsoft.com/office/drawing/2014/main" id="{2253F43D-7AF1-7EB4-2D74-17D11A66FF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6000"/>
            <a:ext cx="60261" cy="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13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3888" r:id="rId2"/>
    <p:sldLayoutId id="2147483889" r:id="rId3"/>
    <p:sldLayoutId id="2147483890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6700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indent="-276225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6325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343025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619250" indent="-276225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885950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152650" indent="-2667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pos="257">
          <p15:clr>
            <a:srgbClr val="F26B43"/>
          </p15:clr>
        </p15:guide>
        <p15:guide id="4" pos="7423">
          <p15:clr>
            <a:srgbClr val="F26B43"/>
          </p15:clr>
        </p15:guide>
        <p15:guide id="5" orient="horz" pos="3702">
          <p15:clr>
            <a:srgbClr val="F26B43"/>
          </p15:clr>
        </p15:guide>
        <p15:guide id="6" orient="horz" pos="255">
          <p15:clr>
            <a:srgbClr val="F26B43"/>
          </p15:clr>
        </p15:guide>
        <p15:guide id="7" orient="horz" pos="1389">
          <p15:clr>
            <a:srgbClr val="F26B43"/>
          </p15:clr>
        </p15:guide>
        <p15:guide id="9" orient="horz" pos="1162">
          <p15:clr>
            <a:srgbClr val="F26B43"/>
          </p15:clr>
        </p15:guide>
        <p15:guide id="10" pos="665">
          <p15:clr>
            <a:srgbClr val="F26B43"/>
          </p15:clr>
        </p15:guide>
        <p15:guide id="11" pos="7015">
          <p15:clr>
            <a:srgbClr val="F26B43"/>
          </p15:clr>
        </p15:guide>
        <p15:guide id="13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video" Target="https://www.youtube.com/embed/01jc9nLCB2k?feature=oembed" TargetMode="External"/><Relationship Id="rId1" Type="http://schemas.openxmlformats.org/officeDocument/2006/relationships/video" Target="https://www.youtube.com/embed/IlG7E1vyntE?feature=oembed" TargetMode="Externa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349A-86F2-8991-1EAA-F051051D6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Smart Insole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F08A9-1795-8342-8009-C3DDC0F7A4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Created by Tatiana Pospelova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FB7AF-611D-A911-E047-2F3A5822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8278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6F6BFD-2E5B-8287-0F83-3668AA67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27" y="892493"/>
            <a:ext cx="5327973" cy="550227"/>
          </a:xfrm>
        </p:spPr>
        <p:txBody>
          <a:bodyPr/>
          <a:lstStyle/>
          <a:p>
            <a:r>
              <a:rPr lang="en-GB" dirty="0"/>
              <a:t>The idea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37D69-566E-DAF4-1C96-5961ADF6E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7827" y="1520502"/>
            <a:ext cx="5327972" cy="718815"/>
          </a:xfrm>
        </p:spPr>
        <p:txBody>
          <a:bodyPr/>
          <a:lstStyle/>
          <a:p>
            <a:r>
              <a:rPr lang="en-GB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Designing a smart device that offers more than just activity tracking.</a:t>
            </a:r>
            <a:endParaRPr lang="en-FI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15947-5429-0645-FA77-068A4DE4D2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01140D-C14F-41CA-99FC-0EF83E8DA40A}" type="slidenum">
              <a:rPr lang="fi-FI" smtClean="0">
                <a:solidFill>
                  <a:schemeClr val="bg1"/>
                </a:solidFill>
              </a:rPr>
              <a:pPr/>
              <a:t>2</a:t>
            </a:fld>
            <a:endParaRPr lang="fi-FI" dirty="0">
              <a:solidFill>
                <a:schemeClr val="bg1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A9A7411-DA5A-F4D2-55C0-70A8FB0A4EA3}"/>
              </a:ext>
            </a:extLst>
          </p:cNvPr>
          <p:cNvSpPr txBox="1">
            <a:spLocks/>
          </p:cNvSpPr>
          <p:nvPr/>
        </p:nvSpPr>
        <p:spPr>
          <a:xfrm>
            <a:off x="397824" y="2424425"/>
            <a:ext cx="5327973" cy="5502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Why?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E223AC3-50FD-E7B8-AFD2-09AB064D8C9D}"/>
              </a:ext>
            </a:extLst>
          </p:cNvPr>
          <p:cNvSpPr txBox="1">
            <a:spLocks/>
          </p:cNvSpPr>
          <p:nvPr/>
        </p:nvSpPr>
        <p:spPr>
          <a:xfrm>
            <a:off x="397822" y="2922891"/>
            <a:ext cx="5327972" cy="1273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-2762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3025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9250" indent="-2762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950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2650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Because I encounter stories of women in dangerous situations all the time. I want to create something they can use to save themselves.  </a:t>
            </a:r>
            <a:endParaRPr lang="en-FI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8B2ED40-6454-07C4-923E-EDE52A1A30C2}"/>
              </a:ext>
            </a:extLst>
          </p:cNvPr>
          <p:cNvSpPr txBox="1">
            <a:spLocks/>
          </p:cNvSpPr>
          <p:nvPr/>
        </p:nvSpPr>
        <p:spPr>
          <a:xfrm>
            <a:off x="6466200" y="892493"/>
            <a:ext cx="5327973" cy="5502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How does it work? 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59220FB-B1DE-5885-0445-73CBB73F5FD5}"/>
              </a:ext>
            </a:extLst>
          </p:cNvPr>
          <p:cNvSpPr txBox="1">
            <a:spLocks/>
          </p:cNvSpPr>
          <p:nvPr/>
        </p:nvSpPr>
        <p:spPr>
          <a:xfrm>
            <a:off x="397822" y="4875508"/>
            <a:ext cx="5327972" cy="90392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-2762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3025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9250" indent="-2762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950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2650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smart orthopaedic insole with a disguised function – a SOS button.</a:t>
            </a:r>
            <a:endParaRPr lang="en-FI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65A008F3-D5B3-3443-9212-0E83D2C44CC3}"/>
              </a:ext>
            </a:extLst>
          </p:cNvPr>
          <p:cNvSpPr txBox="1">
            <a:spLocks/>
          </p:cNvSpPr>
          <p:nvPr/>
        </p:nvSpPr>
        <p:spPr>
          <a:xfrm>
            <a:off x="397822" y="4325281"/>
            <a:ext cx="5327973" cy="5502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solution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74FEC4-2F8A-AF20-B7AE-ED7DBE3967B3}"/>
              </a:ext>
            </a:extLst>
          </p:cNvPr>
          <p:cNvCxnSpPr>
            <a:cxnSpLocks/>
          </p:cNvCxnSpPr>
          <p:nvPr/>
        </p:nvCxnSpPr>
        <p:spPr>
          <a:xfrm>
            <a:off x="6096000" y="121920"/>
            <a:ext cx="0" cy="663448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F6B6F83-76E9-EA16-0BE1-F46E0E398A5E}"/>
              </a:ext>
            </a:extLst>
          </p:cNvPr>
          <p:cNvSpPr txBox="1">
            <a:spLocks/>
          </p:cNvSpPr>
          <p:nvPr/>
        </p:nvSpPr>
        <p:spPr>
          <a:xfrm>
            <a:off x="6466200" y="1568613"/>
            <a:ext cx="5327972" cy="17116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-2762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3025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9250" indent="-2762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950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2650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insole has a wireless connection to the smartphone. When the SOS button on the insole is pressed, a message with the location is sent to a trusted friend. Even if the woman's phone is snatched, she can still call for help.</a:t>
            </a:r>
            <a:endParaRPr lang="en-FI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 descr="A person wearing fishnet tights and boots&#10;&#10;AI-generated content may be incorrect.">
            <a:extLst>
              <a:ext uri="{FF2B5EF4-FFF2-40B4-BE49-F238E27FC236}">
                <a16:creationId xmlns:a16="http://schemas.microsoft.com/office/drawing/2014/main" id="{5823A299-E768-C320-105E-FE571E7863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593" b="6590"/>
          <a:stretch/>
        </p:blipFill>
        <p:spPr>
          <a:xfrm>
            <a:off x="8247050" y="4233277"/>
            <a:ext cx="3673711" cy="179340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E730422-3B07-B42D-10E0-1A3F421B2D0B}"/>
              </a:ext>
            </a:extLst>
          </p:cNvPr>
          <p:cNvGrpSpPr/>
          <p:nvPr/>
        </p:nvGrpSpPr>
        <p:grpSpPr>
          <a:xfrm>
            <a:off x="9499601" y="4042962"/>
            <a:ext cx="1634936" cy="1665091"/>
            <a:chOff x="8415235" y="3991001"/>
            <a:chExt cx="1634936" cy="1665091"/>
          </a:xfrm>
        </p:grpSpPr>
        <p:sp>
          <p:nvSpPr>
            <p:cNvPr id="16" name="Explosion: 14 Points 15">
              <a:extLst>
                <a:ext uri="{FF2B5EF4-FFF2-40B4-BE49-F238E27FC236}">
                  <a16:creationId xmlns:a16="http://schemas.microsoft.com/office/drawing/2014/main" id="{D6AEA766-5A2A-3DDB-854E-EE8355FF3F92}"/>
                </a:ext>
              </a:extLst>
            </p:cNvPr>
            <p:cNvSpPr/>
            <p:nvPr/>
          </p:nvSpPr>
          <p:spPr>
            <a:xfrm rot="3341366">
              <a:off x="8400157" y="4006079"/>
              <a:ext cx="1665091" cy="1634936"/>
            </a:xfrm>
            <a:prstGeom prst="irregularSeal2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1600" dirty="0" err="1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7" name="Content Placeholder 3">
              <a:extLst>
                <a:ext uri="{FF2B5EF4-FFF2-40B4-BE49-F238E27FC236}">
                  <a16:creationId xmlns:a16="http://schemas.microsoft.com/office/drawing/2014/main" id="{C5F968E8-ECA8-95E3-A69D-FC7BA27C127B}"/>
                </a:ext>
              </a:extLst>
            </p:cNvPr>
            <p:cNvSpPr txBox="1">
              <a:spLocks/>
            </p:cNvSpPr>
            <p:nvPr/>
          </p:nvSpPr>
          <p:spPr>
            <a:xfrm>
              <a:off x="8659611" y="4544805"/>
              <a:ext cx="1207142" cy="550227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6700" indent="-26670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2925" indent="-276225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9625" indent="-26670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76325" indent="-26670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43025" indent="-26670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19250" indent="-276225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85950" indent="-26670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52650" indent="-26670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 kern="1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SOS!</a:t>
              </a:r>
              <a:endParaRPr lang="en-FI" sz="3200" b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3690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0AD9A-61D4-B3CF-CC33-298E35FA18C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F2C208E-BFE5-4C7F-9FE0-F5C263B90072}" type="datetime1">
              <a:rPr lang="fi-FI" smtClean="0"/>
              <a:t>18.2.2025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0AC1F-2061-73A7-51E8-5BA09A9A2A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/>
              <a:t>Presenter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C0E55-86FB-98D3-2772-6CB8492794E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3</a:t>
            </a:fld>
            <a:endParaRPr lang="fi-FI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09044B0-55C5-E66B-C6E0-55A498D8C856}"/>
              </a:ext>
            </a:extLst>
          </p:cNvPr>
          <p:cNvSpPr txBox="1">
            <a:spLocks/>
          </p:cNvSpPr>
          <p:nvPr/>
        </p:nvSpPr>
        <p:spPr>
          <a:xfrm>
            <a:off x="560387" y="2080895"/>
            <a:ext cx="5327973" cy="4154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spc="-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What’s on the market?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5C42D-1F81-269C-C016-59C8A5AFE5CB}"/>
              </a:ext>
            </a:extLst>
          </p:cNvPr>
          <p:cNvSpPr txBox="1"/>
          <p:nvPr/>
        </p:nvSpPr>
        <p:spPr>
          <a:xfrm>
            <a:off x="407988" y="2997200"/>
            <a:ext cx="5327972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800"/>
              </a:spcBef>
              <a:buFontTx/>
              <a:buChar char="-"/>
            </a:pPr>
            <a:r>
              <a:rPr lang="en-US" sz="20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Available smart insoles only track the activity</a:t>
            </a:r>
            <a:r>
              <a:rPr lang="en-GB" sz="20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no SOS button</a:t>
            </a:r>
            <a:endParaRPr lang="en-US" sz="2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800"/>
              </a:spcBef>
              <a:buFontTx/>
              <a:buChar char="-"/>
            </a:pPr>
            <a:r>
              <a:rPr lang="en-US" sz="20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They are not </a:t>
            </a:r>
            <a:r>
              <a:rPr lang="en-US" sz="2000" kern="1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orthopaedic</a:t>
            </a:r>
            <a:endParaRPr lang="en-US" sz="2000" kern="100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800"/>
              </a:spcBef>
              <a:buFontTx/>
              <a:buChar char="-"/>
            </a:pPr>
            <a:r>
              <a:rPr lang="en-GB" sz="20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orthopaedic insoles are not smart</a:t>
            </a:r>
            <a:endParaRPr lang="en-FI" sz="20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9F3140F-249B-1994-9EA1-FA35BD8D5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987" y="261154"/>
            <a:ext cx="3050573" cy="361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eat 3D Insoles 24/25, lämpöpohjalliset - full image 1">
            <a:extLst>
              <a:ext uri="{FF2B5EF4-FFF2-40B4-BE49-F238E27FC236}">
                <a16:creationId xmlns:a16="http://schemas.microsoft.com/office/drawing/2014/main" id="{D3742E11-670A-AD9F-B32D-F7649AE9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652" y="2997200"/>
            <a:ext cx="2499360" cy="24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67034775-F4D9-2CC5-AC2D-333DE72C8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714" y="3606507"/>
            <a:ext cx="2974938" cy="297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41B336-0217-6A63-34D6-A6882B1109A2}"/>
              </a:ext>
            </a:extLst>
          </p:cNvPr>
          <p:cNvSpPr txBox="1"/>
          <p:nvPr/>
        </p:nvSpPr>
        <p:spPr>
          <a:xfrm>
            <a:off x="6763987" y="276555"/>
            <a:ext cx="65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GB" sz="20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</a:t>
            </a:r>
            <a:endParaRPr lang="en-FI" sz="20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8ABEA-196F-4025-B04B-57BEF890A993}"/>
              </a:ext>
            </a:extLst>
          </p:cNvPr>
          <p:cNvSpPr txBox="1"/>
          <p:nvPr/>
        </p:nvSpPr>
        <p:spPr>
          <a:xfrm>
            <a:off x="9372276" y="3094706"/>
            <a:ext cx="65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GB" sz="20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</a:t>
            </a:r>
            <a:endParaRPr lang="en-FI" sz="20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3BFCE-69F0-5E88-3334-87F9C895B532}"/>
              </a:ext>
            </a:extLst>
          </p:cNvPr>
          <p:cNvSpPr txBox="1"/>
          <p:nvPr/>
        </p:nvSpPr>
        <p:spPr>
          <a:xfrm>
            <a:off x="6283430" y="3606507"/>
            <a:ext cx="65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GB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3.</a:t>
            </a:r>
            <a:endParaRPr lang="en-FI" sz="20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23AACC-5BF0-62F2-1366-6D52CF964D34}"/>
              </a:ext>
            </a:extLst>
          </p:cNvPr>
          <p:cNvSpPr txBox="1"/>
          <p:nvPr/>
        </p:nvSpPr>
        <p:spPr>
          <a:xfrm>
            <a:off x="8688598" y="6532553"/>
            <a:ext cx="5327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ru-RU" sz="14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GB" sz="14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GB" sz="1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mage sources are in the notes section</a:t>
            </a:r>
            <a:endParaRPr lang="en-FI" sz="14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079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98FBC0C-334F-5159-728B-F4993C00CD0C}"/>
              </a:ext>
            </a:extLst>
          </p:cNvPr>
          <p:cNvSpPr/>
          <p:nvPr/>
        </p:nvSpPr>
        <p:spPr>
          <a:xfrm>
            <a:off x="0" y="5488771"/>
            <a:ext cx="12210308" cy="13692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3BC98473-D6F3-1EFD-1D13-E4F22EF3B04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6165304"/>
            <a:ext cx="385958" cy="288000"/>
          </a:xfrm>
          <a:custGeom>
            <a:avLst/>
            <a:gdLst>
              <a:gd name="T0" fmla="*/ 1576 w 1576"/>
              <a:gd name="T1" fmla="*/ 408 h 1176"/>
              <a:gd name="T2" fmla="*/ 1507 w 1576"/>
              <a:gd name="T3" fmla="*/ 815 h 1176"/>
              <a:gd name="T4" fmla="*/ 1350 w 1576"/>
              <a:gd name="T5" fmla="*/ 815 h 1176"/>
              <a:gd name="T6" fmla="*/ 1293 w 1576"/>
              <a:gd name="T7" fmla="*/ 408 h 1176"/>
              <a:gd name="T8" fmla="*/ 1293 w 1576"/>
              <a:gd name="T9" fmla="*/ 0 h 1176"/>
              <a:gd name="T10" fmla="*/ 1576 w 1576"/>
              <a:gd name="T11" fmla="*/ 0 h 1176"/>
              <a:gd name="T12" fmla="*/ 1576 w 1576"/>
              <a:gd name="T13" fmla="*/ 408 h 1176"/>
              <a:gd name="T14" fmla="*/ 740 w 1576"/>
              <a:gd name="T15" fmla="*/ 733 h 1176"/>
              <a:gd name="T16" fmla="*/ 595 w 1576"/>
              <a:gd name="T17" fmla="*/ 315 h 1176"/>
              <a:gd name="T18" fmla="*/ 450 w 1576"/>
              <a:gd name="T19" fmla="*/ 733 h 1176"/>
              <a:gd name="T20" fmla="*/ 740 w 1576"/>
              <a:gd name="T21" fmla="*/ 733 h 1176"/>
              <a:gd name="T22" fmla="*/ 1190 w 1576"/>
              <a:gd name="T23" fmla="*/ 1176 h 1176"/>
              <a:gd name="T24" fmla="*/ 893 w 1576"/>
              <a:gd name="T25" fmla="*/ 1176 h 1176"/>
              <a:gd name="T26" fmla="*/ 822 w 1576"/>
              <a:gd name="T27" fmla="*/ 968 h 1176"/>
              <a:gd name="T28" fmla="*/ 368 w 1576"/>
              <a:gd name="T29" fmla="*/ 968 h 1176"/>
              <a:gd name="T30" fmla="*/ 296 w 1576"/>
              <a:gd name="T31" fmla="*/ 1176 h 1176"/>
              <a:gd name="T32" fmla="*/ 0 w 1576"/>
              <a:gd name="T33" fmla="*/ 1176 h 1176"/>
              <a:gd name="T34" fmla="*/ 209 w 1576"/>
              <a:gd name="T35" fmla="*/ 588 h 1176"/>
              <a:gd name="T36" fmla="*/ 418 w 1576"/>
              <a:gd name="T37" fmla="*/ 0 h 1176"/>
              <a:gd name="T38" fmla="*/ 773 w 1576"/>
              <a:gd name="T39" fmla="*/ 0 h 1176"/>
              <a:gd name="T40" fmla="*/ 981 w 1576"/>
              <a:gd name="T41" fmla="*/ 588 h 1176"/>
              <a:gd name="T42" fmla="*/ 1190 w 1576"/>
              <a:gd name="T43" fmla="*/ 1176 h 1176"/>
              <a:gd name="T44" fmla="*/ 1301 w 1576"/>
              <a:gd name="T45" fmla="*/ 1176 h 1176"/>
              <a:gd name="T46" fmla="*/ 1301 w 1576"/>
              <a:gd name="T47" fmla="*/ 910 h 1176"/>
              <a:gd name="T48" fmla="*/ 1568 w 1576"/>
              <a:gd name="T49" fmla="*/ 910 h 1176"/>
              <a:gd name="T50" fmla="*/ 1568 w 1576"/>
              <a:gd name="T51" fmla="*/ 1176 h 1176"/>
              <a:gd name="T52" fmla="*/ 1301 w 1576"/>
              <a:gd name="T53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76" h="1176">
                <a:moveTo>
                  <a:pt x="1576" y="408"/>
                </a:moveTo>
                <a:lnTo>
                  <a:pt x="1507" y="815"/>
                </a:lnTo>
                <a:lnTo>
                  <a:pt x="1350" y="815"/>
                </a:lnTo>
                <a:lnTo>
                  <a:pt x="1293" y="408"/>
                </a:lnTo>
                <a:lnTo>
                  <a:pt x="1293" y="0"/>
                </a:lnTo>
                <a:lnTo>
                  <a:pt x="1576" y="0"/>
                </a:lnTo>
                <a:lnTo>
                  <a:pt x="1576" y="408"/>
                </a:lnTo>
                <a:close/>
                <a:moveTo>
                  <a:pt x="740" y="733"/>
                </a:moveTo>
                <a:lnTo>
                  <a:pt x="595" y="315"/>
                </a:lnTo>
                <a:lnTo>
                  <a:pt x="450" y="733"/>
                </a:lnTo>
                <a:lnTo>
                  <a:pt x="740" y="733"/>
                </a:lnTo>
                <a:close/>
                <a:moveTo>
                  <a:pt x="1190" y="1176"/>
                </a:moveTo>
                <a:lnTo>
                  <a:pt x="893" y="1176"/>
                </a:lnTo>
                <a:lnTo>
                  <a:pt x="822" y="968"/>
                </a:lnTo>
                <a:lnTo>
                  <a:pt x="368" y="968"/>
                </a:lnTo>
                <a:lnTo>
                  <a:pt x="296" y="1176"/>
                </a:lnTo>
                <a:lnTo>
                  <a:pt x="0" y="1176"/>
                </a:lnTo>
                <a:lnTo>
                  <a:pt x="209" y="588"/>
                </a:lnTo>
                <a:lnTo>
                  <a:pt x="418" y="0"/>
                </a:lnTo>
                <a:lnTo>
                  <a:pt x="773" y="0"/>
                </a:lnTo>
                <a:lnTo>
                  <a:pt x="981" y="588"/>
                </a:lnTo>
                <a:lnTo>
                  <a:pt x="1190" y="1176"/>
                </a:lnTo>
                <a:close/>
                <a:moveTo>
                  <a:pt x="1301" y="1176"/>
                </a:moveTo>
                <a:lnTo>
                  <a:pt x="1301" y="910"/>
                </a:lnTo>
                <a:lnTo>
                  <a:pt x="1568" y="910"/>
                </a:lnTo>
                <a:lnTo>
                  <a:pt x="1568" y="1176"/>
                </a:lnTo>
                <a:lnTo>
                  <a:pt x="1301" y="117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156952-8615-7632-0DF7-94539C100BC6}"/>
              </a:ext>
            </a:extLst>
          </p:cNvPr>
          <p:cNvSpPr/>
          <p:nvPr/>
        </p:nvSpPr>
        <p:spPr>
          <a:xfrm>
            <a:off x="8596553" y="-1"/>
            <a:ext cx="3595448" cy="5488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F38BC013-8969-B110-F6BC-AF4ECEF84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682711"/>
            <a:ext cx="7584945" cy="415498"/>
          </a:xfrm>
          <a:solidFill>
            <a:schemeClr val="accent1"/>
          </a:solidFill>
        </p:spPr>
        <p:txBody>
          <a:bodyPr/>
          <a:lstStyle/>
          <a:p>
            <a:r>
              <a:rPr lang="en-GB" dirty="0"/>
              <a:t>My design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44C554B1-AB4E-2F3E-B9DA-D0099377C96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6170632"/>
            <a:ext cx="385958" cy="288000"/>
          </a:xfrm>
          <a:custGeom>
            <a:avLst/>
            <a:gdLst>
              <a:gd name="T0" fmla="*/ 1576 w 1576"/>
              <a:gd name="T1" fmla="*/ 408 h 1176"/>
              <a:gd name="T2" fmla="*/ 1507 w 1576"/>
              <a:gd name="T3" fmla="*/ 815 h 1176"/>
              <a:gd name="T4" fmla="*/ 1350 w 1576"/>
              <a:gd name="T5" fmla="*/ 815 h 1176"/>
              <a:gd name="T6" fmla="*/ 1293 w 1576"/>
              <a:gd name="T7" fmla="*/ 408 h 1176"/>
              <a:gd name="T8" fmla="*/ 1293 w 1576"/>
              <a:gd name="T9" fmla="*/ 0 h 1176"/>
              <a:gd name="T10" fmla="*/ 1576 w 1576"/>
              <a:gd name="T11" fmla="*/ 0 h 1176"/>
              <a:gd name="T12" fmla="*/ 1576 w 1576"/>
              <a:gd name="T13" fmla="*/ 408 h 1176"/>
              <a:gd name="T14" fmla="*/ 740 w 1576"/>
              <a:gd name="T15" fmla="*/ 733 h 1176"/>
              <a:gd name="T16" fmla="*/ 595 w 1576"/>
              <a:gd name="T17" fmla="*/ 315 h 1176"/>
              <a:gd name="T18" fmla="*/ 450 w 1576"/>
              <a:gd name="T19" fmla="*/ 733 h 1176"/>
              <a:gd name="T20" fmla="*/ 740 w 1576"/>
              <a:gd name="T21" fmla="*/ 733 h 1176"/>
              <a:gd name="T22" fmla="*/ 1190 w 1576"/>
              <a:gd name="T23" fmla="*/ 1176 h 1176"/>
              <a:gd name="T24" fmla="*/ 893 w 1576"/>
              <a:gd name="T25" fmla="*/ 1176 h 1176"/>
              <a:gd name="T26" fmla="*/ 822 w 1576"/>
              <a:gd name="T27" fmla="*/ 968 h 1176"/>
              <a:gd name="T28" fmla="*/ 368 w 1576"/>
              <a:gd name="T29" fmla="*/ 968 h 1176"/>
              <a:gd name="T30" fmla="*/ 296 w 1576"/>
              <a:gd name="T31" fmla="*/ 1176 h 1176"/>
              <a:gd name="T32" fmla="*/ 0 w 1576"/>
              <a:gd name="T33" fmla="*/ 1176 h 1176"/>
              <a:gd name="T34" fmla="*/ 209 w 1576"/>
              <a:gd name="T35" fmla="*/ 588 h 1176"/>
              <a:gd name="T36" fmla="*/ 418 w 1576"/>
              <a:gd name="T37" fmla="*/ 0 h 1176"/>
              <a:gd name="T38" fmla="*/ 773 w 1576"/>
              <a:gd name="T39" fmla="*/ 0 h 1176"/>
              <a:gd name="T40" fmla="*/ 981 w 1576"/>
              <a:gd name="T41" fmla="*/ 588 h 1176"/>
              <a:gd name="T42" fmla="*/ 1190 w 1576"/>
              <a:gd name="T43" fmla="*/ 1176 h 1176"/>
              <a:gd name="T44" fmla="*/ 1301 w 1576"/>
              <a:gd name="T45" fmla="*/ 1176 h 1176"/>
              <a:gd name="T46" fmla="*/ 1301 w 1576"/>
              <a:gd name="T47" fmla="*/ 910 h 1176"/>
              <a:gd name="T48" fmla="*/ 1568 w 1576"/>
              <a:gd name="T49" fmla="*/ 910 h 1176"/>
              <a:gd name="T50" fmla="*/ 1568 w 1576"/>
              <a:gd name="T51" fmla="*/ 1176 h 1176"/>
              <a:gd name="T52" fmla="*/ 1301 w 1576"/>
              <a:gd name="T53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76" h="1176">
                <a:moveTo>
                  <a:pt x="1576" y="408"/>
                </a:moveTo>
                <a:lnTo>
                  <a:pt x="1507" y="815"/>
                </a:lnTo>
                <a:lnTo>
                  <a:pt x="1350" y="815"/>
                </a:lnTo>
                <a:lnTo>
                  <a:pt x="1293" y="408"/>
                </a:lnTo>
                <a:lnTo>
                  <a:pt x="1293" y="0"/>
                </a:lnTo>
                <a:lnTo>
                  <a:pt x="1576" y="0"/>
                </a:lnTo>
                <a:lnTo>
                  <a:pt x="1576" y="408"/>
                </a:lnTo>
                <a:close/>
                <a:moveTo>
                  <a:pt x="740" y="733"/>
                </a:moveTo>
                <a:lnTo>
                  <a:pt x="595" y="315"/>
                </a:lnTo>
                <a:lnTo>
                  <a:pt x="450" y="733"/>
                </a:lnTo>
                <a:lnTo>
                  <a:pt x="740" y="733"/>
                </a:lnTo>
                <a:close/>
                <a:moveTo>
                  <a:pt x="1190" y="1176"/>
                </a:moveTo>
                <a:lnTo>
                  <a:pt x="893" y="1176"/>
                </a:lnTo>
                <a:lnTo>
                  <a:pt x="822" y="968"/>
                </a:lnTo>
                <a:lnTo>
                  <a:pt x="368" y="968"/>
                </a:lnTo>
                <a:lnTo>
                  <a:pt x="296" y="1176"/>
                </a:lnTo>
                <a:lnTo>
                  <a:pt x="0" y="1176"/>
                </a:lnTo>
                <a:lnTo>
                  <a:pt x="209" y="588"/>
                </a:lnTo>
                <a:lnTo>
                  <a:pt x="418" y="0"/>
                </a:lnTo>
                <a:lnTo>
                  <a:pt x="773" y="0"/>
                </a:lnTo>
                <a:lnTo>
                  <a:pt x="981" y="588"/>
                </a:lnTo>
                <a:lnTo>
                  <a:pt x="1190" y="1176"/>
                </a:lnTo>
                <a:close/>
                <a:moveTo>
                  <a:pt x="1301" y="1176"/>
                </a:moveTo>
                <a:lnTo>
                  <a:pt x="1301" y="910"/>
                </a:lnTo>
                <a:lnTo>
                  <a:pt x="1568" y="910"/>
                </a:lnTo>
                <a:lnTo>
                  <a:pt x="1568" y="1176"/>
                </a:lnTo>
                <a:lnTo>
                  <a:pt x="1301" y="11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791AD-EC89-3B4A-B656-0EBB5E5D8D2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4</a:t>
            </a:fld>
            <a:endParaRPr lang="fi-FI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0D4A8C9-E399-511F-D27F-6716B11E7233}"/>
              </a:ext>
            </a:extLst>
          </p:cNvPr>
          <p:cNvSpPr txBox="1">
            <a:spLocks/>
          </p:cNvSpPr>
          <p:nvPr/>
        </p:nvSpPr>
        <p:spPr>
          <a:xfrm>
            <a:off x="407988" y="1470214"/>
            <a:ext cx="6412537" cy="7062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-2762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3025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9250" indent="-2762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950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2650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smart orthopaedic insole with a microcontroller placed under the curve that supports the natural foot placement.</a:t>
            </a:r>
            <a:endParaRPr lang="ru-RU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AC2EC6-2A9D-D501-8C00-AED2ADBC80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514" b="50000"/>
          <a:stretch/>
        </p:blipFill>
        <p:spPr>
          <a:xfrm>
            <a:off x="8843899" y="1309899"/>
            <a:ext cx="3106897" cy="113390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4757748-DC1A-1FFC-B035-AE338F6C6731}"/>
              </a:ext>
            </a:extLst>
          </p:cNvPr>
          <p:cNvSpPr/>
          <p:nvPr/>
        </p:nvSpPr>
        <p:spPr>
          <a:xfrm>
            <a:off x="9844687" y="1670367"/>
            <a:ext cx="689548" cy="636594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600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8C0599D-9A68-5054-2DAE-57EECEB9D0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424" b="39144"/>
          <a:stretch/>
        </p:blipFill>
        <p:spPr>
          <a:xfrm>
            <a:off x="8837758" y="2862795"/>
            <a:ext cx="3113038" cy="1133905"/>
          </a:xfrm>
          <a:prstGeom prst="rect">
            <a:avLst/>
          </a:prstGeom>
        </p:spPr>
      </p:pic>
      <p:pic>
        <p:nvPicPr>
          <p:cNvPr id="20" name="Graphic 19" descr="Right pointing backhand index with solid fill">
            <a:extLst>
              <a:ext uri="{FF2B5EF4-FFF2-40B4-BE49-F238E27FC236}">
                <a16:creationId xmlns:a16="http://schemas.microsoft.com/office/drawing/2014/main" id="{92F04886-BACD-2CCD-EB5A-25030FE3A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9016" y="1269008"/>
            <a:ext cx="1369228" cy="1369228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BE5170B-AF23-BD18-A95F-F167D7948CF4}"/>
              </a:ext>
            </a:extLst>
          </p:cNvPr>
          <p:cNvSpPr txBox="1">
            <a:spLocks/>
          </p:cNvSpPr>
          <p:nvPr/>
        </p:nvSpPr>
        <p:spPr>
          <a:xfrm>
            <a:off x="407987" y="2213908"/>
            <a:ext cx="6412537" cy="10542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-2762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3025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9250" indent="-2762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950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2650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Other smart insoles usually have the controller hidden in the heel compartment. This requires a thicker heel, which might not be the best option.</a:t>
            </a:r>
            <a:endParaRPr lang="en-GB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8DFFB3C-B44A-E49E-3899-B0CE46FC290C}"/>
              </a:ext>
            </a:extLst>
          </p:cNvPr>
          <p:cNvSpPr txBox="1">
            <a:spLocks/>
          </p:cNvSpPr>
          <p:nvPr/>
        </p:nvSpPr>
        <p:spPr>
          <a:xfrm>
            <a:off x="407987" y="3305642"/>
            <a:ext cx="6412537" cy="10542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-2762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3025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9250" indent="-2762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950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2650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My design takes advantage of the natural structure of </a:t>
            </a:r>
            <a:r>
              <a:rPr lang="en-GB" dirty="0" err="1"/>
              <a:t>orthopedic</a:t>
            </a:r>
            <a:r>
              <a:rPr lang="en-GB" dirty="0"/>
              <a:t> insoles without the need for additional compartments. </a:t>
            </a:r>
            <a:endParaRPr lang="en-GB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F82E60-B66F-EF2D-7F77-056DBB59C6AF}"/>
              </a:ext>
            </a:extLst>
          </p:cNvPr>
          <p:cNvSpPr/>
          <p:nvPr/>
        </p:nvSpPr>
        <p:spPr>
          <a:xfrm>
            <a:off x="9984535" y="2993560"/>
            <a:ext cx="689548" cy="636594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600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1525CC3-5C84-59D5-4633-93C382D66AAF}"/>
              </a:ext>
            </a:extLst>
          </p:cNvPr>
          <p:cNvSpPr txBox="1">
            <a:spLocks/>
          </p:cNvSpPr>
          <p:nvPr/>
        </p:nvSpPr>
        <p:spPr>
          <a:xfrm>
            <a:off x="8789696" y="565365"/>
            <a:ext cx="3402304" cy="10542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-2762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3025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9250" indent="-2762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950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2650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Cheap, customizable, unique</a:t>
            </a:r>
            <a:endParaRPr lang="en-GB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810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5E67E-9A05-5BEB-C230-3B7BA029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513546"/>
            <a:ext cx="3991293" cy="562487"/>
          </a:xfrm>
        </p:spPr>
        <p:txBody>
          <a:bodyPr/>
          <a:lstStyle/>
          <a:p>
            <a:r>
              <a:rPr lang="en-GB" dirty="0"/>
              <a:t>Production process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663E3D-9863-81AC-394D-A2567DE5D0FF}"/>
              </a:ext>
            </a:extLst>
          </p:cNvPr>
          <p:cNvSpPr txBox="1"/>
          <p:nvPr/>
        </p:nvSpPr>
        <p:spPr>
          <a:xfrm>
            <a:off x="271214" y="3023849"/>
            <a:ext cx="3289567" cy="34688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60000"/>
                </a:schemeClr>
              </a:gs>
            </a:gsLst>
            <a:lin ang="5400000" scaled="1"/>
          </a:gradFill>
        </p:spPr>
        <p:txBody>
          <a:bodyPr wrap="square" lIns="108000" tIns="108000" rIns="108000" bIns="108000" rtlCol="0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</a:rPr>
              <a:t>Found a 3D insole model online</a:t>
            </a:r>
            <a:endParaRPr kumimoji="0" lang="en-US" sz="14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75AC9-621B-6EA2-D79C-307A862C0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7" y="1752459"/>
            <a:ext cx="2239492" cy="1003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AACFE5-717E-47B4-3DB2-B6D8B2093C94}"/>
              </a:ext>
            </a:extLst>
          </p:cNvPr>
          <p:cNvSpPr txBox="1"/>
          <p:nvPr/>
        </p:nvSpPr>
        <p:spPr>
          <a:xfrm>
            <a:off x="3944926" y="3023849"/>
            <a:ext cx="3206583" cy="34688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60000"/>
                </a:schemeClr>
              </a:gs>
            </a:gsLst>
            <a:lin ang="5400000" scaled="1"/>
          </a:gradFill>
        </p:spPr>
        <p:txBody>
          <a:bodyPr wrap="square" lIns="108000" tIns="108000" rIns="108000" bIns="108000" rtlCol="0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  <a:latin typeface="Arial"/>
                <a:ea typeface="+mn-ea"/>
                <a:cs typeface="Arial"/>
              </a:rPr>
              <a:t>Scaled and added h</a:t>
            </a: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oles for wires</a:t>
            </a:r>
            <a:endParaRPr kumimoji="0" lang="en-US" sz="14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F0C12C-A8A6-3FD3-9969-53CCA35C5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592" y="1752459"/>
            <a:ext cx="2439626" cy="10037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9305875-A87E-024C-A6A5-C43A36DDF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377" y="691693"/>
            <a:ext cx="1438105" cy="2064481"/>
          </a:xfrm>
          <a:prstGeom prst="rect">
            <a:avLst/>
          </a:prstGeom>
        </p:spPr>
      </p:pic>
      <p:pic>
        <p:nvPicPr>
          <p:cNvPr id="27" name="Graphic 26" descr="Arrow: Slight curve with solid fill">
            <a:extLst>
              <a:ext uri="{FF2B5EF4-FFF2-40B4-BE49-F238E27FC236}">
                <a16:creationId xmlns:a16="http://schemas.microsoft.com/office/drawing/2014/main" id="{CE12A634-08D3-3F13-DD6C-4D53CDC746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3348" y="2876129"/>
            <a:ext cx="494607" cy="4946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9458966-83EA-2C6C-3338-45D415485583}"/>
              </a:ext>
            </a:extLst>
          </p:cNvPr>
          <p:cNvSpPr txBox="1"/>
          <p:nvPr/>
        </p:nvSpPr>
        <p:spPr>
          <a:xfrm>
            <a:off x="7941681" y="2776422"/>
            <a:ext cx="4250319" cy="69401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60000"/>
                </a:schemeClr>
              </a:gs>
            </a:gsLst>
            <a:lin ang="5400000" scaled="1"/>
          </a:gradFill>
        </p:spPr>
        <p:txBody>
          <a:bodyPr wrap="square" lIns="108000" tIns="108000" rIns="108000" bIns="108000" rtlCol="0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  <a:latin typeface="Arial"/>
                <a:ea typeface="+mn-ea"/>
                <a:cs typeface="Arial"/>
              </a:rPr>
              <a:t>3D printed the insole at Design Factory, used TPU as printing material (soft and flexible) </a:t>
            </a:r>
            <a:endParaRPr kumimoji="0" lang="en-US" sz="14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411DB4E-CB36-1940-3F6B-9B8EBE74F40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065" t="34339" r="4416" b="35407"/>
          <a:stretch/>
        </p:blipFill>
        <p:spPr>
          <a:xfrm>
            <a:off x="8224753" y="1567453"/>
            <a:ext cx="2678627" cy="1188721"/>
          </a:xfrm>
          <a:prstGeom prst="rect">
            <a:avLst/>
          </a:prstGeom>
        </p:spPr>
      </p:pic>
      <p:pic>
        <p:nvPicPr>
          <p:cNvPr id="31" name="Graphic 30" descr="Arrow: Slight curve with solid fill">
            <a:extLst>
              <a:ext uri="{FF2B5EF4-FFF2-40B4-BE49-F238E27FC236}">
                <a16:creationId xmlns:a16="http://schemas.microsoft.com/office/drawing/2014/main" id="{B07D903E-B869-3F18-FED7-F6A6592AD4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96060" y="2876127"/>
            <a:ext cx="494607" cy="49460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0BB4746-0C10-8E70-8A2A-34FC20B0AE3B}"/>
              </a:ext>
            </a:extLst>
          </p:cNvPr>
          <p:cNvSpPr txBox="1"/>
          <p:nvPr/>
        </p:nvSpPr>
        <p:spPr>
          <a:xfrm>
            <a:off x="7941681" y="5464830"/>
            <a:ext cx="4250319" cy="69401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60000"/>
                </a:schemeClr>
              </a:gs>
            </a:gsLst>
            <a:lin ang="5400000" scaled="1"/>
          </a:gradFill>
        </p:spPr>
        <p:txBody>
          <a:bodyPr wrap="square" lIns="108000" tIns="108000" rIns="108000" bIns="108000" rtlCol="0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</a:rPr>
              <a:t>Created piezoresistive pressure sensors and got other materials (conductive yarn, etc.)</a:t>
            </a:r>
            <a:endParaRPr kumimoji="0" lang="en-US" sz="14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67BEF67-DD69-DBF1-C27D-43FDA6747A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8494505" y="3456252"/>
            <a:ext cx="1645824" cy="2185327"/>
          </a:xfrm>
          <a:prstGeom prst="rect">
            <a:avLst/>
          </a:prstGeom>
        </p:spPr>
      </p:pic>
      <p:pic>
        <p:nvPicPr>
          <p:cNvPr id="36" name="Graphic 35" descr="Arrow: Vertical U-turn with solid fill">
            <a:extLst>
              <a:ext uri="{FF2B5EF4-FFF2-40B4-BE49-F238E27FC236}">
                <a16:creationId xmlns:a16="http://schemas.microsoft.com/office/drawing/2014/main" id="{C0736F7E-8A00-CC35-1F87-69053BDE14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601666" flipH="1">
            <a:off x="11326813" y="3330752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D537E65-9AD6-66CA-9CFD-4C50CA996049}"/>
              </a:ext>
            </a:extLst>
          </p:cNvPr>
          <p:cNvSpPr txBox="1"/>
          <p:nvPr/>
        </p:nvSpPr>
        <p:spPr>
          <a:xfrm>
            <a:off x="4250321" y="5472288"/>
            <a:ext cx="2979206" cy="69401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60000"/>
                </a:schemeClr>
              </a:gs>
            </a:gsLst>
            <a:lin ang="5400000" scaled="1"/>
          </a:gradFill>
        </p:spPr>
        <p:txBody>
          <a:bodyPr wrap="square" lIns="108000" tIns="108000" rIns="108000" bIns="108000" rtlCol="0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</a:rPr>
              <a:t>Tested the circuit multiple times in different setups</a:t>
            </a:r>
            <a:endParaRPr kumimoji="0" lang="en-US" sz="14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9" name="Graphic 38" descr="Arrow: Slight curve with solid fill">
            <a:extLst>
              <a:ext uri="{FF2B5EF4-FFF2-40B4-BE49-F238E27FC236}">
                <a16:creationId xmlns:a16="http://schemas.microsoft.com/office/drawing/2014/main" id="{470435FD-5F52-DDDD-18D3-91F05C0D0D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7279874" y="5671700"/>
            <a:ext cx="494607" cy="4946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7A2EC1-6B88-40FC-A4F1-DEA56051774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21558" b="19954"/>
          <a:stretch/>
        </p:blipFill>
        <p:spPr>
          <a:xfrm>
            <a:off x="4825957" y="3952239"/>
            <a:ext cx="1827933" cy="141958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B2D3F12-D910-5AD5-7F01-6B15A34034F7}"/>
              </a:ext>
            </a:extLst>
          </p:cNvPr>
          <p:cNvSpPr txBox="1"/>
          <p:nvPr/>
        </p:nvSpPr>
        <p:spPr>
          <a:xfrm>
            <a:off x="988042" y="5209209"/>
            <a:ext cx="2979206" cy="141958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60000"/>
                </a:schemeClr>
              </a:gs>
            </a:gsLst>
            <a:lin ang="5400000" scaled="1"/>
          </a:gradFill>
        </p:spPr>
        <p:txBody>
          <a:bodyPr wrap="square" lIns="108000" tIns="108000" rIns="108000" bIns="108000" rtlCol="0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</a:rPr>
              <a:t>Tested the circuit with isolation (epoxy), failed miserably and was humbled, decreased the number of sensors to 3 instead of 5</a:t>
            </a:r>
            <a:endParaRPr kumimoji="0" lang="en-US" sz="14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3" name="Graphic 42" descr="Arrow: Slight curve with solid fill">
            <a:extLst>
              <a:ext uri="{FF2B5EF4-FFF2-40B4-BE49-F238E27FC236}">
                <a16:creationId xmlns:a16="http://schemas.microsoft.com/office/drawing/2014/main" id="{CFE7EC98-8D30-7CB4-8714-EC0B066653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662914" y="5722500"/>
            <a:ext cx="494607" cy="49460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8EFA77C-87A1-1348-E0D4-D102A934E4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2960" y="3518456"/>
            <a:ext cx="1364352" cy="181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29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6C02DD-C93F-9629-37B1-30EB6A23EDC8}"/>
              </a:ext>
            </a:extLst>
          </p:cNvPr>
          <p:cNvSpPr/>
          <p:nvPr/>
        </p:nvSpPr>
        <p:spPr>
          <a:xfrm>
            <a:off x="7752184" y="-1"/>
            <a:ext cx="4439816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7BD55-E914-6CB3-76CF-73D8189C4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9" y="383297"/>
            <a:ext cx="4031828" cy="509587"/>
          </a:xfrm>
        </p:spPr>
        <p:txBody>
          <a:bodyPr/>
          <a:lstStyle/>
          <a:p>
            <a:r>
              <a:rPr lang="en-GB" dirty="0"/>
              <a:t>Final look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9960B-C9C5-392B-E3F7-A0F7AD19E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6</a:t>
            </a:fld>
            <a:endParaRPr lang="fi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59A42-1F58-5BA0-C6A9-BCB88449D1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63" t="30160" r="9109" b="16289"/>
          <a:stretch/>
        </p:blipFill>
        <p:spPr>
          <a:xfrm>
            <a:off x="7951435" y="103369"/>
            <a:ext cx="3832577" cy="1958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919088-CC6E-A99A-B156-AD7B760F8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369054" y="1737379"/>
            <a:ext cx="2548002" cy="3383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19F4A7-ADB6-2152-FD84-7F84D510CA92}"/>
              </a:ext>
            </a:extLst>
          </p:cNvPr>
          <p:cNvSpPr txBox="1"/>
          <p:nvPr/>
        </p:nvSpPr>
        <p:spPr>
          <a:xfrm>
            <a:off x="137578" y="984785"/>
            <a:ext cx="675728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800"/>
              </a:spcBef>
              <a:buFontTx/>
              <a:buChar char="-"/>
            </a:pPr>
            <a:r>
              <a:rPr lang="en-GB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 sensors in total under the most “used” parts of a foot – big toe, ball and heel (I analysed my </a:t>
            </a:r>
            <a:r>
              <a:rPr lang="en-GB" sz="20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own walking to figure out the placement)</a:t>
            </a:r>
            <a:endParaRPr lang="en-GB" sz="20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800"/>
              </a:spcBef>
              <a:buFontTx/>
              <a:buChar char="-"/>
            </a:pPr>
            <a:r>
              <a:rPr lang="en-GB" sz="20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Microcontroller is a</a:t>
            </a:r>
            <a:r>
              <a:rPr lang="en-GB" sz="2000" dirty="0"/>
              <a:t>ttached to the insole with a thread (because I borrowed it and had to return)</a:t>
            </a:r>
          </a:p>
          <a:p>
            <a:pPr marL="342900" indent="-342900">
              <a:spcBef>
                <a:spcPts val="800"/>
              </a:spcBef>
              <a:buFontTx/>
              <a:buChar char="-"/>
            </a:pPr>
            <a:r>
              <a:rPr lang="en-GB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conductive threads are taped to the insole because epoxy didn’t work properly and heat up the microcontroller</a:t>
            </a:r>
          </a:p>
          <a:p>
            <a:pPr marL="342900" indent="-342900">
              <a:spcBef>
                <a:spcPts val="800"/>
              </a:spcBef>
              <a:buFontTx/>
              <a:buChar char="-"/>
            </a:pPr>
            <a:r>
              <a:rPr lang="en-GB" sz="20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threads exit through the wholes in the insole</a:t>
            </a:r>
          </a:p>
          <a:p>
            <a:pPr marL="342900" indent="-342900">
              <a:spcBef>
                <a:spcPts val="800"/>
              </a:spcBef>
              <a:buFontTx/>
              <a:buChar char="-"/>
            </a:pPr>
            <a:r>
              <a:rPr lang="en-GB" sz="20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Powered with USB (because I had to return the controller and thus couldn’t solder a battery to it)</a:t>
            </a:r>
          </a:p>
          <a:p>
            <a:pPr marL="342900" indent="-342900">
              <a:spcBef>
                <a:spcPts val="800"/>
              </a:spcBef>
              <a:buFontTx/>
              <a:buChar char="-"/>
            </a:pPr>
            <a:r>
              <a:rPr lang="en-GB" sz="20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Bonus custom design with flowers or anything else to demonstrate the sensor placement (especially important to know where the SOS sensor is) </a:t>
            </a:r>
          </a:p>
          <a:p>
            <a:pPr>
              <a:spcBef>
                <a:spcPts val="800"/>
              </a:spcBef>
            </a:pPr>
            <a:endParaRPr lang="en-FI" sz="20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40823A-2463-9F31-B2DB-B8303C75C8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093" t="12393" r="5069" b="10118"/>
          <a:stretch/>
        </p:blipFill>
        <p:spPr>
          <a:xfrm>
            <a:off x="7965034" y="4761166"/>
            <a:ext cx="3034587" cy="199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35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FCC829-6F25-4BCC-4221-57C86BEC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3"/>
            <a:ext cx="5327973" cy="415498"/>
          </a:xfrm>
        </p:spPr>
        <p:txBody>
          <a:bodyPr/>
          <a:lstStyle/>
          <a:p>
            <a:r>
              <a:rPr lang="en-GB" dirty="0"/>
              <a:t>Demonstration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93CDE-3801-128F-DDD5-4C2307419E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7</a:t>
            </a:fld>
            <a:endParaRPr lang="fi-FI"/>
          </a:p>
        </p:txBody>
      </p:sp>
      <p:pic>
        <p:nvPicPr>
          <p:cNvPr id="9" name="Online Media 8" title="video 2025 02 17 20 19 09">
            <a:hlinkClick r:id="" action="ppaction://media"/>
            <a:extLst>
              <a:ext uri="{FF2B5EF4-FFF2-40B4-BE49-F238E27FC236}">
                <a16:creationId xmlns:a16="http://schemas.microsoft.com/office/drawing/2014/main" id="{407B1B14-48BB-9B39-9994-11CB77A62C5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07987" y="1889187"/>
            <a:ext cx="5454931" cy="3079626"/>
          </a:xfrm>
          <a:prstGeom prst="rect">
            <a:avLst/>
          </a:prstGeom>
        </p:spPr>
      </p:pic>
      <p:pic>
        <p:nvPicPr>
          <p:cNvPr id="10" name="Online Media 9" title="video 2025 02 17 20 19 06">
            <a:hlinkClick r:id="" action="ppaction://media"/>
            <a:extLst>
              <a:ext uri="{FF2B5EF4-FFF2-40B4-BE49-F238E27FC236}">
                <a16:creationId xmlns:a16="http://schemas.microsoft.com/office/drawing/2014/main" id="{83271491-DA16-E423-9881-14B6D1C5B18E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6329084" y="1889187"/>
            <a:ext cx="5454930" cy="30796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7231B6-051D-EFC4-ECE1-99F277E40001}"/>
              </a:ext>
            </a:extLst>
          </p:cNvPr>
          <p:cNvSpPr txBox="1"/>
          <p:nvPr/>
        </p:nvSpPr>
        <p:spPr>
          <a:xfrm>
            <a:off x="6329084" y="5131235"/>
            <a:ext cx="55939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GB" sz="20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can also step on it safely, I made epoxy borders so that the microcontroller is not crashed</a:t>
            </a:r>
            <a:endParaRPr lang="en-FI" sz="20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BECD37-9F8F-7E82-666C-93EE7105FCB1}"/>
              </a:ext>
            </a:extLst>
          </p:cNvPr>
          <p:cNvSpPr txBox="1"/>
          <p:nvPr/>
        </p:nvSpPr>
        <p:spPr>
          <a:xfrm>
            <a:off x="407987" y="5131235"/>
            <a:ext cx="5593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GB" sz="20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 recognizes 8 movements solidly and the 9</a:t>
            </a:r>
            <a:r>
              <a:rPr lang="en-GB" sz="2000" kern="1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</a:t>
            </a:r>
            <a:r>
              <a:rPr lang="en-GB" sz="20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occasionally (running) </a:t>
            </a:r>
            <a:endParaRPr lang="en-FI" sz="20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FA96B0-D865-8DFF-F657-50B9C7535542}"/>
              </a:ext>
            </a:extLst>
          </p:cNvPr>
          <p:cNvSpPr txBox="1"/>
          <p:nvPr/>
        </p:nvSpPr>
        <p:spPr>
          <a:xfrm>
            <a:off x="6329084" y="6453189"/>
            <a:ext cx="5593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GB" sz="11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*in case the videos don’</a:t>
            </a:r>
            <a:r>
              <a:rPr lang="en-GB" sz="11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 play, the links are in the notes section</a:t>
            </a:r>
            <a:endParaRPr lang="en-FI" sz="11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2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AFB13-7FD1-7E4A-FC18-593AE808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Movements breakdown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13FB7-C3E9-D870-3622-2D4A2FDACFE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t>8</a:t>
            </a:fld>
            <a:endParaRPr lang="fi-FI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A04755-6B57-E7B3-E8D2-BA8518F63425}"/>
              </a:ext>
            </a:extLst>
          </p:cNvPr>
          <p:cNvSpPr txBox="1"/>
          <p:nvPr/>
        </p:nvSpPr>
        <p:spPr>
          <a:xfrm>
            <a:off x="407987" y="1538739"/>
            <a:ext cx="13737515" cy="378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LID4096" b="1" dirty="0">
                <a:solidFill>
                  <a:schemeClr val="bg1"/>
                </a:solidFill>
                <a:latin typeface="+mj-lt"/>
              </a:rPr>
              <a:t>Standing on one leg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, </a:t>
            </a:r>
            <a:r>
              <a:rPr lang="LID4096" dirty="0">
                <a:solidFill>
                  <a:schemeClr val="bg1"/>
                </a:solidFill>
                <a:latin typeface="+mj-lt"/>
              </a:rPr>
              <a:t>Condition: Big toe &lt; 20, Ball = 0, Heel = 0 for 1 second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LID4096" b="1" dirty="0">
                <a:solidFill>
                  <a:schemeClr val="bg1"/>
                </a:solidFill>
                <a:latin typeface="+mj-lt"/>
              </a:rPr>
              <a:t>SOS Signal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, </a:t>
            </a:r>
            <a:r>
              <a:rPr lang="LID4096" dirty="0">
                <a:solidFill>
                  <a:schemeClr val="bg1"/>
                </a:solidFill>
                <a:latin typeface="+mj-lt"/>
              </a:rPr>
              <a:t>Condition: Big toe &lt; 50, Ball &gt; 50 for 5 seconds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LID4096" b="1" dirty="0">
                <a:solidFill>
                  <a:schemeClr val="bg1"/>
                </a:solidFill>
                <a:latin typeface="+mj-lt"/>
              </a:rPr>
              <a:t>Standing on heel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, </a:t>
            </a:r>
            <a:r>
              <a:rPr lang="LID4096" dirty="0">
                <a:solidFill>
                  <a:schemeClr val="bg1"/>
                </a:solidFill>
                <a:latin typeface="+mj-lt"/>
              </a:rPr>
              <a:t>Condition: Big toe &gt; 1500, Ball &gt; 100, Heel = 0 for 3 seconds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LID4096" b="1" dirty="0">
                <a:solidFill>
                  <a:schemeClr val="bg1"/>
                </a:solidFill>
                <a:latin typeface="+mj-lt"/>
              </a:rPr>
              <a:t>Squat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, </a:t>
            </a:r>
            <a:r>
              <a:rPr lang="LID4096" dirty="0">
                <a:solidFill>
                  <a:schemeClr val="bg1"/>
                </a:solidFill>
                <a:latin typeface="+mj-lt"/>
              </a:rPr>
              <a:t>Condition: Big toe &gt; 1500, Ball &lt; 100, Heel = 0 for 4 seconds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LID4096" b="1" dirty="0">
                <a:solidFill>
                  <a:schemeClr val="bg1"/>
                </a:solidFill>
                <a:latin typeface="+mj-lt"/>
              </a:rPr>
              <a:t>Tiptoes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, </a:t>
            </a:r>
            <a:r>
              <a:rPr lang="LID4096" dirty="0">
                <a:solidFill>
                  <a:schemeClr val="bg1"/>
                </a:solidFill>
                <a:latin typeface="+mj-lt"/>
              </a:rPr>
              <a:t>Condition: Big toe &lt; 50, Ball &lt; 50, Heel &gt; 150 for 2 seconds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LID4096" b="1" dirty="0">
                <a:solidFill>
                  <a:schemeClr val="bg1"/>
                </a:solidFill>
                <a:latin typeface="+mj-lt"/>
              </a:rPr>
              <a:t>Sidestepping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, </a:t>
            </a:r>
            <a:r>
              <a:rPr lang="LID4096" dirty="0">
                <a:solidFill>
                  <a:schemeClr val="bg1"/>
                </a:solidFill>
                <a:latin typeface="+mj-lt"/>
              </a:rPr>
              <a:t>Condition: Ball &lt; 100, Big toe &gt; 500, Heel &gt; 500 for 2 seconds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LID4096" b="1" dirty="0">
                <a:solidFill>
                  <a:schemeClr val="bg1"/>
                </a:solidFill>
                <a:latin typeface="+mj-lt"/>
              </a:rPr>
              <a:t>Walking Forward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, </a:t>
            </a:r>
            <a:r>
              <a:rPr lang="LID4096" dirty="0">
                <a:solidFill>
                  <a:schemeClr val="bg1"/>
                </a:solidFill>
                <a:latin typeface="+mj-lt"/>
              </a:rPr>
              <a:t>Condition: Heel &lt; 200 (heel pressed first), then Big toe &lt; 200 &amp; &gt; 40 within 2 seconds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LID4096" b="1" dirty="0">
                <a:solidFill>
                  <a:schemeClr val="bg1"/>
                </a:solidFill>
                <a:latin typeface="+mj-lt"/>
              </a:rPr>
              <a:t>Running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, </a:t>
            </a:r>
            <a:r>
              <a:rPr lang="LID4096" dirty="0">
                <a:solidFill>
                  <a:schemeClr val="bg1"/>
                </a:solidFill>
                <a:latin typeface="+mj-lt"/>
              </a:rPr>
              <a:t>Condition: Heel &lt; 200 (heel pressed first), then Big toe &lt; 200 &amp; &gt; 40 within 50 to 2000 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LID4096" b="1" dirty="0">
                <a:solidFill>
                  <a:schemeClr val="bg1"/>
                </a:solidFill>
                <a:latin typeface="+mj-lt"/>
              </a:rPr>
              <a:t>Walking Backward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, </a:t>
            </a:r>
            <a:r>
              <a:rPr lang="LID4096" dirty="0">
                <a:solidFill>
                  <a:schemeClr val="bg1"/>
                </a:solidFill>
                <a:latin typeface="+mj-lt"/>
              </a:rPr>
              <a:t>Condition: Ball &lt; 200 (ball pressed first), then Heel &lt; 100 within 100 ms</a:t>
            </a:r>
          </a:p>
        </p:txBody>
      </p:sp>
    </p:spTree>
    <p:extLst>
      <p:ext uri="{BB962C8B-B14F-4D97-AF65-F5344CB8AC3E}">
        <p14:creationId xmlns:p14="http://schemas.microsoft.com/office/powerpoint/2010/main" val="636045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F0DBA-C65E-6A1B-8E33-5D8DBB717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121C42D-EC6A-E892-6EF8-3709E02B6963}"/>
              </a:ext>
            </a:extLst>
          </p:cNvPr>
          <p:cNvSpPr/>
          <p:nvPr/>
        </p:nvSpPr>
        <p:spPr>
          <a:xfrm>
            <a:off x="0" y="5488771"/>
            <a:ext cx="12210308" cy="13692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2E9E9A9E-3FC6-6532-8B1E-0DE07B5E240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6165304"/>
            <a:ext cx="385958" cy="288000"/>
          </a:xfrm>
          <a:custGeom>
            <a:avLst/>
            <a:gdLst>
              <a:gd name="T0" fmla="*/ 1576 w 1576"/>
              <a:gd name="T1" fmla="*/ 408 h 1176"/>
              <a:gd name="T2" fmla="*/ 1507 w 1576"/>
              <a:gd name="T3" fmla="*/ 815 h 1176"/>
              <a:gd name="T4" fmla="*/ 1350 w 1576"/>
              <a:gd name="T5" fmla="*/ 815 h 1176"/>
              <a:gd name="T6" fmla="*/ 1293 w 1576"/>
              <a:gd name="T7" fmla="*/ 408 h 1176"/>
              <a:gd name="T8" fmla="*/ 1293 w 1576"/>
              <a:gd name="T9" fmla="*/ 0 h 1176"/>
              <a:gd name="T10" fmla="*/ 1576 w 1576"/>
              <a:gd name="T11" fmla="*/ 0 h 1176"/>
              <a:gd name="T12" fmla="*/ 1576 w 1576"/>
              <a:gd name="T13" fmla="*/ 408 h 1176"/>
              <a:gd name="T14" fmla="*/ 740 w 1576"/>
              <a:gd name="T15" fmla="*/ 733 h 1176"/>
              <a:gd name="T16" fmla="*/ 595 w 1576"/>
              <a:gd name="T17" fmla="*/ 315 h 1176"/>
              <a:gd name="T18" fmla="*/ 450 w 1576"/>
              <a:gd name="T19" fmla="*/ 733 h 1176"/>
              <a:gd name="T20" fmla="*/ 740 w 1576"/>
              <a:gd name="T21" fmla="*/ 733 h 1176"/>
              <a:gd name="T22" fmla="*/ 1190 w 1576"/>
              <a:gd name="T23" fmla="*/ 1176 h 1176"/>
              <a:gd name="T24" fmla="*/ 893 w 1576"/>
              <a:gd name="T25" fmla="*/ 1176 h 1176"/>
              <a:gd name="T26" fmla="*/ 822 w 1576"/>
              <a:gd name="T27" fmla="*/ 968 h 1176"/>
              <a:gd name="T28" fmla="*/ 368 w 1576"/>
              <a:gd name="T29" fmla="*/ 968 h 1176"/>
              <a:gd name="T30" fmla="*/ 296 w 1576"/>
              <a:gd name="T31" fmla="*/ 1176 h 1176"/>
              <a:gd name="T32" fmla="*/ 0 w 1576"/>
              <a:gd name="T33" fmla="*/ 1176 h 1176"/>
              <a:gd name="T34" fmla="*/ 209 w 1576"/>
              <a:gd name="T35" fmla="*/ 588 h 1176"/>
              <a:gd name="T36" fmla="*/ 418 w 1576"/>
              <a:gd name="T37" fmla="*/ 0 h 1176"/>
              <a:gd name="T38" fmla="*/ 773 w 1576"/>
              <a:gd name="T39" fmla="*/ 0 h 1176"/>
              <a:gd name="T40" fmla="*/ 981 w 1576"/>
              <a:gd name="T41" fmla="*/ 588 h 1176"/>
              <a:gd name="T42" fmla="*/ 1190 w 1576"/>
              <a:gd name="T43" fmla="*/ 1176 h 1176"/>
              <a:gd name="T44" fmla="*/ 1301 w 1576"/>
              <a:gd name="T45" fmla="*/ 1176 h 1176"/>
              <a:gd name="T46" fmla="*/ 1301 w 1576"/>
              <a:gd name="T47" fmla="*/ 910 h 1176"/>
              <a:gd name="T48" fmla="*/ 1568 w 1576"/>
              <a:gd name="T49" fmla="*/ 910 h 1176"/>
              <a:gd name="T50" fmla="*/ 1568 w 1576"/>
              <a:gd name="T51" fmla="*/ 1176 h 1176"/>
              <a:gd name="T52" fmla="*/ 1301 w 1576"/>
              <a:gd name="T53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76" h="1176">
                <a:moveTo>
                  <a:pt x="1576" y="408"/>
                </a:moveTo>
                <a:lnTo>
                  <a:pt x="1507" y="815"/>
                </a:lnTo>
                <a:lnTo>
                  <a:pt x="1350" y="815"/>
                </a:lnTo>
                <a:lnTo>
                  <a:pt x="1293" y="408"/>
                </a:lnTo>
                <a:lnTo>
                  <a:pt x="1293" y="0"/>
                </a:lnTo>
                <a:lnTo>
                  <a:pt x="1576" y="0"/>
                </a:lnTo>
                <a:lnTo>
                  <a:pt x="1576" y="408"/>
                </a:lnTo>
                <a:close/>
                <a:moveTo>
                  <a:pt x="740" y="733"/>
                </a:moveTo>
                <a:lnTo>
                  <a:pt x="595" y="315"/>
                </a:lnTo>
                <a:lnTo>
                  <a:pt x="450" y="733"/>
                </a:lnTo>
                <a:lnTo>
                  <a:pt x="740" y="733"/>
                </a:lnTo>
                <a:close/>
                <a:moveTo>
                  <a:pt x="1190" y="1176"/>
                </a:moveTo>
                <a:lnTo>
                  <a:pt x="893" y="1176"/>
                </a:lnTo>
                <a:lnTo>
                  <a:pt x="822" y="968"/>
                </a:lnTo>
                <a:lnTo>
                  <a:pt x="368" y="968"/>
                </a:lnTo>
                <a:lnTo>
                  <a:pt x="296" y="1176"/>
                </a:lnTo>
                <a:lnTo>
                  <a:pt x="0" y="1176"/>
                </a:lnTo>
                <a:lnTo>
                  <a:pt x="209" y="588"/>
                </a:lnTo>
                <a:lnTo>
                  <a:pt x="418" y="0"/>
                </a:lnTo>
                <a:lnTo>
                  <a:pt x="773" y="0"/>
                </a:lnTo>
                <a:lnTo>
                  <a:pt x="981" y="588"/>
                </a:lnTo>
                <a:lnTo>
                  <a:pt x="1190" y="1176"/>
                </a:lnTo>
                <a:close/>
                <a:moveTo>
                  <a:pt x="1301" y="1176"/>
                </a:moveTo>
                <a:lnTo>
                  <a:pt x="1301" y="910"/>
                </a:lnTo>
                <a:lnTo>
                  <a:pt x="1568" y="910"/>
                </a:lnTo>
                <a:lnTo>
                  <a:pt x="1568" y="1176"/>
                </a:lnTo>
                <a:lnTo>
                  <a:pt x="1301" y="117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24BF819D-F5B7-EAA1-529D-D7680CE0D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608640"/>
            <a:ext cx="8455238" cy="415498"/>
          </a:xfrm>
          <a:solidFill>
            <a:schemeClr val="accent1"/>
          </a:solidFill>
        </p:spPr>
        <p:txBody>
          <a:bodyPr/>
          <a:lstStyle/>
          <a:p>
            <a:r>
              <a:rPr lang="en-GB" dirty="0"/>
              <a:t>Comments &amp; further developments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51030C4-8C38-3824-0058-AF8D8A24809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988" y="6170632"/>
            <a:ext cx="385958" cy="288000"/>
          </a:xfrm>
          <a:custGeom>
            <a:avLst/>
            <a:gdLst>
              <a:gd name="T0" fmla="*/ 1576 w 1576"/>
              <a:gd name="T1" fmla="*/ 408 h 1176"/>
              <a:gd name="T2" fmla="*/ 1507 w 1576"/>
              <a:gd name="T3" fmla="*/ 815 h 1176"/>
              <a:gd name="T4" fmla="*/ 1350 w 1576"/>
              <a:gd name="T5" fmla="*/ 815 h 1176"/>
              <a:gd name="T6" fmla="*/ 1293 w 1576"/>
              <a:gd name="T7" fmla="*/ 408 h 1176"/>
              <a:gd name="T8" fmla="*/ 1293 w 1576"/>
              <a:gd name="T9" fmla="*/ 0 h 1176"/>
              <a:gd name="T10" fmla="*/ 1576 w 1576"/>
              <a:gd name="T11" fmla="*/ 0 h 1176"/>
              <a:gd name="T12" fmla="*/ 1576 w 1576"/>
              <a:gd name="T13" fmla="*/ 408 h 1176"/>
              <a:gd name="T14" fmla="*/ 740 w 1576"/>
              <a:gd name="T15" fmla="*/ 733 h 1176"/>
              <a:gd name="T16" fmla="*/ 595 w 1576"/>
              <a:gd name="T17" fmla="*/ 315 h 1176"/>
              <a:gd name="T18" fmla="*/ 450 w 1576"/>
              <a:gd name="T19" fmla="*/ 733 h 1176"/>
              <a:gd name="T20" fmla="*/ 740 w 1576"/>
              <a:gd name="T21" fmla="*/ 733 h 1176"/>
              <a:gd name="T22" fmla="*/ 1190 w 1576"/>
              <a:gd name="T23" fmla="*/ 1176 h 1176"/>
              <a:gd name="T24" fmla="*/ 893 w 1576"/>
              <a:gd name="T25" fmla="*/ 1176 h 1176"/>
              <a:gd name="T26" fmla="*/ 822 w 1576"/>
              <a:gd name="T27" fmla="*/ 968 h 1176"/>
              <a:gd name="T28" fmla="*/ 368 w 1576"/>
              <a:gd name="T29" fmla="*/ 968 h 1176"/>
              <a:gd name="T30" fmla="*/ 296 w 1576"/>
              <a:gd name="T31" fmla="*/ 1176 h 1176"/>
              <a:gd name="T32" fmla="*/ 0 w 1576"/>
              <a:gd name="T33" fmla="*/ 1176 h 1176"/>
              <a:gd name="T34" fmla="*/ 209 w 1576"/>
              <a:gd name="T35" fmla="*/ 588 h 1176"/>
              <a:gd name="T36" fmla="*/ 418 w 1576"/>
              <a:gd name="T37" fmla="*/ 0 h 1176"/>
              <a:gd name="T38" fmla="*/ 773 w 1576"/>
              <a:gd name="T39" fmla="*/ 0 h 1176"/>
              <a:gd name="T40" fmla="*/ 981 w 1576"/>
              <a:gd name="T41" fmla="*/ 588 h 1176"/>
              <a:gd name="T42" fmla="*/ 1190 w 1576"/>
              <a:gd name="T43" fmla="*/ 1176 h 1176"/>
              <a:gd name="T44" fmla="*/ 1301 w 1576"/>
              <a:gd name="T45" fmla="*/ 1176 h 1176"/>
              <a:gd name="T46" fmla="*/ 1301 w 1576"/>
              <a:gd name="T47" fmla="*/ 910 h 1176"/>
              <a:gd name="T48" fmla="*/ 1568 w 1576"/>
              <a:gd name="T49" fmla="*/ 910 h 1176"/>
              <a:gd name="T50" fmla="*/ 1568 w 1576"/>
              <a:gd name="T51" fmla="*/ 1176 h 1176"/>
              <a:gd name="T52" fmla="*/ 1301 w 1576"/>
              <a:gd name="T53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76" h="1176">
                <a:moveTo>
                  <a:pt x="1576" y="408"/>
                </a:moveTo>
                <a:lnTo>
                  <a:pt x="1507" y="815"/>
                </a:lnTo>
                <a:lnTo>
                  <a:pt x="1350" y="815"/>
                </a:lnTo>
                <a:lnTo>
                  <a:pt x="1293" y="408"/>
                </a:lnTo>
                <a:lnTo>
                  <a:pt x="1293" y="0"/>
                </a:lnTo>
                <a:lnTo>
                  <a:pt x="1576" y="0"/>
                </a:lnTo>
                <a:lnTo>
                  <a:pt x="1576" y="408"/>
                </a:lnTo>
                <a:close/>
                <a:moveTo>
                  <a:pt x="740" y="733"/>
                </a:moveTo>
                <a:lnTo>
                  <a:pt x="595" y="315"/>
                </a:lnTo>
                <a:lnTo>
                  <a:pt x="450" y="733"/>
                </a:lnTo>
                <a:lnTo>
                  <a:pt x="740" y="733"/>
                </a:lnTo>
                <a:close/>
                <a:moveTo>
                  <a:pt x="1190" y="1176"/>
                </a:moveTo>
                <a:lnTo>
                  <a:pt x="893" y="1176"/>
                </a:lnTo>
                <a:lnTo>
                  <a:pt x="822" y="968"/>
                </a:lnTo>
                <a:lnTo>
                  <a:pt x="368" y="968"/>
                </a:lnTo>
                <a:lnTo>
                  <a:pt x="296" y="1176"/>
                </a:lnTo>
                <a:lnTo>
                  <a:pt x="0" y="1176"/>
                </a:lnTo>
                <a:lnTo>
                  <a:pt x="209" y="588"/>
                </a:lnTo>
                <a:lnTo>
                  <a:pt x="418" y="0"/>
                </a:lnTo>
                <a:lnTo>
                  <a:pt x="773" y="0"/>
                </a:lnTo>
                <a:lnTo>
                  <a:pt x="981" y="588"/>
                </a:lnTo>
                <a:lnTo>
                  <a:pt x="1190" y="1176"/>
                </a:lnTo>
                <a:close/>
                <a:moveTo>
                  <a:pt x="1301" y="1176"/>
                </a:moveTo>
                <a:lnTo>
                  <a:pt x="1301" y="910"/>
                </a:lnTo>
                <a:lnTo>
                  <a:pt x="1568" y="910"/>
                </a:lnTo>
                <a:lnTo>
                  <a:pt x="1568" y="1176"/>
                </a:lnTo>
                <a:lnTo>
                  <a:pt x="1301" y="11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B749B-FE9A-46B0-FB2E-C7E11FB241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01140D-C14F-41CA-99FC-0EF83E8DA40A}" type="slidenum">
              <a:rPr lang="fi-FI" smtClean="0"/>
              <a:pPr/>
              <a:t>9</a:t>
            </a:fld>
            <a:endParaRPr lang="fi-FI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5DEAF92-DCE8-E17F-6310-A9540FE23F1A}"/>
              </a:ext>
            </a:extLst>
          </p:cNvPr>
          <p:cNvSpPr txBox="1">
            <a:spLocks/>
          </p:cNvSpPr>
          <p:nvPr/>
        </p:nvSpPr>
        <p:spPr>
          <a:xfrm>
            <a:off x="407988" y="1234551"/>
            <a:ext cx="11511485" cy="35567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-2762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3025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9250" indent="-2762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950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2650" indent="-2667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It’s hard to demonstrate running because microcontroller’s timer is off, I couldn’t figure out how it calculates the </a:t>
            </a:r>
            <a:r>
              <a:rPr lang="en-GB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millis</a:t>
            </a:r>
            <a:r>
              <a:rPr lang="en-GB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But it does recognize running occasionally. </a:t>
            </a:r>
          </a:p>
          <a:p>
            <a:r>
              <a:rPr lang="en-GB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There are several improvements that can be made: </a:t>
            </a:r>
          </a:p>
          <a:p>
            <a:pPr marL="342900" indent="-342900">
              <a:buFontTx/>
              <a:buChar char="-"/>
            </a:pPr>
            <a:r>
              <a:rPr lang="en-GB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more detailed 3D model of the insole with indentation for microcontroller &amp; other components + better holes placement (I put them somewhat randomly)</a:t>
            </a:r>
          </a:p>
          <a:p>
            <a:pPr marL="342900" indent="-342900">
              <a:buFontTx/>
              <a:buChar char="-"/>
            </a:pPr>
            <a:r>
              <a:rPr lang="en-GB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additional protection for the microcontroller, could be SLS printed, this material is stronger than TPU that I used</a:t>
            </a:r>
          </a:p>
          <a:p>
            <a:pPr marL="342900" indent="-342900">
              <a:buFontTx/>
              <a:buChar char="-"/>
            </a:pPr>
            <a:r>
              <a:rPr lang="en-GB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bigger sensors, now I had to aim at them when stepping</a:t>
            </a:r>
          </a:p>
          <a:p>
            <a:pPr marL="342900" indent="-342900">
              <a:buFontTx/>
              <a:buChar char="-"/>
            </a:pPr>
            <a:r>
              <a:rPr lang="en-GB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using a </a:t>
            </a:r>
            <a:r>
              <a:rPr lang="en-GB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powercell</a:t>
            </a:r>
            <a:r>
              <a:rPr lang="en-GB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+ </a:t>
            </a:r>
            <a:r>
              <a:rPr lang="en-GB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wifi</a:t>
            </a:r>
            <a:r>
              <a:rPr lang="en-GB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instead of the USB cable (it looses the connection all the time now)</a:t>
            </a:r>
          </a:p>
          <a:p>
            <a:pPr marL="342900" indent="-342900">
              <a:buFontTx/>
              <a:buChar char="-"/>
            </a:pPr>
            <a:r>
              <a:rPr lang="en-GB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&amp; more</a:t>
            </a:r>
          </a:p>
        </p:txBody>
      </p:sp>
    </p:spTree>
    <p:extLst>
      <p:ext uri="{BB962C8B-B14F-4D97-AF65-F5344CB8AC3E}">
        <p14:creationId xmlns:p14="http://schemas.microsoft.com/office/powerpoint/2010/main" val="1676790445"/>
      </p:ext>
    </p:extLst>
  </p:cSld>
  <p:clrMapOvr>
    <a:masterClrMapping/>
  </p:clrMapOvr>
</p:sld>
</file>

<file path=ppt/theme/theme1.xml><?xml version="1.0" encoding="utf-8"?>
<a:theme xmlns:a="http://schemas.openxmlformats.org/drawingml/2006/main" name="Aalto - Title Slides">
  <a:themeElements>
    <a:clrScheme name="AALTO university">
      <a:dk1>
        <a:sysClr val="windowText" lastClr="000000"/>
      </a:dk1>
      <a:lt1>
        <a:sysClr val="window" lastClr="FFFFFF"/>
      </a:lt1>
      <a:dk2>
        <a:srgbClr val="B4B4B4"/>
      </a:dk2>
      <a:lt2>
        <a:srgbClr val="E8E8E8"/>
      </a:lt2>
      <a:accent1>
        <a:srgbClr val="F7E159"/>
      </a:accent1>
      <a:accent2>
        <a:srgbClr val="FD6360"/>
      </a:accent2>
      <a:accent3>
        <a:srgbClr val="46A5FF"/>
      </a:accent3>
      <a:accent4>
        <a:srgbClr val="5A5A5A"/>
      </a:accent4>
      <a:accent5>
        <a:srgbClr val="A0A0A0"/>
      </a:accent5>
      <a:accent6>
        <a:srgbClr val="DCDCDC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sz="1600" dirty="0" err="1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alto.potx" id="{F9E86875-D364-48FA-9E1B-F7B913266944}" vid="{A1127AD8-481F-4829-92FB-299BD72D15FC}"/>
    </a:ext>
  </a:extLst>
</a:theme>
</file>

<file path=ppt/theme/theme2.xml><?xml version="1.0" encoding="utf-8"?>
<a:theme xmlns:a="http://schemas.openxmlformats.org/drawingml/2006/main" name="Aalto - Content Slides">
  <a:themeElements>
    <a:clrScheme name="AALTO university">
      <a:dk1>
        <a:sysClr val="windowText" lastClr="000000"/>
      </a:dk1>
      <a:lt1>
        <a:sysClr val="window" lastClr="FFFFFF"/>
      </a:lt1>
      <a:dk2>
        <a:srgbClr val="B4B4B4"/>
      </a:dk2>
      <a:lt2>
        <a:srgbClr val="E8E8E8"/>
      </a:lt2>
      <a:accent1>
        <a:srgbClr val="F7E159"/>
      </a:accent1>
      <a:accent2>
        <a:srgbClr val="FD6360"/>
      </a:accent2>
      <a:accent3>
        <a:srgbClr val="46A5FF"/>
      </a:accent3>
      <a:accent4>
        <a:srgbClr val="5A5A5A"/>
      </a:accent4>
      <a:accent5>
        <a:srgbClr val="A0A0A0"/>
      </a:accent5>
      <a:accent6>
        <a:srgbClr val="DCDCDC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sz="1600" dirty="0" err="1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alto.potx" id="{F9E86875-D364-48FA-9E1B-F7B913266944}" vid="{41A42B11-F317-4DB3-A748-34F4E4EBD069}"/>
    </a:ext>
  </a:extLst>
</a:theme>
</file>

<file path=ppt/theme/theme3.xml><?xml version="1.0" encoding="utf-8"?>
<a:theme xmlns:a="http://schemas.openxmlformats.org/drawingml/2006/main" name="Aalto - Divider Slides">
  <a:themeElements>
    <a:clrScheme name="AALTO university">
      <a:dk1>
        <a:sysClr val="windowText" lastClr="000000"/>
      </a:dk1>
      <a:lt1>
        <a:sysClr val="window" lastClr="FFFFFF"/>
      </a:lt1>
      <a:dk2>
        <a:srgbClr val="B4B4B4"/>
      </a:dk2>
      <a:lt2>
        <a:srgbClr val="E8E8E8"/>
      </a:lt2>
      <a:accent1>
        <a:srgbClr val="F7E159"/>
      </a:accent1>
      <a:accent2>
        <a:srgbClr val="FD6360"/>
      </a:accent2>
      <a:accent3>
        <a:srgbClr val="46A5FF"/>
      </a:accent3>
      <a:accent4>
        <a:srgbClr val="5A5A5A"/>
      </a:accent4>
      <a:accent5>
        <a:srgbClr val="A0A0A0"/>
      </a:accent5>
      <a:accent6>
        <a:srgbClr val="DCDCDC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sz="1600" dirty="0" err="1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alto.potx" id="{F9E86875-D364-48FA-9E1B-F7B913266944}" vid="{603CC98E-A006-40FD-9023-401377221454}"/>
    </a:ext>
  </a:extLst>
</a:theme>
</file>

<file path=ppt/theme/theme4.xml><?xml version="1.0" encoding="utf-8"?>
<a:theme xmlns:a="http://schemas.openxmlformats.org/drawingml/2006/main" name="Aalto - Picture Content Slides">
  <a:themeElements>
    <a:clrScheme name="AALTO university">
      <a:dk1>
        <a:sysClr val="windowText" lastClr="000000"/>
      </a:dk1>
      <a:lt1>
        <a:sysClr val="window" lastClr="FFFFFF"/>
      </a:lt1>
      <a:dk2>
        <a:srgbClr val="B4B4B4"/>
      </a:dk2>
      <a:lt2>
        <a:srgbClr val="E8E8E8"/>
      </a:lt2>
      <a:accent1>
        <a:srgbClr val="F7E159"/>
      </a:accent1>
      <a:accent2>
        <a:srgbClr val="FD6360"/>
      </a:accent2>
      <a:accent3>
        <a:srgbClr val="46A5FF"/>
      </a:accent3>
      <a:accent4>
        <a:srgbClr val="5A5A5A"/>
      </a:accent4>
      <a:accent5>
        <a:srgbClr val="A0A0A0"/>
      </a:accent5>
      <a:accent6>
        <a:srgbClr val="DCDCDC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sz="1600" dirty="0" err="1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alto.potx" id="{F9E86875-D364-48FA-9E1B-F7B913266944}" vid="{88C48B4E-76E9-441C-9D62-9A63445836BA}"/>
    </a:ext>
  </a:extLst>
</a:theme>
</file>

<file path=ppt/theme/theme5.xml><?xml version="1.0" encoding="utf-8"?>
<a:theme xmlns:a="http://schemas.openxmlformats.org/drawingml/2006/main" name="Aalto - Custom Content Slides">
  <a:themeElements>
    <a:clrScheme name="AALTO university">
      <a:dk1>
        <a:sysClr val="windowText" lastClr="000000"/>
      </a:dk1>
      <a:lt1>
        <a:sysClr val="window" lastClr="FFFFFF"/>
      </a:lt1>
      <a:dk2>
        <a:srgbClr val="B4B4B4"/>
      </a:dk2>
      <a:lt2>
        <a:srgbClr val="E8E8E8"/>
      </a:lt2>
      <a:accent1>
        <a:srgbClr val="F7E159"/>
      </a:accent1>
      <a:accent2>
        <a:srgbClr val="FD6360"/>
      </a:accent2>
      <a:accent3>
        <a:srgbClr val="46A5FF"/>
      </a:accent3>
      <a:accent4>
        <a:srgbClr val="5A5A5A"/>
      </a:accent4>
      <a:accent5>
        <a:srgbClr val="A0A0A0"/>
      </a:accent5>
      <a:accent6>
        <a:srgbClr val="DCDCDC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sz="1600" dirty="0" err="1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alto.potx" id="{F9E86875-D364-48FA-9E1B-F7B913266944}" vid="{71ED1A03-C957-43CA-A5FF-F53DFBCEB222}"/>
    </a:ext>
  </a:extLst>
</a:theme>
</file>

<file path=ppt/theme/theme6.xml><?xml version="1.0" encoding="utf-8"?>
<a:theme xmlns:a="http://schemas.openxmlformats.org/drawingml/2006/main" name="Aalto - Kiitos Slides">
  <a:themeElements>
    <a:clrScheme name="AALTO university">
      <a:dk1>
        <a:sysClr val="windowText" lastClr="000000"/>
      </a:dk1>
      <a:lt1>
        <a:sysClr val="window" lastClr="FFFFFF"/>
      </a:lt1>
      <a:dk2>
        <a:srgbClr val="B4B4B4"/>
      </a:dk2>
      <a:lt2>
        <a:srgbClr val="E8E8E8"/>
      </a:lt2>
      <a:accent1>
        <a:srgbClr val="F7E159"/>
      </a:accent1>
      <a:accent2>
        <a:srgbClr val="FD6360"/>
      </a:accent2>
      <a:accent3>
        <a:srgbClr val="46A5FF"/>
      </a:accent3>
      <a:accent4>
        <a:srgbClr val="5A5A5A"/>
      </a:accent4>
      <a:accent5>
        <a:srgbClr val="A0A0A0"/>
      </a:accent5>
      <a:accent6>
        <a:srgbClr val="DCDCDC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sz="1600" dirty="0" err="1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alto.potx" id="{F9E86875-D364-48FA-9E1B-F7B913266944}" vid="{C5583837-6B41-40E5-813E-3697F9ADF9FC}"/>
    </a:ext>
  </a:extLst>
</a:theme>
</file>

<file path=ppt/theme/theme7.xml><?xml version="1.0" encoding="utf-8"?>
<a:theme xmlns:a="http://schemas.openxmlformats.org/drawingml/2006/main" name="Office Theme">
  <a:themeElements>
    <a:clrScheme name="AALTO university">
      <a:dk1>
        <a:sysClr val="windowText" lastClr="000000"/>
      </a:dk1>
      <a:lt1>
        <a:sysClr val="window" lastClr="FFFFFF"/>
      </a:lt1>
      <a:dk2>
        <a:srgbClr val="B4B4B4"/>
      </a:dk2>
      <a:lt2>
        <a:srgbClr val="E8E8E8"/>
      </a:lt2>
      <a:accent1>
        <a:srgbClr val="F7E159"/>
      </a:accent1>
      <a:accent2>
        <a:srgbClr val="FD6360"/>
      </a:accent2>
      <a:accent3>
        <a:srgbClr val="46A5FF"/>
      </a:accent3>
      <a:accent4>
        <a:srgbClr val="5A5A5A"/>
      </a:accent4>
      <a:accent5>
        <a:srgbClr val="A0A0A0"/>
      </a:accent5>
      <a:accent6>
        <a:srgbClr val="DCDCDC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8.xml><?xml version="1.0" encoding="utf-8"?>
<a:theme xmlns:a="http://schemas.openxmlformats.org/drawingml/2006/main" name="Office Theme">
  <a:themeElements>
    <a:clrScheme name="AALTO university">
      <a:dk1>
        <a:sysClr val="windowText" lastClr="000000"/>
      </a:dk1>
      <a:lt1>
        <a:sysClr val="window" lastClr="FFFFFF"/>
      </a:lt1>
      <a:dk2>
        <a:srgbClr val="B4B4B4"/>
      </a:dk2>
      <a:lt2>
        <a:srgbClr val="E8E8E8"/>
      </a:lt2>
      <a:accent1>
        <a:srgbClr val="F7E159"/>
      </a:accent1>
      <a:accent2>
        <a:srgbClr val="FD6360"/>
      </a:accent2>
      <a:accent3>
        <a:srgbClr val="46A5FF"/>
      </a:accent3>
      <a:accent4>
        <a:srgbClr val="5A5A5A"/>
      </a:accent4>
      <a:accent5>
        <a:srgbClr val="A0A0A0"/>
      </a:accent5>
      <a:accent6>
        <a:srgbClr val="DCDCDC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Aalto - Title Slides</Template>
  <TotalTime>1480</TotalTime>
  <Words>938</Words>
  <Application>Microsoft Office PowerPoint</Application>
  <PresentationFormat>Widescreen</PresentationFormat>
  <Paragraphs>85</Paragraphs>
  <Slides>9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Aalto - Title Slides</vt:lpstr>
      <vt:lpstr>Aalto - Content Slides</vt:lpstr>
      <vt:lpstr>Aalto - Divider Slides</vt:lpstr>
      <vt:lpstr>Aalto - Picture Content Slides</vt:lpstr>
      <vt:lpstr>Aalto - Custom Content Slides</vt:lpstr>
      <vt:lpstr>Aalto - Kiitos Slides</vt:lpstr>
      <vt:lpstr>Smart Insole</vt:lpstr>
      <vt:lpstr>The idea</vt:lpstr>
      <vt:lpstr>PowerPoint Presentation</vt:lpstr>
      <vt:lpstr>My design</vt:lpstr>
      <vt:lpstr>Production process</vt:lpstr>
      <vt:lpstr>Final look</vt:lpstr>
      <vt:lpstr>Demonstration</vt:lpstr>
      <vt:lpstr>Movements breakdown</vt:lpstr>
      <vt:lpstr>Comments &amp; further developments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Lenoir Marianne</dc:creator>
  <cp:lastModifiedBy>Pospelova Tatiana</cp:lastModifiedBy>
  <cp:revision>30</cp:revision>
  <dcterms:created xsi:type="dcterms:W3CDTF">2024-02-20T09:31:48Z</dcterms:created>
  <dcterms:modified xsi:type="dcterms:W3CDTF">2025-02-18T16:55:48Z</dcterms:modified>
</cp:coreProperties>
</file>